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14" r:id="rId3"/>
    <p:sldId id="366" r:id="rId4"/>
    <p:sldId id="407" r:id="rId5"/>
    <p:sldId id="370" r:id="rId6"/>
    <p:sldId id="371" r:id="rId7"/>
    <p:sldId id="372" r:id="rId8"/>
    <p:sldId id="411" r:id="rId9"/>
    <p:sldId id="373" r:id="rId10"/>
    <p:sldId id="374" r:id="rId11"/>
    <p:sldId id="375" r:id="rId12"/>
    <p:sldId id="376" r:id="rId13"/>
    <p:sldId id="377" r:id="rId14"/>
    <p:sldId id="379" r:id="rId15"/>
    <p:sldId id="380" r:id="rId16"/>
    <p:sldId id="381" r:id="rId17"/>
    <p:sldId id="408" r:id="rId18"/>
    <p:sldId id="410" r:id="rId19"/>
    <p:sldId id="412" r:id="rId20"/>
    <p:sldId id="399" r:id="rId21"/>
    <p:sldId id="384" r:id="rId22"/>
    <p:sldId id="385" r:id="rId23"/>
    <p:sldId id="387" r:id="rId24"/>
    <p:sldId id="378" r:id="rId25"/>
    <p:sldId id="393" r:id="rId26"/>
    <p:sldId id="394" r:id="rId27"/>
    <p:sldId id="388" r:id="rId28"/>
    <p:sldId id="395" r:id="rId29"/>
    <p:sldId id="390" r:id="rId30"/>
    <p:sldId id="396" r:id="rId31"/>
    <p:sldId id="392" r:id="rId32"/>
    <p:sldId id="397" r:id="rId33"/>
    <p:sldId id="398" r:id="rId34"/>
    <p:sldId id="402" r:id="rId35"/>
    <p:sldId id="401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6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771B"/>
    <a:srgbClr val="FFFFFF"/>
    <a:srgbClr val="DADDE4"/>
    <a:srgbClr val="E3E1EC"/>
    <a:srgbClr val="2F9A72"/>
    <a:srgbClr val="4A7621"/>
    <a:srgbClr val="2E996F"/>
    <a:srgbClr val="477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186" y="108"/>
      </p:cViewPr>
      <p:guideLst>
        <p:guide orient="horz" pos="486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3D0CB7-6A5F-4EC7-9143-7FE8CC9DD59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82FE36-4144-465F-8C21-F795CAF20CC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22A256-DB90-4985-AF8F-C61038F979D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7F6C52-2D10-494B-9678-1E81D36F94A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905" y="76920"/>
            <a:ext cx="663495" cy="588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405" y="191220"/>
            <a:ext cx="663495" cy="588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805" y="235670"/>
            <a:ext cx="663495" cy="588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hyperlink" Target="../3%20&#24320;&#28385;&#40092;&#33457;&#30340;&#23567;&#36335;&#65288;&#26391;&#35835;&#65289;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microsoft.com/office/2007/relationships/media" Target="../media/media4.mp4"/><Relationship Id="rId7" Type="http://schemas.openxmlformats.org/officeDocument/2006/relationships/video" Target="../media/media4.mp4"/><Relationship Id="rId6" Type="http://schemas.openxmlformats.org/officeDocument/2006/relationships/image" Target="../media/image15.png"/><Relationship Id="rId5" Type="http://schemas.microsoft.com/office/2007/relationships/media" Target="../media/media3.mp4"/><Relationship Id="rId4" Type="http://schemas.openxmlformats.org/officeDocument/2006/relationships/video" Target="../media/media3.mp4"/><Relationship Id="rId3" Type="http://schemas.openxmlformats.org/officeDocument/2006/relationships/image" Target="../media/image14.png"/><Relationship Id="rId2" Type="http://schemas.microsoft.com/office/2007/relationships/media" Target="../media/media2.mp4"/><Relationship Id="rId16" Type="http://schemas.openxmlformats.org/officeDocument/2006/relationships/slideLayout" Target="../slideLayouts/slideLayout3.xml"/><Relationship Id="rId15" Type="http://schemas.openxmlformats.org/officeDocument/2006/relationships/image" Target="../media/image18.png"/><Relationship Id="rId14" Type="http://schemas.microsoft.com/office/2007/relationships/media" Target="../media/media6.mp4"/><Relationship Id="rId13" Type="http://schemas.openxmlformats.org/officeDocument/2006/relationships/video" Target="../media/media6.mp4"/><Relationship Id="rId12" Type="http://schemas.openxmlformats.org/officeDocument/2006/relationships/image" Target="../media/image17.png"/><Relationship Id="rId11" Type="http://schemas.microsoft.com/office/2007/relationships/media" Target="../media/media5.mp4"/><Relationship Id="rId10" Type="http://schemas.openxmlformats.org/officeDocument/2006/relationships/video" Target="../media/media5.mp4"/><Relationship Id="rId1" Type="http://schemas.openxmlformats.org/officeDocument/2006/relationships/video" Target="../media/media2.mp4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media" Target="../media/media6.mp4"/><Relationship Id="rId4" Type="http://schemas.openxmlformats.org/officeDocument/2006/relationships/video" Target="../media/media6.mp4"/><Relationship Id="rId3" Type="http://schemas.openxmlformats.org/officeDocument/2006/relationships/image" Target="../media/image15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media" Target="../media/media5.mp4"/><Relationship Id="rId4" Type="http://schemas.openxmlformats.org/officeDocument/2006/relationships/video" Target="../media/media5.mp4"/><Relationship Id="rId3" Type="http://schemas.openxmlformats.org/officeDocument/2006/relationships/image" Target="../media/image16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media" Target="../media/media8.mp4"/><Relationship Id="rId4" Type="http://schemas.openxmlformats.org/officeDocument/2006/relationships/video" Target="../media/media8.mp4"/><Relationship Id="rId3" Type="http://schemas.openxmlformats.org/officeDocument/2006/relationships/image" Target="../media/image19.png"/><Relationship Id="rId2" Type="http://schemas.microsoft.com/office/2007/relationships/media" Target="../media/media7.mp4"/><Relationship Id="rId1" Type="http://schemas.openxmlformats.org/officeDocument/2006/relationships/video" Target="../media/media7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8475" y="147638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">
            <a:hlinkClick r:id="rId2" action="ppaction://hlinksldjump"/>
          </p:cNvPr>
          <p:cNvSpPr txBox="1"/>
          <p:nvPr/>
        </p:nvSpPr>
        <p:spPr>
          <a:xfrm>
            <a:off x="3530600" y="1587500"/>
            <a:ext cx="18557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文本框 2">
            <a:hlinkClick r:id="rId3" action="ppaction://hlinksldjump"/>
          </p:cNvPr>
          <p:cNvSpPr txBox="1"/>
          <p:nvPr/>
        </p:nvSpPr>
        <p:spPr>
          <a:xfrm>
            <a:off x="3530600" y="2655888"/>
            <a:ext cx="18557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1688" y="1973263"/>
            <a:ext cx="75406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长颈鹿大叔寄来了一个包裹，邮递员黄狗让鼹鼠先生到邮局领取。</a:t>
            </a:r>
            <a:endParaRPr lang="zh-CN" altLang="en-US" sz="32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801688" y="974725"/>
            <a:ext cx="229393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巩固识字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536996">
            <a:off x="88900" y="209550"/>
            <a:ext cx="1195388" cy="982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>
            <a:hlinkClick r:id="rId1" action="ppaction://hlinkfile"/>
          </p:cNvPr>
          <p:cNvSpPr txBox="1"/>
          <p:nvPr/>
        </p:nvSpPr>
        <p:spPr>
          <a:xfrm>
            <a:off x="1640043" y="190965"/>
            <a:ext cx="59531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动画欣赏：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开满鲜花的小路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开满鲜花的小路（朗读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6306" y="861088"/>
            <a:ext cx="7143655" cy="401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/>
          <p:nvPr/>
        </p:nvSpPr>
        <p:spPr>
          <a:xfrm>
            <a:off x="685800" y="476250"/>
            <a:ext cx="75501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这个故事里有哪些可爱的小动物？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163" y="911225"/>
            <a:ext cx="7708900" cy="367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邮递员（      ）为鼹鼠先生送来了（      ）寄来的包裹单。鼹鼠先生不认识包裹里的小颗粒，于是去问（     </a:t>
            </a:r>
            <a:r>
              <a:rPr kumimoji="0" lang="zh-CN" altLang="en-US" sz="3200" b="1" kern="1200" cap="none" spc="-300" normalizeH="0" baseline="0" noProof="0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），</a:t>
            </a:r>
            <a:r>
              <a:rPr kumimoji="0" lang="zh-CN" altLang="en-US" sz="3200" b="1" kern="1200" cap="none" spc="0" normalizeH="0" baseline="0" noProof="0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结果发现包裹破了，包裹里的东西漏在了来时的路上，（      ）很懊丧。</a:t>
            </a:r>
            <a:endParaRPr kumimoji="0" lang="zh-CN" altLang="en-US" sz="3200" b="1" kern="1200" cap="none" spc="0" normalizeH="0" baseline="0" noProof="0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 flipH="1">
            <a:off x="6718326" y="2311070"/>
            <a:ext cx="791840" cy="909292"/>
            <a:chOff x="5096548" y="2280239"/>
            <a:chExt cx="1593757" cy="18301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任意多边形: 形状 42"/>
            <p:cNvSpPr/>
            <p:nvPr/>
          </p:nvSpPr>
          <p:spPr>
            <a:xfrm>
              <a:off x="5096548" y="3115327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7440" y="168771"/>
                    <a:pt x="67443" y="162104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5794924" y="2531273"/>
              <a:ext cx="895381" cy="1456891"/>
            </a:xfrm>
            <a:custGeom>
              <a:avLst/>
              <a:gdLst>
                <a:gd name="connsiteX0" fmla="*/ 21546 w 561975"/>
                <a:gd name="connsiteY0" fmla="*/ 383898 h 914400"/>
                <a:gd name="connsiteX1" fmla="*/ 164421 w 561975"/>
                <a:gd name="connsiteY1" fmla="*/ 692508 h 914400"/>
                <a:gd name="connsiteX2" fmla="*/ 245383 w 561975"/>
                <a:gd name="connsiteY2" fmla="*/ 866816 h 914400"/>
                <a:gd name="connsiteX3" fmla="*/ 411118 w 561975"/>
                <a:gd name="connsiteY3" fmla="*/ 898248 h 914400"/>
                <a:gd name="connsiteX4" fmla="*/ 500653 w 561975"/>
                <a:gd name="connsiteY4" fmla="*/ 531535 h 914400"/>
                <a:gd name="connsiteX5" fmla="*/ 294913 w 561975"/>
                <a:gd name="connsiteY5" fmla="*/ 343893 h 914400"/>
                <a:gd name="connsiteX6" fmla="*/ 451123 w 561975"/>
                <a:gd name="connsiteY6" fmla="*/ 236260 h 914400"/>
                <a:gd name="connsiteX7" fmla="*/ 451123 w 561975"/>
                <a:gd name="connsiteY7" fmla="*/ 196255 h 914400"/>
                <a:gd name="connsiteX8" fmla="*/ 558756 w 561975"/>
                <a:gd name="connsiteY8" fmla="*/ 241023 h 914400"/>
                <a:gd name="connsiteX9" fmla="*/ 460648 w 561975"/>
                <a:gd name="connsiteY9" fmla="*/ 93385 h 914400"/>
                <a:gd name="connsiteX10" fmla="*/ 407308 w 561975"/>
                <a:gd name="connsiteY10" fmla="*/ 57191 h 914400"/>
                <a:gd name="connsiteX11" fmla="*/ 447313 w 561975"/>
                <a:gd name="connsiteY11" fmla="*/ 35283 h 914400"/>
                <a:gd name="connsiteX12" fmla="*/ 142513 w 561975"/>
                <a:gd name="connsiteY12" fmla="*/ 48618 h 914400"/>
                <a:gd name="connsiteX13" fmla="*/ 39643 w 561975"/>
                <a:gd name="connsiteY13" fmla="*/ 294363 h 914400"/>
                <a:gd name="connsiteX14" fmla="*/ 8211 w 561975"/>
                <a:gd name="connsiteY14" fmla="*/ 241023 h 914400"/>
                <a:gd name="connsiteX15" fmla="*/ 21546 w 561975"/>
                <a:gd name="connsiteY15" fmla="*/ 38389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975" h="914400">
                  <a:moveTo>
                    <a:pt x="21546" y="383898"/>
                  </a:moveTo>
                  <a:cubicBezTo>
                    <a:pt x="48216" y="464860"/>
                    <a:pt x="173946" y="612498"/>
                    <a:pt x="164421" y="692508"/>
                  </a:cubicBezTo>
                  <a:cubicBezTo>
                    <a:pt x="155848" y="773471"/>
                    <a:pt x="245383" y="866816"/>
                    <a:pt x="245383" y="866816"/>
                  </a:cubicBezTo>
                  <a:cubicBezTo>
                    <a:pt x="245383" y="866816"/>
                    <a:pt x="272053" y="938253"/>
                    <a:pt x="411118" y="898248"/>
                  </a:cubicBezTo>
                  <a:cubicBezTo>
                    <a:pt x="550183" y="858243"/>
                    <a:pt x="598761" y="661076"/>
                    <a:pt x="500653" y="531535"/>
                  </a:cubicBezTo>
                  <a:cubicBezTo>
                    <a:pt x="402546" y="401996"/>
                    <a:pt x="348253" y="437238"/>
                    <a:pt x="294913" y="343893"/>
                  </a:cubicBezTo>
                  <a:cubicBezTo>
                    <a:pt x="241573" y="249596"/>
                    <a:pt x="389211" y="191493"/>
                    <a:pt x="451123" y="236260"/>
                  </a:cubicBezTo>
                  <a:lnTo>
                    <a:pt x="451123" y="196255"/>
                  </a:lnTo>
                  <a:cubicBezTo>
                    <a:pt x="451123" y="196255"/>
                    <a:pt x="545421" y="214353"/>
                    <a:pt x="558756" y="241023"/>
                  </a:cubicBezTo>
                  <a:cubicBezTo>
                    <a:pt x="558756" y="241023"/>
                    <a:pt x="513988" y="129580"/>
                    <a:pt x="460648" y="93385"/>
                  </a:cubicBezTo>
                  <a:cubicBezTo>
                    <a:pt x="407308" y="57191"/>
                    <a:pt x="407308" y="57191"/>
                    <a:pt x="407308" y="57191"/>
                  </a:cubicBezTo>
                  <a:lnTo>
                    <a:pt x="447313" y="35283"/>
                  </a:lnTo>
                  <a:cubicBezTo>
                    <a:pt x="447313" y="35283"/>
                    <a:pt x="276816" y="-36154"/>
                    <a:pt x="142513" y="48618"/>
                  </a:cubicBezTo>
                  <a:cubicBezTo>
                    <a:pt x="8211" y="133391"/>
                    <a:pt x="39643" y="294363"/>
                    <a:pt x="39643" y="294363"/>
                  </a:cubicBezTo>
                  <a:lnTo>
                    <a:pt x="8211" y="241023"/>
                  </a:lnTo>
                  <a:cubicBezTo>
                    <a:pt x="8211" y="241023"/>
                    <a:pt x="1543" y="325796"/>
                    <a:pt x="21546" y="383898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6044588" y="3283306"/>
              <a:ext cx="637390" cy="698094"/>
            </a:xfrm>
            <a:custGeom>
              <a:avLst/>
              <a:gdLst>
                <a:gd name="connsiteX0" fmla="*/ 88685 w 400050"/>
                <a:gd name="connsiteY0" fmla="*/ 395764 h 438150"/>
                <a:gd name="connsiteX1" fmla="*/ 254420 w 400050"/>
                <a:gd name="connsiteY1" fmla="*/ 427196 h 438150"/>
                <a:gd name="connsiteX2" fmla="*/ 376340 w 400050"/>
                <a:gd name="connsiteY2" fmla="*/ 118586 h 438150"/>
                <a:gd name="connsiteX3" fmla="*/ 369672 w 400050"/>
                <a:gd name="connsiteY3" fmla="*/ 182404 h 438150"/>
                <a:gd name="connsiteX4" fmla="*/ 287757 w 400050"/>
                <a:gd name="connsiteY4" fmla="*/ 285274 h 438150"/>
                <a:gd name="connsiteX5" fmla="*/ 302997 w 400050"/>
                <a:gd name="connsiteY5" fmla="*/ 215741 h 438150"/>
                <a:gd name="connsiteX6" fmla="*/ 282042 w 400050"/>
                <a:gd name="connsiteY6" fmla="*/ 118586 h 438150"/>
                <a:gd name="connsiteX7" fmla="*/ 261087 w 400050"/>
                <a:gd name="connsiteY7" fmla="*/ 185261 h 438150"/>
                <a:gd name="connsiteX8" fmla="*/ 206795 w 400050"/>
                <a:gd name="connsiteY8" fmla="*/ 227171 h 438150"/>
                <a:gd name="connsiteX9" fmla="*/ 194412 w 400050"/>
                <a:gd name="connsiteY9" fmla="*/ 136684 h 438150"/>
                <a:gd name="connsiteX10" fmla="*/ 79160 w 400050"/>
                <a:gd name="connsiteY10" fmla="*/ 7144 h 438150"/>
                <a:gd name="connsiteX11" fmla="*/ 84875 w 400050"/>
                <a:gd name="connsiteY11" fmla="*/ 61436 h 438150"/>
                <a:gd name="connsiteX12" fmla="*/ 48680 w 400050"/>
                <a:gd name="connsiteY12" fmla="*/ 167164 h 438150"/>
                <a:gd name="connsiteX13" fmla="*/ 7722 w 400050"/>
                <a:gd name="connsiteY13" fmla="*/ 208121 h 438150"/>
                <a:gd name="connsiteX14" fmla="*/ 7722 w 400050"/>
                <a:gd name="connsiteY14" fmla="*/ 222409 h 438150"/>
                <a:gd name="connsiteX15" fmla="*/ 88685 w 400050"/>
                <a:gd name="connsiteY15" fmla="*/ 395764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0050" h="438150">
                  <a:moveTo>
                    <a:pt x="88685" y="395764"/>
                  </a:moveTo>
                  <a:cubicBezTo>
                    <a:pt x="88685" y="395764"/>
                    <a:pt x="115355" y="467201"/>
                    <a:pt x="254420" y="427196"/>
                  </a:cubicBezTo>
                  <a:cubicBezTo>
                    <a:pt x="373482" y="392906"/>
                    <a:pt x="426822" y="242411"/>
                    <a:pt x="376340" y="118586"/>
                  </a:cubicBezTo>
                  <a:cubicBezTo>
                    <a:pt x="374435" y="138589"/>
                    <a:pt x="372530" y="160496"/>
                    <a:pt x="369672" y="182404"/>
                  </a:cubicBezTo>
                  <a:cubicBezTo>
                    <a:pt x="360147" y="249079"/>
                    <a:pt x="287757" y="285274"/>
                    <a:pt x="287757" y="285274"/>
                  </a:cubicBezTo>
                  <a:cubicBezTo>
                    <a:pt x="287757" y="285274"/>
                    <a:pt x="302997" y="243364"/>
                    <a:pt x="302997" y="215741"/>
                  </a:cubicBezTo>
                  <a:cubicBezTo>
                    <a:pt x="302997" y="188119"/>
                    <a:pt x="282042" y="118586"/>
                    <a:pt x="282042" y="118586"/>
                  </a:cubicBezTo>
                  <a:cubicBezTo>
                    <a:pt x="282042" y="118586"/>
                    <a:pt x="272517" y="157639"/>
                    <a:pt x="261087" y="185261"/>
                  </a:cubicBezTo>
                  <a:cubicBezTo>
                    <a:pt x="248705" y="212884"/>
                    <a:pt x="206795" y="227171"/>
                    <a:pt x="206795" y="227171"/>
                  </a:cubicBezTo>
                  <a:cubicBezTo>
                    <a:pt x="206795" y="227171"/>
                    <a:pt x="206795" y="209074"/>
                    <a:pt x="194412" y="136684"/>
                  </a:cubicBezTo>
                  <a:cubicBezTo>
                    <a:pt x="182030" y="64294"/>
                    <a:pt x="79160" y="7144"/>
                    <a:pt x="79160" y="7144"/>
                  </a:cubicBezTo>
                  <a:cubicBezTo>
                    <a:pt x="79160" y="7144"/>
                    <a:pt x="79160" y="7144"/>
                    <a:pt x="84875" y="61436"/>
                  </a:cubicBezTo>
                  <a:cubicBezTo>
                    <a:pt x="90590" y="115729"/>
                    <a:pt x="48680" y="167164"/>
                    <a:pt x="48680" y="167164"/>
                  </a:cubicBezTo>
                  <a:cubicBezTo>
                    <a:pt x="48680" y="167164"/>
                    <a:pt x="29630" y="183356"/>
                    <a:pt x="7722" y="208121"/>
                  </a:cubicBezTo>
                  <a:cubicBezTo>
                    <a:pt x="7722" y="212884"/>
                    <a:pt x="7722" y="217646"/>
                    <a:pt x="7722" y="222409"/>
                  </a:cubicBezTo>
                  <a:cubicBezTo>
                    <a:pt x="-850" y="301466"/>
                    <a:pt x="88685" y="395764"/>
                    <a:pt x="88685" y="395764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5794571" y="2531273"/>
              <a:ext cx="713270" cy="713270"/>
            </a:xfrm>
            <a:custGeom>
              <a:avLst/>
              <a:gdLst>
                <a:gd name="connsiteX0" fmla="*/ 21767 w 447675"/>
                <a:gd name="connsiteY0" fmla="*/ 383898 h 447675"/>
                <a:gd name="connsiteX1" fmla="*/ 24624 w 447675"/>
                <a:gd name="connsiteY1" fmla="*/ 391518 h 447675"/>
                <a:gd name="connsiteX2" fmla="*/ 99872 w 447675"/>
                <a:gd name="connsiteY2" fmla="*/ 447716 h 447675"/>
                <a:gd name="connsiteX3" fmla="*/ 89394 w 447675"/>
                <a:gd name="connsiteY3" fmla="*/ 276266 h 447675"/>
                <a:gd name="connsiteX4" fmla="*/ 126542 w 447675"/>
                <a:gd name="connsiteY4" fmla="*/ 326748 h 447675"/>
                <a:gd name="connsiteX5" fmla="*/ 190359 w 447675"/>
                <a:gd name="connsiteY5" fmla="*/ 128628 h 447675"/>
                <a:gd name="connsiteX6" fmla="*/ 341807 w 447675"/>
                <a:gd name="connsiteY6" fmla="*/ 95291 h 447675"/>
                <a:gd name="connsiteX7" fmla="*/ 200837 w 447675"/>
                <a:gd name="connsiteY7" fmla="*/ 61953 h 447675"/>
                <a:gd name="connsiteX8" fmla="*/ 444677 w 447675"/>
                <a:gd name="connsiteY8" fmla="*/ 36235 h 447675"/>
                <a:gd name="connsiteX9" fmla="*/ 446582 w 447675"/>
                <a:gd name="connsiteY9" fmla="*/ 35283 h 447675"/>
                <a:gd name="connsiteX10" fmla="*/ 141782 w 447675"/>
                <a:gd name="connsiteY10" fmla="*/ 48618 h 447675"/>
                <a:gd name="connsiteX11" fmla="*/ 38912 w 447675"/>
                <a:gd name="connsiteY11" fmla="*/ 294363 h 447675"/>
                <a:gd name="connsiteX12" fmla="*/ 7479 w 447675"/>
                <a:gd name="connsiteY12" fmla="*/ 241023 h 447675"/>
                <a:gd name="connsiteX13" fmla="*/ 21767 w 447675"/>
                <a:gd name="connsiteY13" fmla="*/ 383898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7675" h="447675">
                  <a:moveTo>
                    <a:pt x="21767" y="383898"/>
                  </a:moveTo>
                  <a:cubicBezTo>
                    <a:pt x="22719" y="386756"/>
                    <a:pt x="23672" y="388660"/>
                    <a:pt x="24624" y="391518"/>
                  </a:cubicBezTo>
                  <a:cubicBezTo>
                    <a:pt x="45579" y="411521"/>
                    <a:pt x="71297" y="433428"/>
                    <a:pt x="99872" y="447716"/>
                  </a:cubicBezTo>
                  <a:cubicBezTo>
                    <a:pt x="99872" y="447716"/>
                    <a:pt x="73202" y="337226"/>
                    <a:pt x="89394" y="276266"/>
                  </a:cubicBezTo>
                  <a:lnTo>
                    <a:pt x="126542" y="326748"/>
                  </a:lnTo>
                  <a:cubicBezTo>
                    <a:pt x="126542" y="326748"/>
                    <a:pt x="119874" y="185778"/>
                    <a:pt x="190359" y="128628"/>
                  </a:cubicBezTo>
                  <a:cubicBezTo>
                    <a:pt x="260844" y="71478"/>
                    <a:pt x="341807" y="95291"/>
                    <a:pt x="341807" y="95291"/>
                  </a:cubicBezTo>
                  <a:cubicBezTo>
                    <a:pt x="341807" y="95291"/>
                    <a:pt x="275132" y="58143"/>
                    <a:pt x="200837" y="61953"/>
                  </a:cubicBezTo>
                  <a:cubicBezTo>
                    <a:pt x="200837" y="61953"/>
                    <a:pt x="333234" y="17185"/>
                    <a:pt x="444677" y="36235"/>
                  </a:cubicBezTo>
                  <a:lnTo>
                    <a:pt x="446582" y="35283"/>
                  </a:lnTo>
                  <a:cubicBezTo>
                    <a:pt x="446582" y="35283"/>
                    <a:pt x="276084" y="-36154"/>
                    <a:pt x="141782" y="48618"/>
                  </a:cubicBezTo>
                  <a:cubicBezTo>
                    <a:pt x="7479" y="133391"/>
                    <a:pt x="38912" y="294363"/>
                    <a:pt x="38912" y="294363"/>
                  </a:cubicBezTo>
                  <a:lnTo>
                    <a:pt x="7479" y="241023"/>
                  </a:lnTo>
                  <a:cubicBezTo>
                    <a:pt x="8432" y="241023"/>
                    <a:pt x="1764" y="325796"/>
                    <a:pt x="21767" y="383898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271407" y="2923573"/>
              <a:ext cx="1016789" cy="1183724"/>
            </a:xfrm>
            <a:custGeom>
              <a:avLst/>
              <a:gdLst>
                <a:gd name="connsiteX0" fmla="*/ 7225 w 638175"/>
                <a:gd name="connsiteY0" fmla="*/ 713939 h 742950"/>
                <a:gd name="connsiteX1" fmla="*/ 484428 w 638175"/>
                <a:gd name="connsiteY1" fmla="*/ 728226 h 742950"/>
                <a:gd name="connsiteX2" fmla="*/ 629207 w 638175"/>
                <a:gd name="connsiteY2" fmla="*/ 458669 h 742950"/>
                <a:gd name="connsiteX3" fmla="*/ 350125 w 638175"/>
                <a:gd name="connsiteY3" fmla="*/ 220544 h 742950"/>
                <a:gd name="connsiteX4" fmla="*/ 252970 w 638175"/>
                <a:gd name="connsiteY4" fmla="*/ 15756 h 742950"/>
                <a:gd name="connsiteX5" fmla="*/ 44372 w 638175"/>
                <a:gd name="connsiteY5" fmla="*/ 190064 h 742950"/>
                <a:gd name="connsiteX6" fmla="*/ 77710 w 638175"/>
                <a:gd name="connsiteY6" fmla="*/ 421521 h 742950"/>
                <a:gd name="connsiteX7" fmla="*/ 44372 w 638175"/>
                <a:gd name="connsiteY7" fmla="*/ 515819 h 742950"/>
                <a:gd name="connsiteX8" fmla="*/ 108190 w 638175"/>
                <a:gd name="connsiteY8" fmla="*/ 670124 h 742950"/>
                <a:gd name="connsiteX9" fmla="*/ 7225 w 638175"/>
                <a:gd name="connsiteY9" fmla="*/ 71393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8175" h="742950">
                  <a:moveTo>
                    <a:pt x="7225" y="713939"/>
                  </a:moveTo>
                  <a:cubicBezTo>
                    <a:pt x="557" y="753944"/>
                    <a:pt x="406322" y="744419"/>
                    <a:pt x="484428" y="728226"/>
                  </a:cubicBezTo>
                  <a:cubicBezTo>
                    <a:pt x="561580" y="711081"/>
                    <a:pt x="675880" y="610116"/>
                    <a:pt x="629207" y="458669"/>
                  </a:cubicBezTo>
                  <a:cubicBezTo>
                    <a:pt x="582535" y="307221"/>
                    <a:pt x="444422" y="280551"/>
                    <a:pt x="350125" y="220544"/>
                  </a:cubicBezTo>
                  <a:cubicBezTo>
                    <a:pt x="255827" y="160536"/>
                    <a:pt x="252970" y="15756"/>
                    <a:pt x="252970" y="15756"/>
                  </a:cubicBezTo>
                  <a:cubicBezTo>
                    <a:pt x="85330" y="-21391"/>
                    <a:pt x="37705" y="66239"/>
                    <a:pt x="44372" y="190064"/>
                  </a:cubicBezTo>
                  <a:cubicBezTo>
                    <a:pt x="51040" y="313889"/>
                    <a:pt x="77710" y="421521"/>
                    <a:pt x="77710" y="421521"/>
                  </a:cubicBezTo>
                  <a:cubicBezTo>
                    <a:pt x="77710" y="421521"/>
                    <a:pt x="53897" y="434856"/>
                    <a:pt x="44372" y="515819"/>
                  </a:cubicBezTo>
                  <a:cubicBezTo>
                    <a:pt x="33895" y="596781"/>
                    <a:pt x="108190" y="670124"/>
                    <a:pt x="108190" y="670124"/>
                  </a:cubicBezTo>
                  <a:cubicBezTo>
                    <a:pt x="108190" y="670124"/>
                    <a:pt x="13892" y="673934"/>
                    <a:pt x="7225" y="713939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5271427" y="3594413"/>
              <a:ext cx="303519" cy="515982"/>
            </a:xfrm>
            <a:custGeom>
              <a:avLst/>
              <a:gdLst>
                <a:gd name="connsiteX0" fmla="*/ 7212 w 190500"/>
                <a:gd name="connsiteY0" fmla="*/ 292894 h 323850"/>
                <a:gd name="connsiteX1" fmla="*/ 191997 w 190500"/>
                <a:gd name="connsiteY1" fmla="*/ 321469 h 323850"/>
                <a:gd name="connsiteX2" fmla="*/ 123417 w 190500"/>
                <a:gd name="connsiteY2" fmla="*/ 131921 h 323850"/>
                <a:gd name="connsiteX3" fmla="*/ 104367 w 190500"/>
                <a:gd name="connsiteY3" fmla="*/ 32861 h 323850"/>
                <a:gd name="connsiteX4" fmla="*/ 71982 w 190500"/>
                <a:gd name="connsiteY4" fmla="*/ 7144 h 323850"/>
                <a:gd name="connsiteX5" fmla="*/ 45312 w 190500"/>
                <a:gd name="connsiteY5" fmla="*/ 94774 h 323850"/>
                <a:gd name="connsiteX6" fmla="*/ 109130 w 190500"/>
                <a:gd name="connsiteY6" fmla="*/ 249079 h 323850"/>
                <a:gd name="connsiteX7" fmla="*/ 7212 w 190500"/>
                <a:gd name="connsiteY7" fmla="*/ 29289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23850">
                  <a:moveTo>
                    <a:pt x="7212" y="292894"/>
                  </a:moveTo>
                  <a:cubicBezTo>
                    <a:pt x="4355" y="311944"/>
                    <a:pt x="91032" y="319564"/>
                    <a:pt x="191997" y="321469"/>
                  </a:cubicBezTo>
                  <a:cubicBezTo>
                    <a:pt x="171042" y="275749"/>
                    <a:pt x="127227" y="154781"/>
                    <a:pt x="123417" y="131921"/>
                  </a:cubicBezTo>
                  <a:cubicBezTo>
                    <a:pt x="118655" y="106204"/>
                    <a:pt x="110082" y="56674"/>
                    <a:pt x="104367" y="32861"/>
                  </a:cubicBezTo>
                  <a:cubicBezTo>
                    <a:pt x="101510" y="20479"/>
                    <a:pt x="86270" y="12859"/>
                    <a:pt x="71982" y="7144"/>
                  </a:cubicBezTo>
                  <a:cubicBezTo>
                    <a:pt x="64362" y="17621"/>
                    <a:pt x="51980" y="41434"/>
                    <a:pt x="45312" y="94774"/>
                  </a:cubicBezTo>
                  <a:cubicBezTo>
                    <a:pt x="34835" y="175736"/>
                    <a:pt x="109130" y="249079"/>
                    <a:pt x="109130" y="249079"/>
                  </a:cubicBezTo>
                  <a:cubicBezTo>
                    <a:pt x="109130" y="249079"/>
                    <a:pt x="13880" y="252889"/>
                    <a:pt x="7212" y="292894"/>
                  </a:cubicBezTo>
                  <a:close/>
                </a:path>
              </a:pathLst>
            </a:custGeom>
            <a:solidFill>
              <a:srgbClr val="C94C27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5573538" y="2987376"/>
              <a:ext cx="303519" cy="349047"/>
            </a:xfrm>
            <a:custGeom>
              <a:avLst/>
              <a:gdLst>
                <a:gd name="connsiteX0" fmla="*/ 183356 w 190500"/>
                <a:gd name="connsiteY0" fmla="*/ 194786 h 219075"/>
                <a:gd name="connsiteX1" fmla="*/ 159544 w 190500"/>
                <a:gd name="connsiteY1" fmla="*/ 180499 h 219075"/>
                <a:gd name="connsiteX2" fmla="*/ 65246 w 190500"/>
                <a:gd name="connsiteY2" fmla="*/ 7144 h 219075"/>
                <a:gd name="connsiteX3" fmla="*/ 7144 w 190500"/>
                <a:gd name="connsiteY3" fmla="*/ 51911 h 219075"/>
                <a:gd name="connsiteX4" fmla="*/ 70009 w 190500"/>
                <a:gd name="connsiteY4" fmla="*/ 188119 h 219075"/>
                <a:gd name="connsiteX5" fmla="*/ 183356 w 190500"/>
                <a:gd name="connsiteY5" fmla="*/ 19478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219075">
                  <a:moveTo>
                    <a:pt x="183356" y="194786"/>
                  </a:moveTo>
                  <a:cubicBezTo>
                    <a:pt x="175736" y="190024"/>
                    <a:pt x="167164" y="185261"/>
                    <a:pt x="159544" y="180499"/>
                  </a:cubicBezTo>
                  <a:cubicBezTo>
                    <a:pt x="92869" y="137636"/>
                    <a:pt x="71914" y="52864"/>
                    <a:pt x="65246" y="7144"/>
                  </a:cubicBezTo>
                  <a:cubicBezTo>
                    <a:pt x="35719" y="20479"/>
                    <a:pt x="7144" y="51911"/>
                    <a:pt x="7144" y="51911"/>
                  </a:cubicBezTo>
                  <a:cubicBezTo>
                    <a:pt x="7144" y="51911"/>
                    <a:pt x="17621" y="146209"/>
                    <a:pt x="70009" y="188119"/>
                  </a:cubicBezTo>
                  <a:cubicBezTo>
                    <a:pt x="119539" y="227171"/>
                    <a:pt x="188119" y="229076"/>
                    <a:pt x="183356" y="194786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5317491" y="2946400"/>
              <a:ext cx="455279" cy="1153372"/>
            </a:xfrm>
            <a:custGeom>
              <a:avLst/>
              <a:gdLst>
                <a:gd name="connsiteX0" fmla="*/ 281196 w 285750"/>
                <a:gd name="connsiteY0" fmla="*/ 398621 h 723900"/>
                <a:gd name="connsiteX1" fmla="*/ 160228 w 285750"/>
                <a:gd name="connsiteY1" fmla="*/ 284321 h 723900"/>
                <a:gd name="connsiteX2" fmla="*/ 124033 w 285750"/>
                <a:gd name="connsiteY2" fmla="*/ 85249 h 723900"/>
                <a:gd name="connsiteX3" fmla="*/ 82123 w 285750"/>
                <a:gd name="connsiteY3" fmla="*/ 7144 h 723900"/>
                <a:gd name="connsiteX4" fmla="*/ 7828 w 285750"/>
                <a:gd name="connsiteY4" fmla="*/ 158591 h 723900"/>
                <a:gd name="connsiteX5" fmla="*/ 70693 w 285750"/>
                <a:gd name="connsiteY5" fmla="*/ 575786 h 723900"/>
                <a:gd name="connsiteX6" fmla="*/ 164038 w 285750"/>
                <a:gd name="connsiteY6" fmla="*/ 724376 h 723900"/>
                <a:gd name="connsiteX7" fmla="*/ 166896 w 285750"/>
                <a:gd name="connsiteY7" fmla="*/ 682466 h 723900"/>
                <a:gd name="connsiteX8" fmla="*/ 278338 w 285750"/>
                <a:gd name="connsiteY8" fmla="*/ 649129 h 723900"/>
                <a:gd name="connsiteX9" fmla="*/ 184041 w 285750"/>
                <a:gd name="connsiteY9" fmla="*/ 534829 h 723900"/>
                <a:gd name="connsiteX10" fmla="*/ 281196 w 285750"/>
                <a:gd name="connsiteY10" fmla="*/ 398621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750" h="723900">
                  <a:moveTo>
                    <a:pt x="281196" y="398621"/>
                  </a:moveTo>
                  <a:cubicBezTo>
                    <a:pt x="218331" y="376714"/>
                    <a:pt x="191661" y="340519"/>
                    <a:pt x="160228" y="284321"/>
                  </a:cubicBezTo>
                  <a:cubicBezTo>
                    <a:pt x="128796" y="228124"/>
                    <a:pt x="126891" y="150019"/>
                    <a:pt x="124033" y="85249"/>
                  </a:cubicBezTo>
                  <a:cubicBezTo>
                    <a:pt x="123081" y="47149"/>
                    <a:pt x="102126" y="21431"/>
                    <a:pt x="82123" y="7144"/>
                  </a:cubicBezTo>
                  <a:cubicBezTo>
                    <a:pt x="27831" y="34766"/>
                    <a:pt x="10686" y="80486"/>
                    <a:pt x="7828" y="158591"/>
                  </a:cubicBezTo>
                  <a:cubicBezTo>
                    <a:pt x="3066" y="284321"/>
                    <a:pt x="23068" y="436721"/>
                    <a:pt x="70693" y="575786"/>
                  </a:cubicBezTo>
                  <a:cubicBezTo>
                    <a:pt x="92601" y="637699"/>
                    <a:pt x="157371" y="724376"/>
                    <a:pt x="164038" y="724376"/>
                  </a:cubicBezTo>
                  <a:cubicBezTo>
                    <a:pt x="158323" y="711994"/>
                    <a:pt x="156418" y="697706"/>
                    <a:pt x="166896" y="682466"/>
                  </a:cubicBezTo>
                  <a:cubicBezTo>
                    <a:pt x="191661" y="649129"/>
                    <a:pt x="278338" y="649129"/>
                    <a:pt x="278338" y="649129"/>
                  </a:cubicBezTo>
                  <a:cubicBezTo>
                    <a:pt x="278338" y="649129"/>
                    <a:pt x="177373" y="642461"/>
                    <a:pt x="184041" y="534829"/>
                  </a:cubicBezTo>
                  <a:cubicBezTo>
                    <a:pt x="191661" y="428149"/>
                    <a:pt x="281196" y="398621"/>
                    <a:pt x="281196" y="39862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5323134" y="3406232"/>
              <a:ext cx="288343" cy="182111"/>
            </a:xfrm>
            <a:custGeom>
              <a:avLst/>
              <a:gdLst>
                <a:gd name="connsiteX0" fmla="*/ 111919 w 180975"/>
                <a:gd name="connsiteY0" fmla="*/ 110966 h 114300"/>
                <a:gd name="connsiteX1" fmla="*/ 170974 w 180975"/>
                <a:gd name="connsiteY1" fmla="*/ 30004 h 114300"/>
                <a:gd name="connsiteX2" fmla="*/ 97631 w 180975"/>
                <a:gd name="connsiteY2" fmla="*/ 15716 h 114300"/>
                <a:gd name="connsiteX3" fmla="*/ 7144 w 180975"/>
                <a:gd name="connsiteY3" fmla="*/ 7144 h 114300"/>
                <a:gd name="connsiteX4" fmla="*/ 16669 w 180975"/>
                <a:gd name="connsiteY4" fmla="*/ 85249 h 114300"/>
                <a:gd name="connsiteX5" fmla="*/ 111919 w 180975"/>
                <a:gd name="connsiteY5" fmla="*/ 11096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14300">
                  <a:moveTo>
                    <a:pt x="111919" y="110966"/>
                  </a:moveTo>
                  <a:cubicBezTo>
                    <a:pt x="197644" y="106204"/>
                    <a:pt x="170974" y="30004"/>
                    <a:pt x="170974" y="30004"/>
                  </a:cubicBezTo>
                  <a:cubicBezTo>
                    <a:pt x="170974" y="30004"/>
                    <a:pt x="107156" y="15716"/>
                    <a:pt x="97631" y="15716"/>
                  </a:cubicBezTo>
                  <a:cubicBezTo>
                    <a:pt x="90011" y="15716"/>
                    <a:pt x="32861" y="10001"/>
                    <a:pt x="7144" y="7144"/>
                  </a:cubicBezTo>
                  <a:cubicBezTo>
                    <a:pt x="9049" y="32861"/>
                    <a:pt x="12859" y="59531"/>
                    <a:pt x="16669" y="85249"/>
                  </a:cubicBezTo>
                  <a:cubicBezTo>
                    <a:pt x="35719" y="99536"/>
                    <a:pt x="66199" y="113824"/>
                    <a:pt x="111919" y="110966"/>
                  </a:cubicBezTo>
                  <a:close/>
                </a:path>
              </a:pathLst>
            </a:custGeom>
            <a:solidFill>
              <a:srgbClr val="E2905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5211885" y="3191206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8393" y="168771"/>
                    <a:pt x="67443" y="162104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5105434" y="2280239"/>
              <a:ext cx="773973" cy="895381"/>
            </a:xfrm>
            <a:custGeom>
              <a:avLst/>
              <a:gdLst>
                <a:gd name="connsiteX0" fmla="*/ 45674 w 485775"/>
                <a:gd name="connsiteY0" fmla="*/ 280472 h 561975"/>
                <a:gd name="connsiteX1" fmla="*/ 23766 w 485775"/>
                <a:gd name="connsiteY1" fmla="*/ 442397 h 561975"/>
                <a:gd name="connsiteX2" fmla="*/ 271416 w 485775"/>
                <a:gd name="connsiteY2" fmla="*/ 554792 h 561975"/>
                <a:gd name="connsiteX3" fmla="*/ 482871 w 485775"/>
                <a:gd name="connsiteY3" fmla="*/ 428109 h 561975"/>
                <a:gd name="connsiteX4" fmla="*/ 442866 w 485775"/>
                <a:gd name="connsiteY4" fmla="*/ 252849 h 561975"/>
                <a:gd name="connsiteX5" fmla="*/ 421911 w 485775"/>
                <a:gd name="connsiteY5" fmla="*/ 176649 h 561975"/>
                <a:gd name="connsiteX6" fmla="*/ 416196 w 485775"/>
                <a:gd name="connsiteY6" fmla="*/ 40442 h 561975"/>
                <a:gd name="connsiteX7" fmla="*/ 317136 w 485775"/>
                <a:gd name="connsiteY7" fmla="*/ 138549 h 561975"/>
                <a:gd name="connsiteX8" fmla="*/ 249509 w 485775"/>
                <a:gd name="connsiteY8" fmla="*/ 131882 h 561975"/>
                <a:gd name="connsiteX9" fmla="*/ 174261 w 485775"/>
                <a:gd name="connsiteY9" fmla="*/ 8057 h 561975"/>
                <a:gd name="connsiteX10" fmla="*/ 141876 w 485775"/>
                <a:gd name="connsiteY10" fmla="*/ 150932 h 561975"/>
                <a:gd name="connsiteX11" fmla="*/ 45674 w 485775"/>
                <a:gd name="connsiteY11" fmla="*/ 280472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5775" h="561975">
                  <a:moveTo>
                    <a:pt x="45674" y="280472"/>
                  </a:moveTo>
                  <a:cubicBezTo>
                    <a:pt x="10431" y="311904"/>
                    <a:pt x="-8619" y="396677"/>
                    <a:pt x="23766" y="442397"/>
                  </a:cubicBezTo>
                  <a:cubicBezTo>
                    <a:pt x="56151" y="488117"/>
                    <a:pt x="162831" y="548124"/>
                    <a:pt x="271416" y="554792"/>
                  </a:cubicBezTo>
                  <a:cubicBezTo>
                    <a:pt x="380001" y="561459"/>
                    <a:pt x="476203" y="516692"/>
                    <a:pt x="482871" y="428109"/>
                  </a:cubicBezTo>
                  <a:cubicBezTo>
                    <a:pt x="489539" y="339527"/>
                    <a:pt x="456201" y="318572"/>
                    <a:pt x="442866" y="252849"/>
                  </a:cubicBezTo>
                  <a:cubicBezTo>
                    <a:pt x="430484" y="187127"/>
                    <a:pt x="421911" y="181412"/>
                    <a:pt x="421911" y="176649"/>
                  </a:cubicBezTo>
                  <a:cubicBezTo>
                    <a:pt x="421911" y="172839"/>
                    <a:pt x="455249" y="57587"/>
                    <a:pt x="416196" y="40442"/>
                  </a:cubicBezTo>
                  <a:cubicBezTo>
                    <a:pt x="377144" y="23297"/>
                    <a:pt x="317136" y="138549"/>
                    <a:pt x="317136" y="138549"/>
                  </a:cubicBezTo>
                  <a:cubicBezTo>
                    <a:pt x="317136" y="138549"/>
                    <a:pt x="278084" y="128072"/>
                    <a:pt x="249509" y="131882"/>
                  </a:cubicBezTo>
                  <a:cubicBezTo>
                    <a:pt x="249509" y="131882"/>
                    <a:pt x="222839" y="-5278"/>
                    <a:pt x="174261" y="8057"/>
                  </a:cubicBezTo>
                  <a:cubicBezTo>
                    <a:pt x="125684" y="21392"/>
                    <a:pt x="141876" y="150932"/>
                    <a:pt x="141876" y="150932"/>
                  </a:cubicBezTo>
                  <a:cubicBezTo>
                    <a:pt x="141876" y="150932"/>
                    <a:pt x="80916" y="249039"/>
                    <a:pt x="45674" y="280472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5523456" y="2329002"/>
              <a:ext cx="349047" cy="834677"/>
            </a:xfrm>
            <a:custGeom>
              <a:avLst/>
              <a:gdLst>
                <a:gd name="connsiteX0" fmla="*/ 7144 w 219075"/>
                <a:gd name="connsiteY0" fmla="*/ 523233 h 523875"/>
                <a:gd name="connsiteX1" fmla="*/ 9049 w 219075"/>
                <a:gd name="connsiteY1" fmla="*/ 523233 h 523875"/>
                <a:gd name="connsiteX2" fmla="*/ 220504 w 219075"/>
                <a:gd name="connsiteY2" fmla="*/ 396551 h 523875"/>
                <a:gd name="connsiteX3" fmla="*/ 180499 w 219075"/>
                <a:gd name="connsiteY3" fmla="*/ 221291 h 523875"/>
                <a:gd name="connsiteX4" fmla="*/ 159544 w 219075"/>
                <a:gd name="connsiteY4" fmla="*/ 145091 h 523875"/>
                <a:gd name="connsiteX5" fmla="*/ 153829 w 219075"/>
                <a:gd name="connsiteY5" fmla="*/ 8883 h 523875"/>
                <a:gd name="connsiteX6" fmla="*/ 54769 w 219075"/>
                <a:gd name="connsiteY6" fmla="*/ 106991 h 523875"/>
                <a:gd name="connsiteX7" fmla="*/ 40481 w 219075"/>
                <a:gd name="connsiteY7" fmla="*/ 104133 h 523875"/>
                <a:gd name="connsiteX8" fmla="*/ 104299 w 219075"/>
                <a:gd name="connsiteY8" fmla="*/ 139376 h 523875"/>
                <a:gd name="connsiteX9" fmla="*/ 132874 w 219075"/>
                <a:gd name="connsiteY9" fmla="*/ 279393 h 523875"/>
                <a:gd name="connsiteX10" fmla="*/ 180499 w 219075"/>
                <a:gd name="connsiteY10" fmla="*/ 409886 h 523875"/>
                <a:gd name="connsiteX11" fmla="*/ 7144 w 219075"/>
                <a:gd name="connsiteY11" fmla="*/ 52323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075" h="523875">
                  <a:moveTo>
                    <a:pt x="7144" y="523233"/>
                  </a:moveTo>
                  <a:cubicBezTo>
                    <a:pt x="8096" y="523233"/>
                    <a:pt x="9049" y="523233"/>
                    <a:pt x="9049" y="523233"/>
                  </a:cubicBezTo>
                  <a:cubicBezTo>
                    <a:pt x="117634" y="529901"/>
                    <a:pt x="213836" y="485133"/>
                    <a:pt x="220504" y="396551"/>
                  </a:cubicBezTo>
                  <a:cubicBezTo>
                    <a:pt x="227171" y="307968"/>
                    <a:pt x="193834" y="287013"/>
                    <a:pt x="180499" y="221291"/>
                  </a:cubicBezTo>
                  <a:cubicBezTo>
                    <a:pt x="168116" y="155568"/>
                    <a:pt x="159544" y="149853"/>
                    <a:pt x="159544" y="145091"/>
                  </a:cubicBezTo>
                  <a:cubicBezTo>
                    <a:pt x="159544" y="141281"/>
                    <a:pt x="192881" y="26028"/>
                    <a:pt x="153829" y="8883"/>
                  </a:cubicBezTo>
                  <a:cubicBezTo>
                    <a:pt x="114776" y="-8262"/>
                    <a:pt x="54769" y="106991"/>
                    <a:pt x="54769" y="106991"/>
                  </a:cubicBezTo>
                  <a:cubicBezTo>
                    <a:pt x="54769" y="106991"/>
                    <a:pt x="49054" y="105086"/>
                    <a:pt x="40481" y="104133"/>
                  </a:cubicBezTo>
                  <a:cubicBezTo>
                    <a:pt x="59531" y="111753"/>
                    <a:pt x="86201" y="125088"/>
                    <a:pt x="104299" y="139376"/>
                  </a:cubicBezTo>
                  <a:cubicBezTo>
                    <a:pt x="137636" y="165093"/>
                    <a:pt x="123349" y="260343"/>
                    <a:pt x="132874" y="279393"/>
                  </a:cubicBezTo>
                  <a:cubicBezTo>
                    <a:pt x="142399" y="298443"/>
                    <a:pt x="206216" y="333686"/>
                    <a:pt x="180499" y="409886"/>
                  </a:cubicBezTo>
                  <a:cubicBezTo>
                    <a:pt x="164306" y="461321"/>
                    <a:pt x="90964" y="504183"/>
                    <a:pt x="7144" y="523233"/>
                  </a:cubicBezTo>
                  <a:close/>
                </a:path>
              </a:pathLst>
            </a:custGeom>
            <a:solidFill>
              <a:srgbClr val="E2511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5105663" y="2806759"/>
              <a:ext cx="773973" cy="364223"/>
            </a:xfrm>
            <a:custGeom>
              <a:avLst/>
              <a:gdLst>
                <a:gd name="connsiteX0" fmla="*/ 255079 w 485775"/>
                <a:gd name="connsiteY0" fmla="*/ 229091 h 228600"/>
                <a:gd name="connsiteX1" fmla="*/ 482727 w 485775"/>
                <a:gd name="connsiteY1" fmla="*/ 97646 h 228600"/>
                <a:gd name="connsiteX2" fmla="*/ 483679 w 485775"/>
                <a:gd name="connsiteY2" fmla="*/ 70023 h 228600"/>
                <a:gd name="connsiteX3" fmla="*/ 224599 w 485775"/>
                <a:gd name="connsiteY3" fmla="*/ 59546 h 228600"/>
                <a:gd name="connsiteX4" fmla="*/ 10287 w 485775"/>
                <a:gd name="connsiteY4" fmla="*/ 21446 h 228600"/>
                <a:gd name="connsiteX5" fmla="*/ 22669 w 485775"/>
                <a:gd name="connsiteY5" fmla="*/ 123363 h 228600"/>
                <a:gd name="connsiteX6" fmla="*/ 255079 w 485775"/>
                <a:gd name="connsiteY6" fmla="*/ 2290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5775" h="228600">
                  <a:moveTo>
                    <a:pt x="255079" y="229091"/>
                  </a:moveTo>
                  <a:cubicBezTo>
                    <a:pt x="363664" y="235758"/>
                    <a:pt x="485584" y="196706"/>
                    <a:pt x="482727" y="97646"/>
                  </a:cubicBezTo>
                  <a:cubicBezTo>
                    <a:pt x="482727" y="87168"/>
                    <a:pt x="483679" y="78596"/>
                    <a:pt x="483679" y="70023"/>
                  </a:cubicBezTo>
                  <a:cubicBezTo>
                    <a:pt x="351282" y="-18559"/>
                    <a:pt x="224599" y="59546"/>
                    <a:pt x="224599" y="59546"/>
                  </a:cubicBezTo>
                  <a:cubicBezTo>
                    <a:pt x="142684" y="-11892"/>
                    <a:pt x="56007" y="5253"/>
                    <a:pt x="10287" y="21446"/>
                  </a:cubicBezTo>
                  <a:cubicBezTo>
                    <a:pt x="4572" y="53831"/>
                    <a:pt x="5524" y="99551"/>
                    <a:pt x="22669" y="123363"/>
                  </a:cubicBezTo>
                  <a:cubicBezTo>
                    <a:pt x="54102" y="168131"/>
                    <a:pt x="147447" y="222423"/>
                    <a:pt x="255079" y="22909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5159234" y="2878109"/>
              <a:ext cx="728446" cy="303519"/>
            </a:xfrm>
            <a:custGeom>
              <a:avLst/>
              <a:gdLst>
                <a:gd name="connsiteX0" fmla="*/ 346234 w 457200"/>
                <a:gd name="connsiteY0" fmla="*/ 116681 h 190500"/>
                <a:gd name="connsiteX1" fmla="*/ 7144 w 457200"/>
                <a:gd name="connsiteY1" fmla="*/ 98584 h 190500"/>
                <a:gd name="connsiteX2" fmla="*/ 222409 w 457200"/>
                <a:gd name="connsiteY2" fmla="*/ 184309 h 190500"/>
                <a:gd name="connsiteX3" fmla="*/ 450056 w 457200"/>
                <a:gd name="connsiteY3" fmla="*/ 52864 h 190500"/>
                <a:gd name="connsiteX4" fmla="*/ 451009 w 457200"/>
                <a:gd name="connsiteY4" fmla="*/ 25241 h 190500"/>
                <a:gd name="connsiteX5" fmla="*/ 418624 w 457200"/>
                <a:gd name="connsiteY5" fmla="*/ 7144 h 190500"/>
                <a:gd name="connsiteX6" fmla="*/ 417671 w 457200"/>
                <a:gd name="connsiteY6" fmla="*/ 7144 h 190500"/>
                <a:gd name="connsiteX7" fmla="*/ 346234 w 457200"/>
                <a:gd name="connsiteY7" fmla="*/ 11668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190500">
                  <a:moveTo>
                    <a:pt x="346234" y="116681"/>
                  </a:moveTo>
                  <a:cubicBezTo>
                    <a:pt x="274796" y="135731"/>
                    <a:pt x="136684" y="183356"/>
                    <a:pt x="7144" y="98584"/>
                  </a:cubicBezTo>
                  <a:cubicBezTo>
                    <a:pt x="49054" y="138589"/>
                    <a:pt x="130016" y="178594"/>
                    <a:pt x="222409" y="184309"/>
                  </a:cubicBezTo>
                  <a:cubicBezTo>
                    <a:pt x="330994" y="190976"/>
                    <a:pt x="452914" y="151924"/>
                    <a:pt x="450056" y="52864"/>
                  </a:cubicBezTo>
                  <a:cubicBezTo>
                    <a:pt x="450056" y="42386"/>
                    <a:pt x="451009" y="33814"/>
                    <a:pt x="451009" y="25241"/>
                  </a:cubicBezTo>
                  <a:cubicBezTo>
                    <a:pt x="440531" y="17621"/>
                    <a:pt x="430054" y="11906"/>
                    <a:pt x="418624" y="7144"/>
                  </a:cubicBezTo>
                  <a:cubicBezTo>
                    <a:pt x="418624" y="7144"/>
                    <a:pt x="418624" y="7144"/>
                    <a:pt x="417671" y="7144"/>
                  </a:cubicBezTo>
                  <a:cubicBezTo>
                    <a:pt x="417671" y="7144"/>
                    <a:pt x="424339" y="94774"/>
                    <a:pt x="346234" y="116681"/>
                  </a:cubicBezTo>
                  <a:close/>
                </a:path>
              </a:pathLst>
            </a:custGeom>
            <a:solidFill>
              <a:srgbClr val="FFC9A1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5403231" y="2832186"/>
              <a:ext cx="106232" cy="91056"/>
            </a:xfrm>
            <a:custGeom>
              <a:avLst/>
              <a:gdLst>
                <a:gd name="connsiteX0" fmla="*/ 38787 w 66675"/>
                <a:gd name="connsiteY0" fmla="*/ 55969 h 57150"/>
                <a:gd name="connsiteX1" fmla="*/ 66410 w 66675"/>
                <a:gd name="connsiteY1" fmla="*/ 30251 h 57150"/>
                <a:gd name="connsiteX2" fmla="*/ 39740 w 66675"/>
                <a:gd name="connsiteY2" fmla="*/ 8344 h 57150"/>
                <a:gd name="connsiteX3" fmla="*/ 7355 w 66675"/>
                <a:gd name="connsiteY3" fmla="*/ 19774 h 57150"/>
                <a:gd name="connsiteX4" fmla="*/ 24500 w 66675"/>
                <a:gd name="connsiteY4" fmla="*/ 54064 h 57150"/>
                <a:gd name="connsiteX5" fmla="*/ 38787 w 66675"/>
                <a:gd name="connsiteY5" fmla="*/ 559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57150">
                  <a:moveTo>
                    <a:pt x="38787" y="55969"/>
                  </a:moveTo>
                  <a:cubicBezTo>
                    <a:pt x="48312" y="51206"/>
                    <a:pt x="64505" y="41681"/>
                    <a:pt x="66410" y="30251"/>
                  </a:cubicBezTo>
                  <a:cubicBezTo>
                    <a:pt x="69267" y="12154"/>
                    <a:pt x="39740" y="8344"/>
                    <a:pt x="39740" y="8344"/>
                  </a:cubicBezTo>
                  <a:cubicBezTo>
                    <a:pt x="39740" y="8344"/>
                    <a:pt x="10212" y="1676"/>
                    <a:pt x="7355" y="19774"/>
                  </a:cubicBezTo>
                  <a:cubicBezTo>
                    <a:pt x="5450" y="32156"/>
                    <a:pt x="16880" y="45491"/>
                    <a:pt x="24500" y="54064"/>
                  </a:cubicBezTo>
                  <a:cubicBezTo>
                    <a:pt x="28310" y="56921"/>
                    <a:pt x="34025" y="57874"/>
                    <a:pt x="38787" y="55969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5384399" y="2929707"/>
              <a:ext cx="91056" cy="106232"/>
            </a:xfrm>
            <a:custGeom>
              <a:avLst/>
              <a:gdLst>
                <a:gd name="connsiteX0" fmla="*/ 37272 w 57150"/>
                <a:gd name="connsiteY0" fmla="*/ 68104 h 66675"/>
                <a:gd name="connsiteX1" fmla="*/ 56322 w 57150"/>
                <a:gd name="connsiteY1" fmla="*/ 31909 h 66675"/>
                <a:gd name="connsiteX2" fmla="*/ 39177 w 57150"/>
                <a:gd name="connsiteY2" fmla="*/ 7144 h 66675"/>
                <a:gd name="connsiteX3" fmla="*/ 12507 w 57150"/>
                <a:gd name="connsiteY3" fmla="*/ 22384 h 66675"/>
                <a:gd name="connsiteX4" fmla="*/ 8697 w 57150"/>
                <a:gd name="connsiteY4" fmla="*/ 60484 h 66675"/>
                <a:gd name="connsiteX5" fmla="*/ 31557 w 57150"/>
                <a:gd name="connsiteY5" fmla="*/ 34766 h 66675"/>
                <a:gd name="connsiteX6" fmla="*/ 37272 w 57150"/>
                <a:gd name="connsiteY6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37272" y="68104"/>
                  </a:moveTo>
                  <a:cubicBezTo>
                    <a:pt x="49655" y="71914"/>
                    <a:pt x="56322" y="31909"/>
                    <a:pt x="56322" y="31909"/>
                  </a:cubicBezTo>
                  <a:lnTo>
                    <a:pt x="39177" y="7144"/>
                  </a:lnTo>
                  <a:lnTo>
                    <a:pt x="12507" y="22384"/>
                  </a:lnTo>
                  <a:cubicBezTo>
                    <a:pt x="11555" y="23336"/>
                    <a:pt x="3935" y="52864"/>
                    <a:pt x="8697" y="60484"/>
                  </a:cubicBezTo>
                  <a:cubicBezTo>
                    <a:pt x="15365" y="70009"/>
                    <a:pt x="24890" y="60484"/>
                    <a:pt x="31557" y="34766"/>
                  </a:cubicBezTo>
                  <a:cubicBezTo>
                    <a:pt x="32510" y="34766"/>
                    <a:pt x="25842" y="64294"/>
                    <a:pt x="37272" y="6810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5317064" y="2900872"/>
              <a:ext cx="242815" cy="106232"/>
            </a:xfrm>
            <a:custGeom>
              <a:avLst/>
              <a:gdLst>
                <a:gd name="connsiteX0" fmla="*/ 50006 w 152400"/>
                <a:gd name="connsiteY0" fmla="*/ 38576 h 66675"/>
                <a:gd name="connsiteX1" fmla="*/ 7144 w 152400"/>
                <a:gd name="connsiteY1" fmla="*/ 31909 h 66675"/>
                <a:gd name="connsiteX2" fmla="*/ 80486 w 152400"/>
                <a:gd name="connsiteY2" fmla="*/ 32861 h 66675"/>
                <a:gd name="connsiteX3" fmla="*/ 145256 w 152400"/>
                <a:gd name="connsiteY3" fmla="*/ 61436 h 66675"/>
                <a:gd name="connsiteX4" fmla="*/ 106204 w 152400"/>
                <a:gd name="connsiteY4" fmla="*/ 49054 h 66675"/>
                <a:gd name="connsiteX5" fmla="*/ 88106 w 152400"/>
                <a:gd name="connsiteY5" fmla="*/ 7144 h 66675"/>
                <a:gd name="connsiteX6" fmla="*/ 50006 w 152400"/>
                <a:gd name="connsiteY6" fmla="*/ 3857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66675">
                  <a:moveTo>
                    <a:pt x="50006" y="38576"/>
                  </a:moveTo>
                  <a:cubicBezTo>
                    <a:pt x="28099" y="45244"/>
                    <a:pt x="7144" y="31909"/>
                    <a:pt x="7144" y="31909"/>
                  </a:cubicBezTo>
                  <a:cubicBezTo>
                    <a:pt x="38576" y="64294"/>
                    <a:pt x="80486" y="32861"/>
                    <a:pt x="80486" y="32861"/>
                  </a:cubicBezTo>
                  <a:cubicBezTo>
                    <a:pt x="100489" y="74771"/>
                    <a:pt x="145256" y="61436"/>
                    <a:pt x="145256" y="61436"/>
                  </a:cubicBezTo>
                  <a:cubicBezTo>
                    <a:pt x="145256" y="61436"/>
                    <a:pt x="126206" y="63341"/>
                    <a:pt x="106204" y="49054"/>
                  </a:cubicBezTo>
                  <a:cubicBezTo>
                    <a:pt x="86201" y="34766"/>
                    <a:pt x="88106" y="7144"/>
                    <a:pt x="88106" y="7144"/>
                  </a:cubicBezTo>
                  <a:cubicBezTo>
                    <a:pt x="88106" y="7144"/>
                    <a:pt x="71914" y="31909"/>
                    <a:pt x="50006" y="38576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335275" y="2314822"/>
              <a:ext cx="136584" cy="197287"/>
            </a:xfrm>
            <a:custGeom>
              <a:avLst/>
              <a:gdLst>
                <a:gd name="connsiteX0" fmla="*/ 87154 w 85725"/>
                <a:gd name="connsiteY0" fmla="*/ 105413 h 123825"/>
                <a:gd name="connsiteX1" fmla="*/ 72866 w 85725"/>
                <a:gd name="connsiteY1" fmla="*/ 57788 h 123825"/>
                <a:gd name="connsiteX2" fmla="*/ 67151 w 85725"/>
                <a:gd name="connsiteY2" fmla="*/ 73028 h 123825"/>
                <a:gd name="connsiteX3" fmla="*/ 58579 w 85725"/>
                <a:gd name="connsiteY3" fmla="*/ 42548 h 123825"/>
                <a:gd name="connsiteX4" fmla="*/ 34766 w 85725"/>
                <a:gd name="connsiteY4" fmla="*/ 7306 h 123825"/>
                <a:gd name="connsiteX5" fmla="*/ 19526 w 85725"/>
                <a:gd name="connsiteY5" fmla="*/ 26356 h 123825"/>
                <a:gd name="connsiteX6" fmla="*/ 14764 w 85725"/>
                <a:gd name="connsiteY6" fmla="*/ 72076 h 123825"/>
                <a:gd name="connsiteX7" fmla="*/ 7144 w 85725"/>
                <a:gd name="connsiteY7" fmla="*/ 70171 h 123825"/>
                <a:gd name="connsiteX8" fmla="*/ 16669 w 85725"/>
                <a:gd name="connsiteY8" fmla="*/ 117796 h 123825"/>
                <a:gd name="connsiteX9" fmla="*/ 56674 w 85725"/>
                <a:gd name="connsiteY9" fmla="*/ 109223 h 123825"/>
                <a:gd name="connsiteX10" fmla="*/ 49054 w 85725"/>
                <a:gd name="connsiteY10" fmla="*/ 98746 h 123825"/>
                <a:gd name="connsiteX11" fmla="*/ 87154 w 85725"/>
                <a:gd name="connsiteY11" fmla="*/ 10541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123825">
                  <a:moveTo>
                    <a:pt x="87154" y="105413"/>
                  </a:moveTo>
                  <a:cubicBezTo>
                    <a:pt x="88106" y="96841"/>
                    <a:pt x="74771" y="59693"/>
                    <a:pt x="72866" y="57788"/>
                  </a:cubicBezTo>
                  <a:cubicBezTo>
                    <a:pt x="70009" y="55883"/>
                    <a:pt x="67151" y="73028"/>
                    <a:pt x="67151" y="73028"/>
                  </a:cubicBezTo>
                  <a:cubicBezTo>
                    <a:pt x="67151" y="73028"/>
                    <a:pt x="65246" y="61598"/>
                    <a:pt x="58579" y="42548"/>
                  </a:cubicBezTo>
                  <a:cubicBezTo>
                    <a:pt x="51911" y="24451"/>
                    <a:pt x="37624" y="8258"/>
                    <a:pt x="34766" y="7306"/>
                  </a:cubicBezTo>
                  <a:cubicBezTo>
                    <a:pt x="31909" y="6353"/>
                    <a:pt x="25241" y="9211"/>
                    <a:pt x="19526" y="26356"/>
                  </a:cubicBezTo>
                  <a:cubicBezTo>
                    <a:pt x="13811" y="43501"/>
                    <a:pt x="16669" y="70171"/>
                    <a:pt x="14764" y="72076"/>
                  </a:cubicBezTo>
                  <a:cubicBezTo>
                    <a:pt x="12859" y="74933"/>
                    <a:pt x="7144" y="58741"/>
                    <a:pt x="7144" y="70171"/>
                  </a:cubicBezTo>
                  <a:cubicBezTo>
                    <a:pt x="7144" y="81601"/>
                    <a:pt x="16669" y="117796"/>
                    <a:pt x="16669" y="117796"/>
                  </a:cubicBezTo>
                  <a:cubicBezTo>
                    <a:pt x="35719" y="107318"/>
                    <a:pt x="50006" y="110176"/>
                    <a:pt x="56674" y="109223"/>
                  </a:cubicBezTo>
                  <a:cubicBezTo>
                    <a:pt x="63341" y="109223"/>
                    <a:pt x="49054" y="98746"/>
                    <a:pt x="49054" y="98746"/>
                  </a:cubicBezTo>
                  <a:cubicBezTo>
                    <a:pt x="49054" y="98746"/>
                    <a:pt x="86201" y="113033"/>
                    <a:pt x="87154" y="105413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626626" y="2359091"/>
              <a:ext cx="151760" cy="197287"/>
            </a:xfrm>
            <a:custGeom>
              <a:avLst/>
              <a:gdLst>
                <a:gd name="connsiteX0" fmla="*/ 30974 w 95250"/>
                <a:gd name="connsiteY0" fmla="*/ 49054 h 123825"/>
                <a:gd name="connsiteX1" fmla="*/ 7161 w 95250"/>
                <a:gd name="connsiteY1" fmla="*/ 92869 h 123825"/>
                <a:gd name="connsiteX2" fmla="*/ 44309 w 95250"/>
                <a:gd name="connsiteY2" fmla="*/ 94774 h 123825"/>
                <a:gd name="connsiteX3" fmla="*/ 34784 w 95250"/>
                <a:gd name="connsiteY3" fmla="*/ 103346 h 123825"/>
                <a:gd name="connsiteX4" fmla="*/ 72884 w 95250"/>
                <a:gd name="connsiteY4" fmla="*/ 119539 h 123825"/>
                <a:gd name="connsiteX5" fmla="*/ 91934 w 95250"/>
                <a:gd name="connsiteY5" fmla="*/ 74771 h 123825"/>
                <a:gd name="connsiteX6" fmla="*/ 84314 w 95250"/>
                <a:gd name="connsiteY6" fmla="*/ 74771 h 123825"/>
                <a:gd name="connsiteX7" fmla="*/ 89076 w 95250"/>
                <a:gd name="connsiteY7" fmla="*/ 29051 h 123825"/>
                <a:gd name="connsiteX8" fmla="*/ 77646 w 95250"/>
                <a:gd name="connsiteY8" fmla="*/ 7144 h 123825"/>
                <a:gd name="connsiteX9" fmla="*/ 48119 w 95250"/>
                <a:gd name="connsiteY9" fmla="*/ 37624 h 123825"/>
                <a:gd name="connsiteX10" fmla="*/ 33831 w 95250"/>
                <a:gd name="connsiteY10" fmla="*/ 65246 h 123825"/>
                <a:gd name="connsiteX11" fmla="*/ 30974 w 95250"/>
                <a:gd name="connsiteY11" fmla="*/ 4905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0" h="123825">
                  <a:moveTo>
                    <a:pt x="30974" y="49054"/>
                  </a:moveTo>
                  <a:cubicBezTo>
                    <a:pt x="28116" y="50006"/>
                    <a:pt x="8114" y="84296"/>
                    <a:pt x="7161" y="92869"/>
                  </a:cubicBezTo>
                  <a:cubicBezTo>
                    <a:pt x="6209" y="101441"/>
                    <a:pt x="44309" y="94774"/>
                    <a:pt x="44309" y="94774"/>
                  </a:cubicBezTo>
                  <a:cubicBezTo>
                    <a:pt x="44309" y="94774"/>
                    <a:pt x="28116" y="101441"/>
                    <a:pt x="34784" y="103346"/>
                  </a:cubicBezTo>
                  <a:cubicBezTo>
                    <a:pt x="41451" y="105251"/>
                    <a:pt x="55739" y="105251"/>
                    <a:pt x="72884" y="119539"/>
                  </a:cubicBezTo>
                  <a:cubicBezTo>
                    <a:pt x="72884" y="119539"/>
                    <a:pt x="89076" y="86201"/>
                    <a:pt x="91934" y="74771"/>
                  </a:cubicBezTo>
                  <a:cubicBezTo>
                    <a:pt x="94791" y="63341"/>
                    <a:pt x="85266" y="77629"/>
                    <a:pt x="84314" y="74771"/>
                  </a:cubicBezTo>
                  <a:cubicBezTo>
                    <a:pt x="83361" y="71914"/>
                    <a:pt x="90981" y="47149"/>
                    <a:pt x="89076" y="29051"/>
                  </a:cubicBezTo>
                  <a:cubicBezTo>
                    <a:pt x="86219" y="10954"/>
                    <a:pt x="80504" y="7144"/>
                    <a:pt x="77646" y="7144"/>
                  </a:cubicBezTo>
                  <a:cubicBezTo>
                    <a:pt x="74789" y="7144"/>
                    <a:pt x="57644" y="20479"/>
                    <a:pt x="48119" y="37624"/>
                  </a:cubicBezTo>
                  <a:cubicBezTo>
                    <a:pt x="37641" y="54769"/>
                    <a:pt x="33831" y="65246"/>
                    <a:pt x="33831" y="65246"/>
                  </a:cubicBezTo>
                  <a:cubicBezTo>
                    <a:pt x="33831" y="65246"/>
                    <a:pt x="33831" y="48101"/>
                    <a:pt x="30974" y="49054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5553808" y="2679303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5241"/>
                    <a:pt x="24289" y="7144"/>
                    <a:pt x="46196" y="7144"/>
                  </a:cubicBezTo>
                  <a:cubicBezTo>
                    <a:pt x="68104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5620583" y="2697514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5300371" y="2644399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4289"/>
                    <a:pt x="24289" y="7144"/>
                    <a:pt x="46196" y="7144"/>
                  </a:cubicBezTo>
                  <a:cubicBezTo>
                    <a:pt x="67151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5365627" y="2662610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501775" y="1522413"/>
            <a:ext cx="758825" cy="1089025"/>
            <a:chOff x="1427612" y="1258433"/>
            <a:chExt cx="758165" cy="1089001"/>
          </a:xfrm>
        </p:grpSpPr>
        <p:grpSp>
          <p:nvGrpSpPr>
            <p:cNvPr id="4" name="组合 3"/>
            <p:cNvGrpSpPr/>
            <p:nvPr/>
          </p:nvGrpSpPr>
          <p:grpSpPr>
            <a:xfrm>
              <a:off x="1427612" y="1258433"/>
              <a:ext cx="758165" cy="1089001"/>
              <a:chOff x="6559238" y="3336442"/>
              <a:chExt cx="1247096" cy="197041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任意多边形: 形状 4"/>
              <p:cNvSpPr/>
              <p:nvPr/>
            </p:nvSpPr>
            <p:spPr>
              <a:xfrm>
                <a:off x="7449584" y="3360959"/>
                <a:ext cx="123825" cy="171450"/>
              </a:xfrm>
              <a:custGeom>
                <a:avLst/>
                <a:gdLst>
                  <a:gd name="connsiteX0" fmla="*/ 7539 w 123825"/>
                  <a:gd name="connsiteY0" fmla="*/ 48991 h 171450"/>
                  <a:gd name="connsiteX1" fmla="*/ 38019 w 123825"/>
                  <a:gd name="connsiteY1" fmla="*/ 110904 h 171450"/>
                  <a:gd name="connsiteX2" fmla="*/ 26589 w 123825"/>
                  <a:gd name="connsiteY2" fmla="*/ 159481 h 171450"/>
                  <a:gd name="connsiteX3" fmla="*/ 45639 w 123825"/>
                  <a:gd name="connsiteY3" fmla="*/ 167101 h 171450"/>
                  <a:gd name="connsiteX4" fmla="*/ 63736 w 123825"/>
                  <a:gd name="connsiteY4" fmla="*/ 116619 h 171450"/>
                  <a:gd name="connsiteX5" fmla="*/ 118029 w 123825"/>
                  <a:gd name="connsiteY5" fmla="*/ 86139 h 171450"/>
                  <a:gd name="connsiteX6" fmla="*/ 73261 w 123825"/>
                  <a:gd name="connsiteY6" fmla="*/ 8986 h 171450"/>
                  <a:gd name="connsiteX7" fmla="*/ 7539 w 123825"/>
                  <a:gd name="connsiteY7" fmla="*/ 4899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171450">
                    <a:moveTo>
                      <a:pt x="7539" y="48991"/>
                    </a:moveTo>
                    <a:cubicBezTo>
                      <a:pt x="3729" y="69946"/>
                      <a:pt x="28494" y="107094"/>
                      <a:pt x="38019" y="110904"/>
                    </a:cubicBezTo>
                    <a:lnTo>
                      <a:pt x="26589" y="159481"/>
                    </a:lnTo>
                    <a:cubicBezTo>
                      <a:pt x="33256" y="161386"/>
                      <a:pt x="38972" y="164244"/>
                      <a:pt x="45639" y="167101"/>
                    </a:cubicBezTo>
                    <a:cubicBezTo>
                      <a:pt x="45639" y="167101"/>
                      <a:pt x="59926" y="138526"/>
                      <a:pt x="63736" y="116619"/>
                    </a:cubicBezTo>
                    <a:cubicBezTo>
                      <a:pt x="63736" y="116619"/>
                      <a:pt x="102789" y="125191"/>
                      <a:pt x="118029" y="86139"/>
                    </a:cubicBezTo>
                    <a:cubicBezTo>
                      <a:pt x="133269" y="47086"/>
                      <a:pt x="104694" y="17559"/>
                      <a:pt x="73261" y="8986"/>
                    </a:cubicBezTo>
                    <a:cubicBezTo>
                      <a:pt x="42781" y="-539"/>
                      <a:pt x="10397" y="28989"/>
                      <a:pt x="7539" y="48991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6982145" y="3498453"/>
                <a:ext cx="152400" cy="142875"/>
              </a:xfrm>
              <a:custGeom>
                <a:avLst/>
                <a:gdLst>
                  <a:gd name="connsiteX0" fmla="*/ 26350 w 152400"/>
                  <a:gd name="connsiteY0" fmla="*/ 21987 h 142875"/>
                  <a:gd name="connsiteX1" fmla="*/ 30160 w 152400"/>
                  <a:gd name="connsiteY1" fmla="*/ 110569 h 142875"/>
                  <a:gd name="connsiteX2" fmla="*/ 93025 w 152400"/>
                  <a:gd name="connsiteY2" fmla="*/ 107712 h 142875"/>
                  <a:gd name="connsiteX3" fmla="*/ 134935 w 152400"/>
                  <a:gd name="connsiteY3" fmla="*/ 141049 h 142875"/>
                  <a:gd name="connsiteX4" fmla="*/ 135888 w 152400"/>
                  <a:gd name="connsiteY4" fmla="*/ 142002 h 142875"/>
                  <a:gd name="connsiteX5" fmla="*/ 147318 w 152400"/>
                  <a:gd name="connsiteY5" fmla="*/ 125809 h 142875"/>
                  <a:gd name="connsiteX6" fmla="*/ 146365 w 152400"/>
                  <a:gd name="connsiteY6" fmla="*/ 124857 h 142875"/>
                  <a:gd name="connsiteX7" fmla="*/ 111123 w 152400"/>
                  <a:gd name="connsiteY7" fmla="*/ 89614 h 142875"/>
                  <a:gd name="connsiteX8" fmla="*/ 104455 w 152400"/>
                  <a:gd name="connsiteY8" fmla="*/ 21034 h 142875"/>
                  <a:gd name="connsiteX9" fmla="*/ 26350 w 152400"/>
                  <a:gd name="connsiteY9" fmla="*/ 21987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142875">
                    <a:moveTo>
                      <a:pt x="26350" y="21987"/>
                    </a:moveTo>
                    <a:cubicBezTo>
                      <a:pt x="4443" y="45799"/>
                      <a:pt x="-4130" y="85804"/>
                      <a:pt x="30160" y="110569"/>
                    </a:cubicBezTo>
                    <a:cubicBezTo>
                      <a:pt x="64450" y="135334"/>
                      <a:pt x="93025" y="107712"/>
                      <a:pt x="93025" y="107712"/>
                    </a:cubicBezTo>
                    <a:cubicBezTo>
                      <a:pt x="107313" y="124857"/>
                      <a:pt x="134935" y="141049"/>
                      <a:pt x="134935" y="141049"/>
                    </a:cubicBezTo>
                    <a:lnTo>
                      <a:pt x="135888" y="142002"/>
                    </a:lnTo>
                    <a:cubicBezTo>
                      <a:pt x="139698" y="136287"/>
                      <a:pt x="143508" y="130572"/>
                      <a:pt x="147318" y="125809"/>
                    </a:cubicBezTo>
                    <a:lnTo>
                      <a:pt x="146365" y="124857"/>
                    </a:lnTo>
                    <a:lnTo>
                      <a:pt x="111123" y="89614"/>
                    </a:lnTo>
                    <a:cubicBezTo>
                      <a:pt x="117790" y="81042"/>
                      <a:pt x="117790" y="36274"/>
                      <a:pt x="104455" y="21034"/>
                    </a:cubicBezTo>
                    <a:cubicBezTo>
                      <a:pt x="90168" y="5794"/>
                      <a:pt x="47305" y="-873"/>
                      <a:pt x="26350" y="21987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6559238" y="4758214"/>
                <a:ext cx="228600" cy="342900"/>
              </a:xfrm>
              <a:custGeom>
                <a:avLst/>
                <a:gdLst>
                  <a:gd name="connsiteX0" fmla="*/ 10155 w 228600"/>
                  <a:gd name="connsiteY0" fmla="*/ 241459 h 342900"/>
                  <a:gd name="connsiteX1" fmla="*/ 22537 w 228600"/>
                  <a:gd name="connsiteY1" fmla="*/ 343376 h 342900"/>
                  <a:gd name="connsiteX2" fmla="*/ 90165 w 228600"/>
                  <a:gd name="connsiteY2" fmla="*/ 258604 h 342900"/>
                  <a:gd name="connsiteX3" fmla="*/ 77782 w 228600"/>
                  <a:gd name="connsiteY3" fmla="*/ 210979 h 342900"/>
                  <a:gd name="connsiteX4" fmla="*/ 206370 w 228600"/>
                  <a:gd name="connsiteY4" fmla="*/ 40481 h 342900"/>
                  <a:gd name="connsiteX5" fmla="*/ 227325 w 228600"/>
                  <a:gd name="connsiteY5" fmla="*/ 7144 h 342900"/>
                  <a:gd name="connsiteX6" fmla="*/ 46350 w 228600"/>
                  <a:gd name="connsiteY6" fmla="*/ 204311 h 342900"/>
                  <a:gd name="connsiteX7" fmla="*/ 10155 w 228600"/>
                  <a:gd name="connsiteY7" fmla="*/ 241459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600" h="342900">
                    <a:moveTo>
                      <a:pt x="10155" y="241459"/>
                    </a:moveTo>
                    <a:cubicBezTo>
                      <a:pt x="-323" y="279559"/>
                      <a:pt x="19680" y="318611"/>
                      <a:pt x="22537" y="343376"/>
                    </a:cubicBezTo>
                    <a:cubicBezTo>
                      <a:pt x="58732" y="327184"/>
                      <a:pt x="87307" y="286226"/>
                      <a:pt x="90165" y="258604"/>
                    </a:cubicBezTo>
                    <a:cubicBezTo>
                      <a:pt x="93022" y="232886"/>
                      <a:pt x="77782" y="210979"/>
                      <a:pt x="77782" y="210979"/>
                    </a:cubicBezTo>
                    <a:cubicBezTo>
                      <a:pt x="88260" y="90011"/>
                      <a:pt x="206370" y="40481"/>
                      <a:pt x="206370" y="40481"/>
                    </a:cubicBezTo>
                    <a:cubicBezTo>
                      <a:pt x="212085" y="28099"/>
                      <a:pt x="218752" y="16669"/>
                      <a:pt x="227325" y="7144"/>
                    </a:cubicBezTo>
                    <a:cubicBezTo>
                      <a:pt x="63495" y="18574"/>
                      <a:pt x="46350" y="204311"/>
                      <a:pt x="46350" y="204311"/>
                    </a:cubicBezTo>
                    <a:cubicBezTo>
                      <a:pt x="46350" y="204311"/>
                      <a:pt x="17775" y="215741"/>
                      <a:pt x="10155" y="241459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7164105" y="5044916"/>
                <a:ext cx="104775" cy="219075"/>
              </a:xfrm>
              <a:custGeom>
                <a:avLst/>
                <a:gdLst>
                  <a:gd name="connsiteX0" fmla="*/ 9173 w 104775"/>
                  <a:gd name="connsiteY0" fmla="*/ 56674 h 219075"/>
                  <a:gd name="connsiteX1" fmla="*/ 18698 w 104775"/>
                  <a:gd name="connsiteY1" fmla="*/ 210979 h 219075"/>
                  <a:gd name="connsiteX2" fmla="*/ 99660 w 104775"/>
                  <a:gd name="connsiteY2" fmla="*/ 210979 h 219075"/>
                  <a:gd name="connsiteX3" fmla="*/ 100613 w 104775"/>
                  <a:gd name="connsiteY3" fmla="*/ 210979 h 219075"/>
                  <a:gd name="connsiteX4" fmla="*/ 106327 w 104775"/>
                  <a:gd name="connsiteY4" fmla="*/ 8096 h 219075"/>
                  <a:gd name="connsiteX5" fmla="*/ 105375 w 104775"/>
                  <a:gd name="connsiteY5" fmla="*/ 7144 h 219075"/>
                  <a:gd name="connsiteX6" fmla="*/ 9173 w 104775"/>
                  <a:gd name="connsiteY6" fmla="*/ 5667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219075">
                    <a:moveTo>
                      <a:pt x="9173" y="56674"/>
                    </a:moveTo>
                    <a:cubicBezTo>
                      <a:pt x="9173" y="56674"/>
                      <a:pt x="600" y="204311"/>
                      <a:pt x="18698" y="210979"/>
                    </a:cubicBezTo>
                    <a:cubicBezTo>
                      <a:pt x="37748" y="217646"/>
                      <a:pt x="99660" y="210979"/>
                      <a:pt x="99660" y="210979"/>
                    </a:cubicBezTo>
                    <a:lnTo>
                      <a:pt x="100613" y="210979"/>
                    </a:lnTo>
                    <a:cubicBezTo>
                      <a:pt x="95850" y="148114"/>
                      <a:pt x="106327" y="8096"/>
                      <a:pt x="106327" y="8096"/>
                    </a:cubicBezTo>
                    <a:lnTo>
                      <a:pt x="105375" y="7144"/>
                    </a:lnTo>
                    <a:cubicBezTo>
                      <a:pt x="86325" y="26194"/>
                      <a:pt x="55845" y="44291"/>
                      <a:pt x="9173" y="5667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6868954" y="5070634"/>
                <a:ext cx="95250" cy="180975"/>
              </a:xfrm>
              <a:custGeom>
                <a:avLst/>
                <a:gdLst>
                  <a:gd name="connsiteX0" fmla="*/ 8096 w 95250"/>
                  <a:gd name="connsiteY0" fmla="*/ 7144 h 180975"/>
                  <a:gd name="connsiteX1" fmla="*/ 7144 w 95250"/>
                  <a:gd name="connsiteY1" fmla="*/ 176689 h 180975"/>
                  <a:gd name="connsiteX2" fmla="*/ 76676 w 95250"/>
                  <a:gd name="connsiteY2" fmla="*/ 176689 h 180975"/>
                  <a:gd name="connsiteX3" fmla="*/ 88106 w 95250"/>
                  <a:gd name="connsiteY3" fmla="*/ 35719 h 180975"/>
                  <a:gd name="connsiteX4" fmla="*/ 88106 w 95250"/>
                  <a:gd name="connsiteY4" fmla="*/ 35719 h 180975"/>
                  <a:gd name="connsiteX5" fmla="*/ 8096 w 95250"/>
                  <a:gd name="connsiteY5" fmla="*/ 7144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80975">
                    <a:moveTo>
                      <a:pt x="8096" y="7144"/>
                    </a:moveTo>
                    <a:cubicBezTo>
                      <a:pt x="9049" y="19526"/>
                      <a:pt x="12859" y="118586"/>
                      <a:pt x="7144" y="176689"/>
                    </a:cubicBezTo>
                    <a:cubicBezTo>
                      <a:pt x="19526" y="180499"/>
                      <a:pt x="68104" y="189071"/>
                      <a:pt x="76676" y="176689"/>
                    </a:cubicBezTo>
                    <a:cubicBezTo>
                      <a:pt x="85249" y="164306"/>
                      <a:pt x="88106" y="35719"/>
                      <a:pt x="88106" y="35719"/>
                    </a:cubicBezTo>
                    <a:lnTo>
                      <a:pt x="88106" y="35719"/>
                    </a:lnTo>
                    <a:cubicBezTo>
                      <a:pt x="53816" y="29051"/>
                      <a:pt x="27146" y="18574"/>
                      <a:pt x="8096" y="714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7582376" y="3338036"/>
                <a:ext cx="209550" cy="314325"/>
              </a:xfrm>
              <a:custGeom>
                <a:avLst/>
                <a:gdLst>
                  <a:gd name="connsiteX0" fmla="*/ 7144 w 209550"/>
                  <a:gd name="connsiteY0" fmla="*/ 245269 h 314325"/>
                  <a:gd name="connsiteX1" fmla="*/ 73819 w 209550"/>
                  <a:gd name="connsiteY1" fmla="*/ 309086 h 314325"/>
                  <a:gd name="connsiteX2" fmla="*/ 185261 w 209550"/>
                  <a:gd name="connsiteY2" fmla="*/ 7144 h 314325"/>
                  <a:gd name="connsiteX3" fmla="*/ 7144 w 209550"/>
                  <a:gd name="connsiteY3" fmla="*/ 245269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314325">
                    <a:moveTo>
                      <a:pt x="7144" y="245269"/>
                    </a:moveTo>
                    <a:cubicBezTo>
                      <a:pt x="30004" y="263366"/>
                      <a:pt x="51911" y="284321"/>
                      <a:pt x="73819" y="309086"/>
                    </a:cubicBezTo>
                    <a:cubicBezTo>
                      <a:pt x="201454" y="263366"/>
                      <a:pt x="230981" y="20479"/>
                      <a:pt x="185261" y="7144"/>
                    </a:cubicBezTo>
                    <a:cubicBezTo>
                      <a:pt x="185261" y="7144"/>
                      <a:pt x="71914" y="58579"/>
                      <a:pt x="7144" y="24526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6777178" y="3622970"/>
                <a:ext cx="295275" cy="209550"/>
              </a:xfrm>
              <a:custGeom>
                <a:avLst/>
                <a:gdLst>
                  <a:gd name="connsiteX0" fmla="*/ 11290 w 295275"/>
                  <a:gd name="connsiteY0" fmla="*/ 7960 h 209550"/>
                  <a:gd name="connsiteX1" fmla="*/ 266560 w 295275"/>
                  <a:gd name="connsiteY1" fmla="*/ 204175 h 209550"/>
                  <a:gd name="connsiteX2" fmla="*/ 269417 w 295275"/>
                  <a:gd name="connsiteY2" fmla="*/ 204175 h 209550"/>
                  <a:gd name="connsiteX3" fmla="*/ 291325 w 295275"/>
                  <a:gd name="connsiteY3" fmla="*/ 114640 h 209550"/>
                  <a:gd name="connsiteX4" fmla="*/ 290372 w 295275"/>
                  <a:gd name="connsiteY4" fmla="*/ 113687 h 209550"/>
                  <a:gd name="connsiteX5" fmla="*/ 11290 w 295275"/>
                  <a:gd name="connsiteY5" fmla="*/ 796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275" h="209550">
                    <a:moveTo>
                      <a:pt x="11290" y="7960"/>
                    </a:moveTo>
                    <a:cubicBezTo>
                      <a:pt x="-20143" y="44155"/>
                      <a:pt x="133210" y="233702"/>
                      <a:pt x="266560" y="204175"/>
                    </a:cubicBezTo>
                    <a:lnTo>
                      <a:pt x="269417" y="204175"/>
                    </a:lnTo>
                    <a:cubicBezTo>
                      <a:pt x="273227" y="172742"/>
                      <a:pt x="280847" y="142262"/>
                      <a:pt x="291325" y="114640"/>
                    </a:cubicBezTo>
                    <a:lnTo>
                      <a:pt x="290372" y="113687"/>
                    </a:lnTo>
                    <a:cubicBezTo>
                      <a:pt x="134162" y="-9185"/>
                      <a:pt x="11290" y="7960"/>
                      <a:pt x="11290" y="7960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717968" y="4316254"/>
                <a:ext cx="742950" cy="990600"/>
              </a:xfrm>
              <a:custGeom>
                <a:avLst/>
                <a:gdLst>
                  <a:gd name="connsiteX0" fmla="*/ 158129 w 742950"/>
                  <a:gd name="connsiteY0" fmla="*/ 931069 h 990600"/>
                  <a:gd name="connsiteX1" fmla="*/ 159082 w 742950"/>
                  <a:gd name="connsiteY1" fmla="*/ 761524 h 990600"/>
                  <a:gd name="connsiteX2" fmla="*/ 240044 w 742950"/>
                  <a:gd name="connsiteY2" fmla="*/ 790099 h 990600"/>
                  <a:gd name="connsiteX3" fmla="*/ 338152 w 742950"/>
                  <a:gd name="connsiteY3" fmla="*/ 798671 h 990600"/>
                  <a:gd name="connsiteX4" fmla="*/ 455309 w 742950"/>
                  <a:gd name="connsiteY4" fmla="*/ 785336 h 990600"/>
                  <a:gd name="connsiteX5" fmla="*/ 552464 w 742950"/>
                  <a:gd name="connsiteY5" fmla="*/ 736759 h 990600"/>
                  <a:gd name="connsiteX6" fmla="*/ 553417 w 742950"/>
                  <a:gd name="connsiteY6" fmla="*/ 737711 h 990600"/>
                  <a:gd name="connsiteX7" fmla="*/ 547702 w 742950"/>
                  <a:gd name="connsiteY7" fmla="*/ 940594 h 990600"/>
                  <a:gd name="connsiteX8" fmla="*/ 553417 w 742950"/>
                  <a:gd name="connsiteY8" fmla="*/ 969169 h 990600"/>
                  <a:gd name="connsiteX9" fmla="*/ 683909 w 742950"/>
                  <a:gd name="connsiteY9" fmla="*/ 969169 h 990600"/>
                  <a:gd name="connsiteX10" fmla="*/ 732487 w 742950"/>
                  <a:gd name="connsiteY10" fmla="*/ 466249 h 990600"/>
                  <a:gd name="connsiteX11" fmla="*/ 738202 w 742950"/>
                  <a:gd name="connsiteY11" fmla="*/ 35719 h 990600"/>
                  <a:gd name="connsiteX12" fmla="*/ 534367 w 742950"/>
                  <a:gd name="connsiteY12" fmla="*/ 7144 h 990600"/>
                  <a:gd name="connsiteX13" fmla="*/ 481027 w 742950"/>
                  <a:gd name="connsiteY13" fmla="*/ 267176 h 990600"/>
                  <a:gd name="connsiteX14" fmla="*/ 66689 w 742950"/>
                  <a:gd name="connsiteY14" fmla="*/ 450056 h 990600"/>
                  <a:gd name="connsiteX15" fmla="*/ 45734 w 742950"/>
                  <a:gd name="connsiteY15" fmla="*/ 483394 h 990600"/>
                  <a:gd name="connsiteX16" fmla="*/ 34304 w 742950"/>
                  <a:gd name="connsiteY16" fmla="*/ 962501 h 990600"/>
                  <a:gd name="connsiteX17" fmla="*/ 144794 w 742950"/>
                  <a:gd name="connsiteY17" fmla="*/ 974884 h 990600"/>
                  <a:gd name="connsiteX18" fmla="*/ 158129 w 742950"/>
                  <a:gd name="connsiteY18" fmla="*/ 931069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42950" h="990600">
                    <a:moveTo>
                      <a:pt x="158129" y="931069"/>
                    </a:moveTo>
                    <a:cubicBezTo>
                      <a:pt x="163844" y="872966"/>
                      <a:pt x="159082" y="773906"/>
                      <a:pt x="159082" y="761524"/>
                    </a:cubicBezTo>
                    <a:cubicBezTo>
                      <a:pt x="179084" y="772954"/>
                      <a:pt x="204801" y="782479"/>
                      <a:pt x="240044" y="790099"/>
                    </a:cubicBezTo>
                    <a:cubicBezTo>
                      <a:pt x="267667" y="795814"/>
                      <a:pt x="300052" y="798671"/>
                      <a:pt x="338152" y="798671"/>
                    </a:cubicBezTo>
                    <a:cubicBezTo>
                      <a:pt x="385777" y="798671"/>
                      <a:pt x="423877" y="792956"/>
                      <a:pt x="455309" y="785336"/>
                    </a:cubicBezTo>
                    <a:cubicBezTo>
                      <a:pt x="501982" y="772954"/>
                      <a:pt x="532462" y="753904"/>
                      <a:pt x="552464" y="736759"/>
                    </a:cubicBezTo>
                    <a:lnTo>
                      <a:pt x="553417" y="737711"/>
                    </a:lnTo>
                    <a:cubicBezTo>
                      <a:pt x="553417" y="737711"/>
                      <a:pt x="542939" y="876776"/>
                      <a:pt x="547702" y="940594"/>
                    </a:cubicBezTo>
                    <a:cubicBezTo>
                      <a:pt x="548654" y="954881"/>
                      <a:pt x="550559" y="964406"/>
                      <a:pt x="553417" y="969169"/>
                    </a:cubicBezTo>
                    <a:cubicBezTo>
                      <a:pt x="568657" y="992029"/>
                      <a:pt x="658192" y="992029"/>
                      <a:pt x="683909" y="969169"/>
                    </a:cubicBezTo>
                    <a:cubicBezTo>
                      <a:pt x="709627" y="946309"/>
                      <a:pt x="714389" y="705326"/>
                      <a:pt x="732487" y="466249"/>
                    </a:cubicBezTo>
                    <a:cubicBezTo>
                      <a:pt x="750584" y="228124"/>
                      <a:pt x="738202" y="35719"/>
                      <a:pt x="738202" y="35719"/>
                    </a:cubicBezTo>
                    <a:cubicBezTo>
                      <a:pt x="656287" y="50006"/>
                      <a:pt x="589612" y="38576"/>
                      <a:pt x="534367" y="7144"/>
                    </a:cubicBezTo>
                    <a:cubicBezTo>
                      <a:pt x="534367" y="11906"/>
                      <a:pt x="517222" y="226219"/>
                      <a:pt x="481027" y="267176"/>
                    </a:cubicBezTo>
                    <a:cubicBezTo>
                      <a:pt x="444832" y="308134"/>
                      <a:pt x="201944" y="278606"/>
                      <a:pt x="66689" y="450056"/>
                    </a:cubicBezTo>
                    <a:cubicBezTo>
                      <a:pt x="59069" y="459581"/>
                      <a:pt x="52401" y="471011"/>
                      <a:pt x="45734" y="483394"/>
                    </a:cubicBezTo>
                    <a:cubicBezTo>
                      <a:pt x="-26656" y="631984"/>
                      <a:pt x="22874" y="940594"/>
                      <a:pt x="34304" y="962501"/>
                    </a:cubicBezTo>
                    <a:cubicBezTo>
                      <a:pt x="46687" y="985361"/>
                      <a:pt x="121934" y="983456"/>
                      <a:pt x="144794" y="974884"/>
                    </a:cubicBezTo>
                    <a:cubicBezTo>
                      <a:pt x="151462" y="971074"/>
                      <a:pt x="156224" y="954881"/>
                      <a:pt x="158129" y="93106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6781324" y="3605941"/>
                <a:ext cx="314325" cy="133350"/>
              </a:xfrm>
              <a:custGeom>
                <a:avLst/>
                <a:gdLst>
                  <a:gd name="connsiteX0" fmla="*/ 7144 w 314325"/>
                  <a:gd name="connsiteY0" fmla="*/ 24989 h 133350"/>
                  <a:gd name="connsiteX1" fmla="*/ 285274 w 314325"/>
                  <a:gd name="connsiteY1" fmla="*/ 131669 h 133350"/>
                  <a:gd name="connsiteX2" fmla="*/ 286226 w 314325"/>
                  <a:gd name="connsiteY2" fmla="*/ 132621 h 133350"/>
                  <a:gd name="connsiteX3" fmla="*/ 307181 w 314325"/>
                  <a:gd name="connsiteY3" fmla="*/ 83091 h 133350"/>
                  <a:gd name="connsiteX4" fmla="*/ 306229 w 314325"/>
                  <a:gd name="connsiteY4" fmla="*/ 82139 h 133350"/>
                  <a:gd name="connsiteX5" fmla="*/ 7144 w 314325"/>
                  <a:gd name="connsiteY5" fmla="*/ 2498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325" h="133350">
                    <a:moveTo>
                      <a:pt x="7144" y="24989"/>
                    </a:moveTo>
                    <a:cubicBezTo>
                      <a:pt x="7144" y="24989"/>
                      <a:pt x="130016" y="7844"/>
                      <a:pt x="285274" y="131669"/>
                    </a:cubicBezTo>
                    <a:lnTo>
                      <a:pt x="286226" y="132621"/>
                    </a:lnTo>
                    <a:cubicBezTo>
                      <a:pt x="291941" y="115477"/>
                      <a:pt x="299561" y="99284"/>
                      <a:pt x="307181" y="83091"/>
                    </a:cubicBezTo>
                    <a:lnTo>
                      <a:pt x="306229" y="82139"/>
                    </a:lnTo>
                    <a:cubicBezTo>
                      <a:pt x="306229" y="82139"/>
                      <a:pt x="61436" y="-36923"/>
                      <a:pt x="7144" y="2498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7034809" y="3491124"/>
                <a:ext cx="771525" cy="828675"/>
              </a:xfrm>
              <a:custGeom>
                <a:avLst/>
                <a:gdLst>
                  <a:gd name="connsiteX0" fmla="*/ 10834 w 771525"/>
                  <a:gd name="connsiteY0" fmla="*/ 336021 h 828675"/>
                  <a:gd name="connsiteX1" fmla="*/ 20359 w 771525"/>
                  <a:gd name="connsiteY1" fmla="*/ 505566 h 828675"/>
                  <a:gd name="connsiteX2" fmla="*/ 204191 w 771525"/>
                  <a:gd name="connsiteY2" fmla="*/ 822748 h 828675"/>
                  <a:gd name="connsiteX3" fmla="*/ 140374 w 771525"/>
                  <a:gd name="connsiteY3" fmla="*/ 554143 h 828675"/>
                  <a:gd name="connsiteX4" fmla="*/ 581381 w 771525"/>
                  <a:gd name="connsiteY4" fmla="*/ 361738 h 828675"/>
                  <a:gd name="connsiteX5" fmla="*/ 753784 w 771525"/>
                  <a:gd name="connsiteY5" fmla="*/ 611293 h 828675"/>
                  <a:gd name="connsiteX6" fmla="*/ 675679 w 771525"/>
                  <a:gd name="connsiteY6" fmla="*/ 228388 h 828675"/>
                  <a:gd name="connsiteX7" fmla="*/ 620434 w 771525"/>
                  <a:gd name="connsiteY7" fmla="*/ 155046 h 828675"/>
                  <a:gd name="connsiteX8" fmla="*/ 553759 w 771525"/>
                  <a:gd name="connsiteY8" fmla="*/ 91228 h 828675"/>
                  <a:gd name="connsiteX9" fmla="*/ 509944 w 771525"/>
                  <a:gd name="connsiteY9" fmla="*/ 60748 h 828675"/>
                  <a:gd name="connsiteX10" fmla="*/ 459461 w 771525"/>
                  <a:gd name="connsiteY10" fmla="*/ 35031 h 828675"/>
                  <a:gd name="connsiteX11" fmla="*/ 440411 w 771525"/>
                  <a:gd name="connsiteY11" fmla="*/ 27411 h 828675"/>
                  <a:gd name="connsiteX12" fmla="*/ 222289 w 771525"/>
                  <a:gd name="connsiteY12" fmla="*/ 25506 h 828675"/>
                  <a:gd name="connsiteX13" fmla="*/ 92749 w 771525"/>
                  <a:gd name="connsiteY13" fmla="*/ 131233 h 828675"/>
                  <a:gd name="connsiteX14" fmla="*/ 81319 w 771525"/>
                  <a:gd name="connsiteY14" fmla="*/ 147426 h 828675"/>
                  <a:gd name="connsiteX15" fmla="*/ 52744 w 771525"/>
                  <a:gd name="connsiteY15" fmla="*/ 196003 h 828675"/>
                  <a:gd name="connsiteX16" fmla="*/ 31789 w 771525"/>
                  <a:gd name="connsiteY16" fmla="*/ 245533 h 828675"/>
                  <a:gd name="connsiteX17" fmla="*/ 10834 w 771525"/>
                  <a:gd name="connsiteY17" fmla="*/ 336021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71525" h="828675">
                    <a:moveTo>
                      <a:pt x="10834" y="336021"/>
                    </a:moveTo>
                    <a:cubicBezTo>
                      <a:pt x="4166" y="388408"/>
                      <a:pt x="6071" y="444606"/>
                      <a:pt x="20359" y="505566"/>
                    </a:cubicBezTo>
                    <a:cubicBezTo>
                      <a:pt x="53696" y="645583"/>
                      <a:pt x="110846" y="762741"/>
                      <a:pt x="204191" y="822748"/>
                    </a:cubicBezTo>
                    <a:cubicBezTo>
                      <a:pt x="134659" y="753216"/>
                      <a:pt x="107036" y="654156"/>
                      <a:pt x="140374" y="554143"/>
                    </a:cubicBezTo>
                    <a:cubicBezTo>
                      <a:pt x="173711" y="454131"/>
                      <a:pt x="393739" y="317923"/>
                      <a:pt x="581381" y="361738"/>
                    </a:cubicBezTo>
                    <a:cubicBezTo>
                      <a:pt x="766166" y="404601"/>
                      <a:pt x="754736" y="605578"/>
                      <a:pt x="753784" y="611293"/>
                    </a:cubicBezTo>
                    <a:cubicBezTo>
                      <a:pt x="792836" y="493183"/>
                      <a:pt x="758546" y="354118"/>
                      <a:pt x="675679" y="228388"/>
                    </a:cubicBezTo>
                    <a:cubicBezTo>
                      <a:pt x="657581" y="200766"/>
                      <a:pt x="639484" y="176953"/>
                      <a:pt x="620434" y="155046"/>
                    </a:cubicBezTo>
                    <a:cubicBezTo>
                      <a:pt x="598526" y="130281"/>
                      <a:pt x="576619" y="109326"/>
                      <a:pt x="553759" y="91228"/>
                    </a:cubicBezTo>
                    <a:cubicBezTo>
                      <a:pt x="539471" y="79798"/>
                      <a:pt x="524231" y="69321"/>
                      <a:pt x="509944" y="60748"/>
                    </a:cubicBezTo>
                    <a:cubicBezTo>
                      <a:pt x="492799" y="50271"/>
                      <a:pt x="475654" y="41698"/>
                      <a:pt x="459461" y="35031"/>
                    </a:cubicBezTo>
                    <a:cubicBezTo>
                      <a:pt x="452794" y="32173"/>
                      <a:pt x="447079" y="30268"/>
                      <a:pt x="440411" y="27411"/>
                    </a:cubicBezTo>
                    <a:cubicBezTo>
                      <a:pt x="358496" y="-2117"/>
                      <a:pt x="281344" y="3598"/>
                      <a:pt x="222289" y="25506"/>
                    </a:cubicBezTo>
                    <a:cubicBezTo>
                      <a:pt x="182284" y="40746"/>
                      <a:pt x="133706" y="76941"/>
                      <a:pt x="92749" y="131233"/>
                    </a:cubicBezTo>
                    <a:cubicBezTo>
                      <a:pt x="88939" y="136948"/>
                      <a:pt x="85129" y="141711"/>
                      <a:pt x="81319" y="147426"/>
                    </a:cubicBezTo>
                    <a:cubicBezTo>
                      <a:pt x="70841" y="162666"/>
                      <a:pt x="61316" y="178858"/>
                      <a:pt x="52744" y="196003"/>
                    </a:cubicBezTo>
                    <a:cubicBezTo>
                      <a:pt x="45124" y="211243"/>
                      <a:pt x="37504" y="227436"/>
                      <a:pt x="31789" y="245533"/>
                    </a:cubicBezTo>
                    <a:cubicBezTo>
                      <a:pt x="23216" y="275061"/>
                      <a:pt x="15596" y="304588"/>
                      <a:pt x="10834" y="336021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7154901" y="3839186"/>
                <a:ext cx="638175" cy="523875"/>
              </a:xfrm>
              <a:custGeom>
                <a:avLst/>
                <a:gdLst>
                  <a:gd name="connsiteX0" fmla="*/ 97434 w 638175"/>
                  <a:gd name="connsiteY0" fmla="*/ 483259 h 523875"/>
                  <a:gd name="connsiteX1" fmla="*/ 301269 w 638175"/>
                  <a:gd name="connsiteY1" fmla="*/ 511834 h 523875"/>
                  <a:gd name="connsiteX2" fmla="*/ 400329 w 638175"/>
                  <a:gd name="connsiteY2" fmla="*/ 484212 h 523875"/>
                  <a:gd name="connsiteX3" fmla="*/ 634644 w 638175"/>
                  <a:gd name="connsiteY3" fmla="*/ 265137 h 523875"/>
                  <a:gd name="connsiteX4" fmla="*/ 634644 w 638175"/>
                  <a:gd name="connsiteY4" fmla="*/ 265137 h 523875"/>
                  <a:gd name="connsiteX5" fmla="*/ 462242 w 638175"/>
                  <a:gd name="connsiteY5" fmla="*/ 15582 h 523875"/>
                  <a:gd name="connsiteX6" fmla="*/ 21234 w 638175"/>
                  <a:gd name="connsiteY6" fmla="*/ 207987 h 523875"/>
                  <a:gd name="connsiteX7" fmla="*/ 85052 w 638175"/>
                  <a:gd name="connsiteY7" fmla="*/ 476592 h 523875"/>
                  <a:gd name="connsiteX8" fmla="*/ 97434 w 638175"/>
                  <a:gd name="connsiteY8" fmla="*/ 483259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175" h="523875">
                    <a:moveTo>
                      <a:pt x="97434" y="483259"/>
                    </a:moveTo>
                    <a:cubicBezTo>
                      <a:pt x="152679" y="514692"/>
                      <a:pt x="220307" y="526121"/>
                      <a:pt x="301269" y="511834"/>
                    </a:cubicBezTo>
                    <a:cubicBezTo>
                      <a:pt x="332702" y="506119"/>
                      <a:pt x="365087" y="497546"/>
                      <a:pt x="400329" y="484212"/>
                    </a:cubicBezTo>
                    <a:cubicBezTo>
                      <a:pt x="529869" y="434682"/>
                      <a:pt x="604164" y="356577"/>
                      <a:pt x="634644" y="265137"/>
                    </a:cubicBezTo>
                    <a:cubicBezTo>
                      <a:pt x="634644" y="265137"/>
                      <a:pt x="634644" y="265137"/>
                      <a:pt x="634644" y="265137"/>
                    </a:cubicBezTo>
                    <a:cubicBezTo>
                      <a:pt x="634644" y="259421"/>
                      <a:pt x="647027" y="58444"/>
                      <a:pt x="462242" y="15582"/>
                    </a:cubicBezTo>
                    <a:cubicBezTo>
                      <a:pt x="275552" y="-28233"/>
                      <a:pt x="54572" y="107974"/>
                      <a:pt x="21234" y="207987"/>
                    </a:cubicBezTo>
                    <a:cubicBezTo>
                      <a:pt x="-12103" y="307999"/>
                      <a:pt x="15519" y="407059"/>
                      <a:pt x="85052" y="476592"/>
                    </a:cubicBezTo>
                    <a:cubicBezTo>
                      <a:pt x="88862" y="478496"/>
                      <a:pt x="93624" y="480402"/>
                      <a:pt x="97434" y="48325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7538561" y="3336442"/>
                <a:ext cx="228600" cy="247650"/>
              </a:xfrm>
              <a:custGeom>
                <a:avLst/>
                <a:gdLst>
                  <a:gd name="connsiteX0" fmla="*/ 7144 w 228600"/>
                  <a:gd name="connsiteY0" fmla="*/ 216383 h 247650"/>
                  <a:gd name="connsiteX1" fmla="*/ 50959 w 228600"/>
                  <a:gd name="connsiteY1" fmla="*/ 246863 h 247650"/>
                  <a:gd name="connsiteX2" fmla="*/ 229076 w 228600"/>
                  <a:gd name="connsiteY2" fmla="*/ 8738 h 247650"/>
                  <a:gd name="connsiteX3" fmla="*/ 7144 w 228600"/>
                  <a:gd name="connsiteY3" fmla="*/ 216383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47650">
                    <a:moveTo>
                      <a:pt x="7144" y="216383"/>
                    </a:moveTo>
                    <a:cubicBezTo>
                      <a:pt x="22384" y="224956"/>
                      <a:pt x="36671" y="235433"/>
                      <a:pt x="50959" y="246863"/>
                    </a:cubicBezTo>
                    <a:cubicBezTo>
                      <a:pt x="115729" y="59221"/>
                      <a:pt x="229076" y="8738"/>
                      <a:pt x="229076" y="8738"/>
                    </a:cubicBezTo>
                    <a:cubicBezTo>
                      <a:pt x="150019" y="-14122"/>
                      <a:pt x="7144" y="216383"/>
                      <a:pt x="7144" y="216383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7637487" y="3911852"/>
                <a:ext cx="38100" cy="38100"/>
              </a:xfrm>
              <a:custGeom>
                <a:avLst/>
                <a:gdLst>
                  <a:gd name="connsiteX0" fmla="*/ 8231 w 38100"/>
                  <a:gd name="connsiteY0" fmla="*/ 27688 h 38100"/>
                  <a:gd name="connsiteX1" fmla="*/ 27281 w 38100"/>
                  <a:gd name="connsiteY1" fmla="*/ 35308 h 38100"/>
                  <a:gd name="connsiteX2" fmla="*/ 34901 w 38100"/>
                  <a:gd name="connsiteY2" fmla="*/ 16258 h 38100"/>
                  <a:gd name="connsiteX3" fmla="*/ 15851 w 38100"/>
                  <a:gd name="connsiteY3" fmla="*/ 8638 h 38100"/>
                  <a:gd name="connsiteX4" fmla="*/ 8231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231" y="27688"/>
                    </a:moveTo>
                    <a:cubicBezTo>
                      <a:pt x="11088" y="35308"/>
                      <a:pt x="19661" y="39118"/>
                      <a:pt x="27281" y="35308"/>
                    </a:cubicBezTo>
                    <a:cubicBezTo>
                      <a:pt x="34901" y="32451"/>
                      <a:pt x="38711" y="23878"/>
                      <a:pt x="34901" y="16258"/>
                    </a:cubicBezTo>
                    <a:cubicBezTo>
                      <a:pt x="32043" y="8638"/>
                      <a:pt x="23471" y="4828"/>
                      <a:pt x="15851" y="8638"/>
                    </a:cubicBezTo>
                    <a:cubicBezTo>
                      <a:pt x="8231" y="12448"/>
                      <a:pt x="5373" y="21021"/>
                      <a:pt x="8231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7193214" y="4114734"/>
                <a:ext cx="38100" cy="38100"/>
              </a:xfrm>
              <a:custGeom>
                <a:avLst/>
                <a:gdLst>
                  <a:gd name="connsiteX0" fmla="*/ 8638 w 38100"/>
                  <a:gd name="connsiteY0" fmla="*/ 27688 h 38100"/>
                  <a:gd name="connsiteX1" fmla="*/ 27688 w 38100"/>
                  <a:gd name="connsiteY1" fmla="*/ 35309 h 38100"/>
                  <a:gd name="connsiteX2" fmla="*/ 35308 w 38100"/>
                  <a:gd name="connsiteY2" fmla="*/ 16259 h 38100"/>
                  <a:gd name="connsiteX3" fmla="*/ 16258 w 38100"/>
                  <a:gd name="connsiteY3" fmla="*/ 8638 h 38100"/>
                  <a:gd name="connsiteX4" fmla="*/ 8638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638" y="27688"/>
                    </a:moveTo>
                    <a:cubicBezTo>
                      <a:pt x="11496" y="35309"/>
                      <a:pt x="20068" y="39119"/>
                      <a:pt x="27688" y="35309"/>
                    </a:cubicBezTo>
                    <a:cubicBezTo>
                      <a:pt x="35308" y="32451"/>
                      <a:pt x="39118" y="23878"/>
                      <a:pt x="35308" y="16259"/>
                    </a:cubicBezTo>
                    <a:cubicBezTo>
                      <a:pt x="32451" y="8638"/>
                      <a:pt x="23878" y="4828"/>
                      <a:pt x="16258" y="8638"/>
                    </a:cubicBezTo>
                    <a:cubicBezTo>
                      <a:pt x="8638" y="12448"/>
                      <a:pt x="4828" y="20069"/>
                      <a:pt x="8638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7033980" y="3521869"/>
                <a:ext cx="276225" cy="400050"/>
              </a:xfrm>
              <a:custGeom>
                <a:avLst/>
                <a:gdLst>
                  <a:gd name="connsiteX0" fmla="*/ 33570 w 276225"/>
                  <a:gd name="connsiteY0" fmla="*/ 216694 h 400050"/>
                  <a:gd name="connsiteX1" fmla="*/ 54525 w 276225"/>
                  <a:gd name="connsiteY1" fmla="*/ 167164 h 400050"/>
                  <a:gd name="connsiteX2" fmla="*/ 83100 w 276225"/>
                  <a:gd name="connsiteY2" fmla="*/ 118586 h 400050"/>
                  <a:gd name="connsiteX3" fmla="*/ 94530 w 276225"/>
                  <a:gd name="connsiteY3" fmla="*/ 102394 h 400050"/>
                  <a:gd name="connsiteX4" fmla="*/ 200258 w 276225"/>
                  <a:gd name="connsiteY4" fmla="*/ 7144 h 400050"/>
                  <a:gd name="connsiteX5" fmla="*/ 266933 w 276225"/>
                  <a:gd name="connsiteY5" fmla="*/ 157639 h 400050"/>
                  <a:gd name="connsiteX6" fmla="*/ 103103 w 276225"/>
                  <a:gd name="connsiteY6" fmla="*/ 327184 h 400050"/>
                  <a:gd name="connsiteX7" fmla="*/ 25950 w 276225"/>
                  <a:gd name="connsiteY7" fmla="*/ 398621 h 400050"/>
                  <a:gd name="connsiteX8" fmla="*/ 8805 w 276225"/>
                  <a:gd name="connsiteY8" fmla="*/ 400526 h 400050"/>
                  <a:gd name="connsiteX9" fmla="*/ 10710 w 276225"/>
                  <a:gd name="connsiteY9" fmla="*/ 306229 h 400050"/>
                  <a:gd name="connsiteX10" fmla="*/ 33570 w 276225"/>
                  <a:gd name="connsiteY10" fmla="*/ 216694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6225" h="400050">
                    <a:moveTo>
                      <a:pt x="33570" y="216694"/>
                    </a:moveTo>
                    <a:cubicBezTo>
                      <a:pt x="39285" y="199549"/>
                      <a:pt x="46905" y="183356"/>
                      <a:pt x="54525" y="167164"/>
                    </a:cubicBezTo>
                    <a:cubicBezTo>
                      <a:pt x="63098" y="150019"/>
                      <a:pt x="72623" y="133826"/>
                      <a:pt x="83100" y="118586"/>
                    </a:cubicBezTo>
                    <a:cubicBezTo>
                      <a:pt x="86910" y="112871"/>
                      <a:pt x="90720" y="107156"/>
                      <a:pt x="94530" y="102394"/>
                    </a:cubicBezTo>
                    <a:cubicBezTo>
                      <a:pt x="127868" y="58579"/>
                      <a:pt x="165968" y="26194"/>
                      <a:pt x="200258" y="7144"/>
                    </a:cubicBezTo>
                    <a:cubicBezTo>
                      <a:pt x="243120" y="48101"/>
                      <a:pt x="282173" y="84296"/>
                      <a:pt x="266933" y="157639"/>
                    </a:cubicBezTo>
                    <a:cubicBezTo>
                      <a:pt x="251693" y="233839"/>
                      <a:pt x="140250" y="262414"/>
                      <a:pt x="103103" y="327184"/>
                    </a:cubicBezTo>
                    <a:cubicBezTo>
                      <a:pt x="81195" y="365284"/>
                      <a:pt x="77385" y="390049"/>
                      <a:pt x="25950" y="398621"/>
                    </a:cubicBezTo>
                    <a:cubicBezTo>
                      <a:pt x="20235" y="399574"/>
                      <a:pt x="14520" y="399574"/>
                      <a:pt x="8805" y="400526"/>
                    </a:cubicBezTo>
                    <a:cubicBezTo>
                      <a:pt x="5948" y="367189"/>
                      <a:pt x="6900" y="335756"/>
                      <a:pt x="10710" y="306229"/>
                    </a:cubicBezTo>
                    <a:cubicBezTo>
                      <a:pt x="16425" y="273844"/>
                      <a:pt x="24045" y="244316"/>
                      <a:pt x="33570" y="21669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172801" y="4395311"/>
                <a:ext cx="142875" cy="209550"/>
              </a:xfrm>
              <a:custGeom>
                <a:avLst/>
                <a:gdLst>
                  <a:gd name="connsiteX0" fmla="*/ 27146 w 142875"/>
                  <a:gd name="connsiteY0" fmla="*/ 187166 h 209550"/>
                  <a:gd name="connsiteX1" fmla="*/ 71914 w 142875"/>
                  <a:gd name="connsiteY1" fmla="*/ 7144 h 209550"/>
                  <a:gd name="connsiteX2" fmla="*/ 133826 w 142875"/>
                  <a:gd name="connsiteY2" fmla="*/ 107156 h 209550"/>
                  <a:gd name="connsiteX3" fmla="*/ 36671 w 142875"/>
                  <a:gd name="connsiteY3" fmla="*/ 207169 h 209550"/>
                  <a:gd name="connsiteX4" fmla="*/ 7144 w 142875"/>
                  <a:gd name="connsiteY4" fmla="*/ 198596 h 209550"/>
                  <a:gd name="connsiteX5" fmla="*/ 27146 w 142875"/>
                  <a:gd name="connsiteY5" fmla="*/ 18716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209550">
                    <a:moveTo>
                      <a:pt x="27146" y="187166"/>
                    </a:moveTo>
                    <a:cubicBezTo>
                      <a:pt x="49054" y="162401"/>
                      <a:pt x="63341" y="73819"/>
                      <a:pt x="71914" y="7144"/>
                    </a:cubicBezTo>
                    <a:cubicBezTo>
                      <a:pt x="125254" y="19526"/>
                      <a:pt x="154781" y="43339"/>
                      <a:pt x="133826" y="107156"/>
                    </a:cubicBezTo>
                    <a:cubicBezTo>
                      <a:pt x="120491" y="148114"/>
                      <a:pt x="85249" y="210026"/>
                      <a:pt x="36671" y="207169"/>
                    </a:cubicBezTo>
                    <a:cubicBezTo>
                      <a:pt x="25241" y="206216"/>
                      <a:pt x="15716" y="203359"/>
                      <a:pt x="7144" y="198596"/>
                    </a:cubicBezTo>
                    <a:cubicBezTo>
                      <a:pt x="15716" y="194786"/>
                      <a:pt x="22384" y="190976"/>
                      <a:pt x="27146" y="187166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6795611" y="4599146"/>
                <a:ext cx="342900" cy="228600"/>
              </a:xfrm>
              <a:custGeom>
                <a:avLst/>
                <a:gdLst>
                  <a:gd name="connsiteX0" fmla="*/ 329089 w 342900"/>
                  <a:gd name="connsiteY0" fmla="*/ 7144 h 228600"/>
                  <a:gd name="connsiteX1" fmla="*/ 266224 w 342900"/>
                  <a:gd name="connsiteY1" fmla="*/ 220504 h 228600"/>
                  <a:gd name="connsiteX2" fmla="*/ 149066 w 342900"/>
                  <a:gd name="connsiteY2" fmla="*/ 223361 h 228600"/>
                  <a:gd name="connsiteX3" fmla="*/ 110966 w 342900"/>
                  <a:gd name="connsiteY3" fmla="*/ 211931 h 228600"/>
                  <a:gd name="connsiteX4" fmla="*/ 62389 w 342900"/>
                  <a:gd name="connsiteY4" fmla="*/ 216694 h 228600"/>
                  <a:gd name="connsiteX5" fmla="*/ 7144 w 342900"/>
                  <a:gd name="connsiteY5" fmla="*/ 144304 h 228600"/>
                  <a:gd name="connsiteX6" fmla="*/ 329089 w 342900"/>
                  <a:gd name="connsiteY6" fmla="*/ 7144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900" h="228600">
                    <a:moveTo>
                      <a:pt x="329089" y="7144"/>
                    </a:moveTo>
                    <a:cubicBezTo>
                      <a:pt x="332899" y="87154"/>
                      <a:pt x="375761" y="191929"/>
                      <a:pt x="266224" y="220504"/>
                    </a:cubicBezTo>
                    <a:cubicBezTo>
                      <a:pt x="230981" y="230029"/>
                      <a:pt x="184309" y="230981"/>
                      <a:pt x="149066" y="223361"/>
                    </a:cubicBezTo>
                    <a:cubicBezTo>
                      <a:pt x="135731" y="220504"/>
                      <a:pt x="125254" y="213836"/>
                      <a:pt x="110966" y="211931"/>
                    </a:cubicBezTo>
                    <a:cubicBezTo>
                      <a:pt x="94774" y="210979"/>
                      <a:pt x="77629" y="220504"/>
                      <a:pt x="62389" y="216694"/>
                    </a:cubicBezTo>
                    <a:cubicBezTo>
                      <a:pt x="32861" y="210026"/>
                      <a:pt x="14764" y="176689"/>
                      <a:pt x="7144" y="144304"/>
                    </a:cubicBezTo>
                    <a:cubicBezTo>
                      <a:pt x="104299" y="41434"/>
                      <a:pt x="243364" y="22384"/>
                      <a:pt x="329089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7234028" y="4703571"/>
                <a:ext cx="114300" cy="133350"/>
              </a:xfrm>
              <a:custGeom>
                <a:avLst/>
                <a:gdLst>
                  <a:gd name="connsiteX0" fmla="*/ 69742 w 114300"/>
                  <a:gd name="connsiteY0" fmla="*/ 12257 h 133350"/>
                  <a:gd name="connsiteX1" fmla="*/ 24022 w 114300"/>
                  <a:gd name="connsiteY1" fmla="*/ 115127 h 133350"/>
                  <a:gd name="connsiteX2" fmla="*/ 75457 w 114300"/>
                  <a:gd name="connsiteY2" fmla="*/ 12257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133350">
                    <a:moveTo>
                      <a:pt x="69742" y="12257"/>
                    </a:moveTo>
                    <a:cubicBezTo>
                      <a:pt x="144990" y="19877"/>
                      <a:pt x="101175" y="167514"/>
                      <a:pt x="24022" y="115127"/>
                    </a:cubicBezTo>
                    <a:cubicBezTo>
                      <a:pt x="-23603" y="82742"/>
                      <a:pt x="41167" y="-16318"/>
                      <a:pt x="75457" y="12257"/>
                    </a:cubicBezTo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6890363" y="4873181"/>
                <a:ext cx="57150" cy="66675"/>
              </a:xfrm>
              <a:custGeom>
                <a:avLst/>
                <a:gdLst>
                  <a:gd name="connsiteX0" fmla="*/ 21929 w 57150"/>
                  <a:gd name="connsiteY0" fmla="*/ 15050 h 66675"/>
                  <a:gd name="connsiteX1" fmla="*/ 53362 w 57150"/>
                  <a:gd name="connsiteY1" fmla="*/ 11239 h 66675"/>
                  <a:gd name="connsiteX2" fmla="*/ 56219 w 57150"/>
                  <a:gd name="connsiteY2" fmla="*/ 56007 h 66675"/>
                  <a:gd name="connsiteX3" fmla="*/ 8594 w 57150"/>
                  <a:gd name="connsiteY3" fmla="*/ 62675 h 66675"/>
                  <a:gd name="connsiteX4" fmla="*/ 21929 w 57150"/>
                  <a:gd name="connsiteY4" fmla="*/ 1505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66675">
                    <a:moveTo>
                      <a:pt x="21929" y="15050"/>
                    </a:moveTo>
                    <a:cubicBezTo>
                      <a:pt x="33359" y="9335"/>
                      <a:pt x="46694" y="2667"/>
                      <a:pt x="53362" y="11239"/>
                    </a:cubicBezTo>
                    <a:cubicBezTo>
                      <a:pt x="53362" y="26479"/>
                      <a:pt x="52409" y="41719"/>
                      <a:pt x="56219" y="56007"/>
                    </a:cubicBezTo>
                    <a:cubicBezTo>
                      <a:pt x="41932" y="62675"/>
                      <a:pt x="23834" y="64579"/>
                      <a:pt x="8594" y="62675"/>
                    </a:cubicBezTo>
                    <a:cubicBezTo>
                      <a:pt x="3832" y="44577"/>
                      <a:pt x="11452" y="29337"/>
                      <a:pt x="21929" y="15050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7314784" y="4514374"/>
                <a:ext cx="66675" cy="66675"/>
              </a:xfrm>
              <a:custGeom>
                <a:avLst/>
                <a:gdLst>
                  <a:gd name="connsiteX0" fmla="*/ 56614 w 66675"/>
                  <a:gd name="connsiteY0" fmla="*/ 7144 h 66675"/>
                  <a:gd name="connsiteX1" fmla="*/ 28039 w 66675"/>
                  <a:gd name="connsiteY1" fmla="*/ 65246 h 66675"/>
                  <a:gd name="connsiteX2" fmla="*/ 56614 w 66675"/>
                  <a:gd name="connsiteY2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66675">
                    <a:moveTo>
                      <a:pt x="56614" y="7144"/>
                    </a:moveTo>
                    <a:cubicBezTo>
                      <a:pt x="83284" y="30004"/>
                      <a:pt x="62329" y="73819"/>
                      <a:pt x="28039" y="65246"/>
                    </a:cubicBezTo>
                    <a:cubicBezTo>
                      <a:pt x="-21491" y="53816"/>
                      <a:pt x="28991" y="12859"/>
                      <a:pt x="56614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169042" y="4655459"/>
                <a:ext cx="38100" cy="47625"/>
              </a:xfrm>
              <a:custGeom>
                <a:avLst/>
                <a:gdLst>
                  <a:gd name="connsiteX0" fmla="*/ 10903 w 38100"/>
                  <a:gd name="connsiteY0" fmla="*/ 11791 h 47625"/>
                  <a:gd name="connsiteX1" fmla="*/ 39478 w 38100"/>
                  <a:gd name="connsiteY1" fmla="*/ 17507 h 47625"/>
                  <a:gd name="connsiteX2" fmla="*/ 38525 w 38100"/>
                  <a:gd name="connsiteY2" fmla="*/ 43224 h 47625"/>
                  <a:gd name="connsiteX3" fmla="*/ 10903 w 38100"/>
                  <a:gd name="connsiteY3" fmla="*/ 1179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47625">
                    <a:moveTo>
                      <a:pt x="10903" y="11791"/>
                    </a:moveTo>
                    <a:cubicBezTo>
                      <a:pt x="26143" y="7029"/>
                      <a:pt x="38525" y="2266"/>
                      <a:pt x="39478" y="17507"/>
                    </a:cubicBezTo>
                    <a:cubicBezTo>
                      <a:pt x="41383" y="24174"/>
                      <a:pt x="39478" y="35604"/>
                      <a:pt x="38525" y="43224"/>
                    </a:cubicBezTo>
                    <a:cubicBezTo>
                      <a:pt x="15665" y="54654"/>
                      <a:pt x="-527" y="34651"/>
                      <a:pt x="10903" y="11791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7367917" y="4124071"/>
                <a:ext cx="304800" cy="152400"/>
              </a:xfrm>
              <a:custGeom>
                <a:avLst/>
                <a:gdLst>
                  <a:gd name="connsiteX0" fmla="*/ 73966 w 304800"/>
                  <a:gd name="connsiteY0" fmla="*/ 145986 h 152400"/>
                  <a:gd name="connsiteX1" fmla="*/ 14911 w 304800"/>
                  <a:gd name="connsiteY1" fmla="*/ 141224 h 152400"/>
                  <a:gd name="connsiteX2" fmla="*/ 7291 w 304800"/>
                  <a:gd name="connsiteY2" fmla="*/ 130746 h 152400"/>
                  <a:gd name="connsiteX3" fmla="*/ 17768 w 304800"/>
                  <a:gd name="connsiteY3" fmla="*/ 123126 h 152400"/>
                  <a:gd name="connsiteX4" fmla="*/ 282563 w 304800"/>
                  <a:gd name="connsiteY4" fmla="*/ 12636 h 152400"/>
                  <a:gd name="connsiteX5" fmla="*/ 294946 w 304800"/>
                  <a:gd name="connsiteY5" fmla="*/ 7874 h 152400"/>
                  <a:gd name="connsiteX6" fmla="*/ 299708 w 304800"/>
                  <a:gd name="connsiteY6" fmla="*/ 20256 h 152400"/>
                  <a:gd name="connsiteX7" fmla="*/ 73966 w 304800"/>
                  <a:gd name="connsiteY7" fmla="*/ 145986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152400">
                    <a:moveTo>
                      <a:pt x="73966" y="145986"/>
                    </a:moveTo>
                    <a:cubicBezTo>
                      <a:pt x="55868" y="145986"/>
                      <a:pt x="35866" y="144081"/>
                      <a:pt x="14911" y="141224"/>
                    </a:cubicBezTo>
                    <a:cubicBezTo>
                      <a:pt x="10148" y="140271"/>
                      <a:pt x="6338" y="135509"/>
                      <a:pt x="7291" y="130746"/>
                    </a:cubicBezTo>
                    <a:cubicBezTo>
                      <a:pt x="8243" y="125984"/>
                      <a:pt x="13006" y="122174"/>
                      <a:pt x="17768" y="123126"/>
                    </a:cubicBezTo>
                    <a:cubicBezTo>
                      <a:pt x="213031" y="155511"/>
                      <a:pt x="282563" y="14541"/>
                      <a:pt x="282563" y="12636"/>
                    </a:cubicBezTo>
                    <a:cubicBezTo>
                      <a:pt x="284468" y="7874"/>
                      <a:pt x="290183" y="5969"/>
                      <a:pt x="294946" y="7874"/>
                    </a:cubicBezTo>
                    <a:cubicBezTo>
                      <a:pt x="299708" y="9779"/>
                      <a:pt x="301613" y="15494"/>
                      <a:pt x="299708" y="20256"/>
                    </a:cubicBezTo>
                    <a:cubicBezTo>
                      <a:pt x="298756" y="21209"/>
                      <a:pt x="237796" y="145986"/>
                      <a:pt x="73966" y="145986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489" name="组合 187"/>
            <p:cNvGrpSpPr/>
            <p:nvPr/>
          </p:nvGrpSpPr>
          <p:grpSpPr>
            <a:xfrm rot="-1540298">
              <a:off x="1827275" y="1504251"/>
              <a:ext cx="65201" cy="65201"/>
              <a:chOff x="322879" y="2200069"/>
              <a:chExt cx="65201" cy="65201"/>
            </a:xfrm>
          </p:grpSpPr>
          <p:sp>
            <p:nvSpPr>
              <p:cNvPr id="20493" name="任意多边形: 形状 93"/>
              <p:cNvSpPr/>
              <p:nvPr/>
            </p:nvSpPr>
            <p:spPr>
              <a:xfrm>
                <a:off x="322879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任意多边形: 形状 94"/>
              <p:cNvSpPr/>
              <p:nvPr/>
            </p:nvSpPr>
            <p:spPr>
              <a:xfrm>
                <a:off x="351404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0" name="组合 186"/>
            <p:cNvGrpSpPr/>
            <p:nvPr/>
          </p:nvGrpSpPr>
          <p:grpSpPr>
            <a:xfrm rot="-1180735">
              <a:off x="1956583" y="1459275"/>
              <a:ext cx="65201" cy="65201"/>
              <a:chOff x="440240" y="2200069"/>
              <a:chExt cx="65201" cy="65201"/>
            </a:xfrm>
          </p:grpSpPr>
          <p:sp>
            <p:nvSpPr>
              <p:cNvPr id="20491" name="任意多边形: 形状 95"/>
              <p:cNvSpPr/>
              <p:nvPr/>
            </p:nvSpPr>
            <p:spPr>
              <a:xfrm>
                <a:off x="440240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2" name="任意多边形: 形状 96"/>
              <p:cNvSpPr/>
              <p:nvPr/>
            </p:nvSpPr>
            <p:spPr>
              <a:xfrm>
                <a:off x="468765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3681641" y="3879210"/>
            <a:ext cx="1201633" cy="861797"/>
            <a:chOff x="3214378" y="5154887"/>
            <a:chExt cx="1990880" cy="1427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7" name="任意多边形: 形状 116"/>
            <p:cNvSpPr/>
            <p:nvPr/>
          </p:nvSpPr>
          <p:spPr>
            <a:xfrm>
              <a:off x="4579720" y="6056429"/>
              <a:ext cx="219745" cy="175793"/>
            </a:xfrm>
            <a:custGeom>
              <a:avLst/>
              <a:gdLst>
                <a:gd name="connsiteX0" fmla="*/ 113824 w 142875"/>
                <a:gd name="connsiteY0" fmla="*/ 69294 h 114300"/>
                <a:gd name="connsiteX1" fmla="*/ 100489 w 142875"/>
                <a:gd name="connsiteY1" fmla="*/ 13097 h 114300"/>
                <a:gd name="connsiteX2" fmla="*/ 57626 w 142875"/>
                <a:gd name="connsiteY2" fmla="*/ 7382 h 114300"/>
                <a:gd name="connsiteX3" fmla="*/ 7144 w 142875"/>
                <a:gd name="connsiteY3" fmla="*/ 15954 h 114300"/>
                <a:gd name="connsiteX4" fmla="*/ 57626 w 142875"/>
                <a:gd name="connsiteY4" fmla="*/ 74057 h 114300"/>
                <a:gd name="connsiteX5" fmla="*/ 139541 w 142875"/>
                <a:gd name="connsiteY5" fmla="*/ 109299 h 114300"/>
                <a:gd name="connsiteX6" fmla="*/ 113824 w 142875"/>
                <a:gd name="connsiteY6" fmla="*/ 6929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13824" y="69294"/>
                  </a:moveTo>
                  <a:cubicBezTo>
                    <a:pt x="105251" y="54054"/>
                    <a:pt x="100489" y="35004"/>
                    <a:pt x="100489" y="13097"/>
                  </a:cubicBezTo>
                  <a:cubicBezTo>
                    <a:pt x="97631" y="8334"/>
                    <a:pt x="83344" y="6429"/>
                    <a:pt x="57626" y="7382"/>
                  </a:cubicBezTo>
                  <a:cubicBezTo>
                    <a:pt x="31909" y="7382"/>
                    <a:pt x="14764" y="10239"/>
                    <a:pt x="7144" y="15954"/>
                  </a:cubicBezTo>
                  <a:cubicBezTo>
                    <a:pt x="10001" y="31194"/>
                    <a:pt x="27146" y="50244"/>
                    <a:pt x="57626" y="74057"/>
                  </a:cubicBezTo>
                  <a:cubicBezTo>
                    <a:pt x="86201" y="96917"/>
                    <a:pt x="113824" y="108347"/>
                    <a:pt x="139541" y="109299"/>
                  </a:cubicBezTo>
                  <a:cubicBezTo>
                    <a:pt x="130969" y="97869"/>
                    <a:pt x="122396" y="84534"/>
                    <a:pt x="113824" y="69294"/>
                  </a:cubicBezTo>
                  <a:close/>
                </a:path>
              </a:pathLst>
            </a:custGeom>
            <a:solidFill>
              <a:srgbClr val="B84F4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4574752" y="6049470"/>
              <a:ext cx="234394" cy="190444"/>
            </a:xfrm>
            <a:custGeom>
              <a:avLst/>
              <a:gdLst>
                <a:gd name="connsiteX0" fmla="*/ 60858 w 152400"/>
                <a:gd name="connsiteY0" fmla="*/ 7144 h 123825"/>
                <a:gd name="connsiteX1" fmla="*/ 83717 w 152400"/>
                <a:gd name="connsiteY1" fmla="*/ 7144 h 123825"/>
                <a:gd name="connsiteX2" fmla="*/ 95147 w 152400"/>
                <a:gd name="connsiteY2" fmla="*/ 9049 h 123825"/>
                <a:gd name="connsiteX3" fmla="*/ 100862 w 152400"/>
                <a:gd name="connsiteY3" fmla="*/ 10954 h 123825"/>
                <a:gd name="connsiteX4" fmla="*/ 104672 w 152400"/>
                <a:gd name="connsiteY4" fmla="*/ 12859 h 123825"/>
                <a:gd name="connsiteX5" fmla="*/ 108483 w 152400"/>
                <a:gd name="connsiteY5" fmla="*/ 15716 h 123825"/>
                <a:gd name="connsiteX6" fmla="*/ 108483 w 152400"/>
                <a:gd name="connsiteY6" fmla="*/ 15716 h 123825"/>
                <a:gd name="connsiteX7" fmla="*/ 109435 w 152400"/>
                <a:gd name="connsiteY7" fmla="*/ 18574 h 123825"/>
                <a:gd name="connsiteX8" fmla="*/ 112292 w 152400"/>
                <a:gd name="connsiteY8" fmla="*/ 30956 h 123825"/>
                <a:gd name="connsiteX9" fmla="*/ 114197 w 152400"/>
                <a:gd name="connsiteY9" fmla="*/ 43339 h 123825"/>
                <a:gd name="connsiteX10" fmla="*/ 117055 w 152400"/>
                <a:gd name="connsiteY10" fmla="*/ 55721 h 123825"/>
                <a:gd name="connsiteX11" fmla="*/ 118960 w 152400"/>
                <a:gd name="connsiteY11" fmla="*/ 61436 h 123825"/>
                <a:gd name="connsiteX12" fmla="*/ 121817 w 152400"/>
                <a:gd name="connsiteY12" fmla="*/ 67151 h 123825"/>
                <a:gd name="connsiteX13" fmla="*/ 122770 w 152400"/>
                <a:gd name="connsiteY13" fmla="*/ 70009 h 123825"/>
                <a:gd name="connsiteX14" fmla="*/ 123722 w 152400"/>
                <a:gd name="connsiteY14" fmla="*/ 70961 h 123825"/>
                <a:gd name="connsiteX15" fmla="*/ 124675 w 152400"/>
                <a:gd name="connsiteY15" fmla="*/ 72866 h 123825"/>
                <a:gd name="connsiteX16" fmla="*/ 127533 w 152400"/>
                <a:gd name="connsiteY16" fmla="*/ 78581 h 123825"/>
                <a:gd name="connsiteX17" fmla="*/ 134200 w 152400"/>
                <a:gd name="connsiteY17" fmla="*/ 90011 h 123825"/>
                <a:gd name="connsiteX18" fmla="*/ 140867 w 152400"/>
                <a:gd name="connsiteY18" fmla="*/ 101441 h 123825"/>
                <a:gd name="connsiteX19" fmla="*/ 147535 w 152400"/>
                <a:gd name="connsiteY19" fmla="*/ 112871 h 123825"/>
                <a:gd name="connsiteX20" fmla="*/ 148487 w 152400"/>
                <a:gd name="connsiteY20" fmla="*/ 113824 h 123825"/>
                <a:gd name="connsiteX21" fmla="*/ 146583 w 152400"/>
                <a:gd name="connsiteY21" fmla="*/ 119539 h 123825"/>
                <a:gd name="connsiteX22" fmla="*/ 143725 w 152400"/>
                <a:gd name="connsiteY22" fmla="*/ 120491 h 123825"/>
                <a:gd name="connsiteX23" fmla="*/ 143725 w 152400"/>
                <a:gd name="connsiteY23" fmla="*/ 120491 h 123825"/>
                <a:gd name="connsiteX24" fmla="*/ 132295 w 152400"/>
                <a:gd name="connsiteY24" fmla="*/ 119539 h 123825"/>
                <a:gd name="connsiteX25" fmla="*/ 121817 w 152400"/>
                <a:gd name="connsiteY25" fmla="*/ 117634 h 123825"/>
                <a:gd name="connsiteX26" fmla="*/ 100862 w 152400"/>
                <a:gd name="connsiteY26" fmla="*/ 110966 h 123825"/>
                <a:gd name="connsiteX27" fmla="*/ 91337 w 152400"/>
                <a:gd name="connsiteY27" fmla="*/ 106204 h 123825"/>
                <a:gd name="connsiteX28" fmla="*/ 81812 w 152400"/>
                <a:gd name="connsiteY28" fmla="*/ 100489 h 123825"/>
                <a:gd name="connsiteX29" fmla="*/ 63715 w 152400"/>
                <a:gd name="connsiteY29" fmla="*/ 88106 h 123825"/>
                <a:gd name="connsiteX30" fmla="*/ 47522 w 152400"/>
                <a:gd name="connsiteY30" fmla="*/ 74771 h 123825"/>
                <a:gd name="connsiteX31" fmla="*/ 31330 w 152400"/>
                <a:gd name="connsiteY31" fmla="*/ 60484 h 123825"/>
                <a:gd name="connsiteX32" fmla="*/ 17042 w 152400"/>
                <a:gd name="connsiteY32" fmla="*/ 44291 h 123825"/>
                <a:gd name="connsiteX33" fmla="*/ 11327 w 152400"/>
                <a:gd name="connsiteY33" fmla="*/ 34766 h 123825"/>
                <a:gd name="connsiteX34" fmla="*/ 7517 w 152400"/>
                <a:gd name="connsiteY34" fmla="*/ 23336 h 123825"/>
                <a:gd name="connsiteX35" fmla="*/ 9422 w 152400"/>
                <a:gd name="connsiteY35" fmla="*/ 18574 h 123825"/>
                <a:gd name="connsiteX36" fmla="*/ 16090 w 152400"/>
                <a:gd name="connsiteY36" fmla="*/ 14764 h 123825"/>
                <a:gd name="connsiteX37" fmla="*/ 22758 w 152400"/>
                <a:gd name="connsiteY37" fmla="*/ 12859 h 123825"/>
                <a:gd name="connsiteX38" fmla="*/ 36092 w 152400"/>
                <a:gd name="connsiteY38" fmla="*/ 10001 h 123825"/>
                <a:gd name="connsiteX39" fmla="*/ 60858 w 152400"/>
                <a:gd name="connsiteY39" fmla="*/ 7144 h 123825"/>
                <a:gd name="connsiteX40" fmla="*/ 60858 w 152400"/>
                <a:gd name="connsiteY40" fmla="*/ 16669 h 123825"/>
                <a:gd name="connsiteX41" fmla="*/ 36092 w 152400"/>
                <a:gd name="connsiteY41" fmla="*/ 18574 h 123825"/>
                <a:gd name="connsiteX42" fmla="*/ 23710 w 152400"/>
                <a:gd name="connsiteY42" fmla="*/ 20479 h 123825"/>
                <a:gd name="connsiteX43" fmla="*/ 17995 w 152400"/>
                <a:gd name="connsiteY43" fmla="*/ 22384 h 123825"/>
                <a:gd name="connsiteX44" fmla="*/ 13233 w 152400"/>
                <a:gd name="connsiteY44" fmla="*/ 25241 h 123825"/>
                <a:gd name="connsiteX45" fmla="*/ 15137 w 152400"/>
                <a:gd name="connsiteY45" fmla="*/ 20479 h 123825"/>
                <a:gd name="connsiteX46" fmla="*/ 18947 w 152400"/>
                <a:gd name="connsiteY46" fmla="*/ 29051 h 123825"/>
                <a:gd name="connsiteX47" fmla="*/ 23710 w 152400"/>
                <a:gd name="connsiteY47" fmla="*/ 37624 h 123825"/>
                <a:gd name="connsiteX48" fmla="*/ 37045 w 152400"/>
                <a:gd name="connsiteY48" fmla="*/ 52864 h 123825"/>
                <a:gd name="connsiteX49" fmla="*/ 52285 w 152400"/>
                <a:gd name="connsiteY49" fmla="*/ 67151 h 123825"/>
                <a:gd name="connsiteX50" fmla="*/ 68477 w 152400"/>
                <a:gd name="connsiteY50" fmla="*/ 80486 h 123825"/>
                <a:gd name="connsiteX51" fmla="*/ 85622 w 152400"/>
                <a:gd name="connsiteY51" fmla="*/ 91916 h 123825"/>
                <a:gd name="connsiteX52" fmla="*/ 94195 w 152400"/>
                <a:gd name="connsiteY52" fmla="*/ 96679 h 123825"/>
                <a:gd name="connsiteX53" fmla="*/ 103720 w 152400"/>
                <a:gd name="connsiteY53" fmla="*/ 101441 h 123825"/>
                <a:gd name="connsiteX54" fmla="*/ 122770 w 152400"/>
                <a:gd name="connsiteY54" fmla="*/ 108109 h 123825"/>
                <a:gd name="connsiteX55" fmla="*/ 132295 w 152400"/>
                <a:gd name="connsiteY55" fmla="*/ 110014 h 123825"/>
                <a:gd name="connsiteX56" fmla="*/ 141820 w 152400"/>
                <a:gd name="connsiteY56" fmla="*/ 110966 h 123825"/>
                <a:gd name="connsiteX57" fmla="*/ 141820 w 152400"/>
                <a:gd name="connsiteY57" fmla="*/ 110966 h 123825"/>
                <a:gd name="connsiteX58" fmla="*/ 138010 w 152400"/>
                <a:gd name="connsiteY58" fmla="*/ 118586 h 123825"/>
                <a:gd name="connsiteX59" fmla="*/ 129437 w 152400"/>
                <a:gd name="connsiteY59" fmla="*/ 108109 h 123825"/>
                <a:gd name="connsiteX60" fmla="*/ 121817 w 152400"/>
                <a:gd name="connsiteY60" fmla="*/ 97631 h 123825"/>
                <a:gd name="connsiteX61" fmla="*/ 114197 w 152400"/>
                <a:gd name="connsiteY61" fmla="*/ 86201 h 123825"/>
                <a:gd name="connsiteX62" fmla="*/ 110387 w 152400"/>
                <a:gd name="connsiteY62" fmla="*/ 80486 h 123825"/>
                <a:gd name="connsiteX63" fmla="*/ 109435 w 152400"/>
                <a:gd name="connsiteY63" fmla="*/ 79534 h 123825"/>
                <a:gd name="connsiteX64" fmla="*/ 108483 w 152400"/>
                <a:gd name="connsiteY64" fmla="*/ 77629 h 123825"/>
                <a:gd name="connsiteX65" fmla="*/ 106577 w 152400"/>
                <a:gd name="connsiteY65" fmla="*/ 74771 h 123825"/>
                <a:gd name="connsiteX66" fmla="*/ 103720 w 152400"/>
                <a:gd name="connsiteY66" fmla="*/ 68104 h 123825"/>
                <a:gd name="connsiteX67" fmla="*/ 100862 w 152400"/>
                <a:gd name="connsiteY67" fmla="*/ 61436 h 123825"/>
                <a:gd name="connsiteX68" fmla="*/ 97052 w 152400"/>
                <a:gd name="connsiteY68" fmla="*/ 48101 h 123825"/>
                <a:gd name="connsiteX69" fmla="*/ 95147 w 152400"/>
                <a:gd name="connsiteY69" fmla="*/ 33814 h 123825"/>
                <a:gd name="connsiteX70" fmla="*/ 97052 w 152400"/>
                <a:gd name="connsiteY70" fmla="*/ 19526 h 123825"/>
                <a:gd name="connsiteX71" fmla="*/ 98005 w 152400"/>
                <a:gd name="connsiteY71" fmla="*/ 22384 h 123825"/>
                <a:gd name="connsiteX72" fmla="*/ 98005 w 152400"/>
                <a:gd name="connsiteY72" fmla="*/ 22384 h 123825"/>
                <a:gd name="connsiteX73" fmla="*/ 97052 w 152400"/>
                <a:gd name="connsiteY73" fmla="*/ 22384 h 123825"/>
                <a:gd name="connsiteX74" fmla="*/ 95147 w 152400"/>
                <a:gd name="connsiteY74" fmla="*/ 21431 h 123825"/>
                <a:gd name="connsiteX75" fmla="*/ 90385 w 152400"/>
                <a:gd name="connsiteY75" fmla="*/ 20479 h 123825"/>
                <a:gd name="connsiteX76" fmla="*/ 79908 w 152400"/>
                <a:gd name="connsiteY76" fmla="*/ 19526 h 123825"/>
                <a:gd name="connsiteX77" fmla="*/ 60858 w 152400"/>
                <a:gd name="connsiteY77" fmla="*/ 166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400" h="123825">
                  <a:moveTo>
                    <a:pt x="60858" y="7144"/>
                  </a:moveTo>
                  <a:cubicBezTo>
                    <a:pt x="68477" y="7144"/>
                    <a:pt x="76097" y="7144"/>
                    <a:pt x="83717" y="7144"/>
                  </a:cubicBezTo>
                  <a:cubicBezTo>
                    <a:pt x="87527" y="7144"/>
                    <a:pt x="91337" y="8096"/>
                    <a:pt x="95147" y="9049"/>
                  </a:cubicBezTo>
                  <a:cubicBezTo>
                    <a:pt x="97052" y="9049"/>
                    <a:pt x="98958" y="10001"/>
                    <a:pt x="100862" y="10954"/>
                  </a:cubicBezTo>
                  <a:cubicBezTo>
                    <a:pt x="101815" y="11906"/>
                    <a:pt x="102767" y="11906"/>
                    <a:pt x="104672" y="12859"/>
                  </a:cubicBezTo>
                  <a:cubicBezTo>
                    <a:pt x="105625" y="13811"/>
                    <a:pt x="107530" y="14764"/>
                    <a:pt x="108483" y="15716"/>
                  </a:cubicBezTo>
                  <a:lnTo>
                    <a:pt x="108483" y="15716"/>
                  </a:lnTo>
                  <a:lnTo>
                    <a:pt x="109435" y="18574"/>
                  </a:lnTo>
                  <a:cubicBezTo>
                    <a:pt x="110387" y="22384"/>
                    <a:pt x="111340" y="27146"/>
                    <a:pt x="112292" y="30956"/>
                  </a:cubicBezTo>
                  <a:cubicBezTo>
                    <a:pt x="112292" y="34766"/>
                    <a:pt x="114197" y="39529"/>
                    <a:pt x="114197" y="43339"/>
                  </a:cubicBezTo>
                  <a:cubicBezTo>
                    <a:pt x="114197" y="47149"/>
                    <a:pt x="116102" y="50959"/>
                    <a:pt x="117055" y="55721"/>
                  </a:cubicBezTo>
                  <a:cubicBezTo>
                    <a:pt x="118008" y="57626"/>
                    <a:pt x="118008" y="59531"/>
                    <a:pt x="118960" y="61436"/>
                  </a:cubicBezTo>
                  <a:lnTo>
                    <a:pt x="121817" y="67151"/>
                  </a:lnTo>
                  <a:lnTo>
                    <a:pt x="122770" y="70009"/>
                  </a:lnTo>
                  <a:lnTo>
                    <a:pt x="123722" y="70961"/>
                  </a:lnTo>
                  <a:lnTo>
                    <a:pt x="124675" y="72866"/>
                  </a:lnTo>
                  <a:lnTo>
                    <a:pt x="127533" y="78581"/>
                  </a:lnTo>
                  <a:lnTo>
                    <a:pt x="134200" y="90011"/>
                  </a:lnTo>
                  <a:cubicBezTo>
                    <a:pt x="136105" y="93821"/>
                    <a:pt x="138962" y="97631"/>
                    <a:pt x="140867" y="101441"/>
                  </a:cubicBezTo>
                  <a:cubicBezTo>
                    <a:pt x="142772" y="105251"/>
                    <a:pt x="145630" y="109061"/>
                    <a:pt x="147535" y="112871"/>
                  </a:cubicBezTo>
                  <a:lnTo>
                    <a:pt x="148487" y="113824"/>
                  </a:lnTo>
                  <a:cubicBezTo>
                    <a:pt x="149440" y="115729"/>
                    <a:pt x="149440" y="118586"/>
                    <a:pt x="146583" y="119539"/>
                  </a:cubicBezTo>
                  <a:cubicBezTo>
                    <a:pt x="145630" y="120491"/>
                    <a:pt x="144677" y="120491"/>
                    <a:pt x="143725" y="120491"/>
                  </a:cubicBezTo>
                  <a:lnTo>
                    <a:pt x="143725" y="120491"/>
                  </a:lnTo>
                  <a:cubicBezTo>
                    <a:pt x="139915" y="120491"/>
                    <a:pt x="136105" y="119539"/>
                    <a:pt x="132295" y="119539"/>
                  </a:cubicBezTo>
                  <a:cubicBezTo>
                    <a:pt x="128485" y="118586"/>
                    <a:pt x="124675" y="118586"/>
                    <a:pt x="121817" y="117634"/>
                  </a:cubicBezTo>
                  <a:cubicBezTo>
                    <a:pt x="115150" y="115729"/>
                    <a:pt x="107530" y="113824"/>
                    <a:pt x="100862" y="110966"/>
                  </a:cubicBezTo>
                  <a:lnTo>
                    <a:pt x="91337" y="106204"/>
                  </a:lnTo>
                  <a:lnTo>
                    <a:pt x="81812" y="100489"/>
                  </a:lnTo>
                  <a:cubicBezTo>
                    <a:pt x="76097" y="96679"/>
                    <a:pt x="69430" y="92869"/>
                    <a:pt x="63715" y="88106"/>
                  </a:cubicBezTo>
                  <a:cubicBezTo>
                    <a:pt x="58000" y="83344"/>
                    <a:pt x="52285" y="79534"/>
                    <a:pt x="47522" y="74771"/>
                  </a:cubicBezTo>
                  <a:cubicBezTo>
                    <a:pt x="41808" y="70009"/>
                    <a:pt x="37045" y="65246"/>
                    <a:pt x="31330" y="60484"/>
                  </a:cubicBezTo>
                  <a:cubicBezTo>
                    <a:pt x="26567" y="55721"/>
                    <a:pt x="21805" y="50006"/>
                    <a:pt x="17042" y="44291"/>
                  </a:cubicBezTo>
                  <a:cubicBezTo>
                    <a:pt x="15137" y="41434"/>
                    <a:pt x="12280" y="38576"/>
                    <a:pt x="11327" y="34766"/>
                  </a:cubicBezTo>
                  <a:cubicBezTo>
                    <a:pt x="9422" y="31909"/>
                    <a:pt x="8470" y="28099"/>
                    <a:pt x="7517" y="23336"/>
                  </a:cubicBezTo>
                  <a:cubicBezTo>
                    <a:pt x="6565" y="21431"/>
                    <a:pt x="7517" y="19526"/>
                    <a:pt x="9422" y="18574"/>
                  </a:cubicBezTo>
                  <a:cubicBezTo>
                    <a:pt x="11327" y="17621"/>
                    <a:pt x="14185" y="15716"/>
                    <a:pt x="16090" y="14764"/>
                  </a:cubicBezTo>
                  <a:cubicBezTo>
                    <a:pt x="17995" y="13811"/>
                    <a:pt x="20852" y="12859"/>
                    <a:pt x="22758" y="12859"/>
                  </a:cubicBezTo>
                  <a:cubicBezTo>
                    <a:pt x="27520" y="11906"/>
                    <a:pt x="31330" y="10954"/>
                    <a:pt x="36092" y="10001"/>
                  </a:cubicBezTo>
                  <a:cubicBezTo>
                    <a:pt x="43712" y="8096"/>
                    <a:pt x="52285" y="7144"/>
                    <a:pt x="60858" y="7144"/>
                  </a:cubicBezTo>
                  <a:close/>
                  <a:moveTo>
                    <a:pt x="60858" y="16669"/>
                  </a:moveTo>
                  <a:cubicBezTo>
                    <a:pt x="52285" y="16669"/>
                    <a:pt x="43712" y="17621"/>
                    <a:pt x="36092" y="18574"/>
                  </a:cubicBezTo>
                  <a:cubicBezTo>
                    <a:pt x="32283" y="19526"/>
                    <a:pt x="27520" y="19526"/>
                    <a:pt x="23710" y="20479"/>
                  </a:cubicBezTo>
                  <a:cubicBezTo>
                    <a:pt x="21805" y="21431"/>
                    <a:pt x="19900" y="21431"/>
                    <a:pt x="17995" y="22384"/>
                  </a:cubicBezTo>
                  <a:cubicBezTo>
                    <a:pt x="16090" y="23336"/>
                    <a:pt x="15137" y="24289"/>
                    <a:pt x="13233" y="25241"/>
                  </a:cubicBezTo>
                  <a:lnTo>
                    <a:pt x="15137" y="20479"/>
                  </a:lnTo>
                  <a:cubicBezTo>
                    <a:pt x="16090" y="23336"/>
                    <a:pt x="17042" y="26194"/>
                    <a:pt x="18947" y="29051"/>
                  </a:cubicBezTo>
                  <a:cubicBezTo>
                    <a:pt x="19900" y="31909"/>
                    <a:pt x="22758" y="34766"/>
                    <a:pt x="23710" y="37624"/>
                  </a:cubicBezTo>
                  <a:cubicBezTo>
                    <a:pt x="27520" y="43339"/>
                    <a:pt x="32283" y="48101"/>
                    <a:pt x="37045" y="52864"/>
                  </a:cubicBezTo>
                  <a:cubicBezTo>
                    <a:pt x="41808" y="57626"/>
                    <a:pt x="47522" y="62389"/>
                    <a:pt x="52285" y="67151"/>
                  </a:cubicBezTo>
                  <a:cubicBezTo>
                    <a:pt x="58000" y="71914"/>
                    <a:pt x="62762" y="75724"/>
                    <a:pt x="68477" y="80486"/>
                  </a:cubicBezTo>
                  <a:cubicBezTo>
                    <a:pt x="74192" y="84296"/>
                    <a:pt x="79908" y="88106"/>
                    <a:pt x="85622" y="91916"/>
                  </a:cubicBezTo>
                  <a:lnTo>
                    <a:pt x="94195" y="96679"/>
                  </a:lnTo>
                  <a:lnTo>
                    <a:pt x="103720" y="101441"/>
                  </a:lnTo>
                  <a:cubicBezTo>
                    <a:pt x="110387" y="104299"/>
                    <a:pt x="116102" y="106204"/>
                    <a:pt x="122770" y="108109"/>
                  </a:cubicBezTo>
                  <a:cubicBezTo>
                    <a:pt x="125627" y="109061"/>
                    <a:pt x="129437" y="109061"/>
                    <a:pt x="132295" y="110014"/>
                  </a:cubicBezTo>
                  <a:cubicBezTo>
                    <a:pt x="135152" y="110014"/>
                    <a:pt x="138962" y="110966"/>
                    <a:pt x="141820" y="110966"/>
                  </a:cubicBezTo>
                  <a:lnTo>
                    <a:pt x="141820" y="110966"/>
                  </a:lnTo>
                  <a:lnTo>
                    <a:pt x="138010" y="118586"/>
                  </a:lnTo>
                  <a:cubicBezTo>
                    <a:pt x="135152" y="114776"/>
                    <a:pt x="132295" y="111919"/>
                    <a:pt x="129437" y="108109"/>
                  </a:cubicBezTo>
                  <a:cubicBezTo>
                    <a:pt x="126580" y="104299"/>
                    <a:pt x="123722" y="101441"/>
                    <a:pt x="121817" y="97631"/>
                  </a:cubicBezTo>
                  <a:lnTo>
                    <a:pt x="114197" y="86201"/>
                  </a:lnTo>
                  <a:lnTo>
                    <a:pt x="110387" y="80486"/>
                  </a:lnTo>
                  <a:lnTo>
                    <a:pt x="109435" y="79534"/>
                  </a:lnTo>
                  <a:lnTo>
                    <a:pt x="108483" y="77629"/>
                  </a:lnTo>
                  <a:lnTo>
                    <a:pt x="106577" y="74771"/>
                  </a:lnTo>
                  <a:lnTo>
                    <a:pt x="103720" y="68104"/>
                  </a:lnTo>
                  <a:cubicBezTo>
                    <a:pt x="102767" y="66199"/>
                    <a:pt x="101815" y="63341"/>
                    <a:pt x="100862" y="61436"/>
                  </a:cubicBezTo>
                  <a:cubicBezTo>
                    <a:pt x="99910" y="56674"/>
                    <a:pt x="98005" y="52864"/>
                    <a:pt x="97052" y="48101"/>
                  </a:cubicBezTo>
                  <a:cubicBezTo>
                    <a:pt x="96100" y="43339"/>
                    <a:pt x="95147" y="38576"/>
                    <a:pt x="95147" y="33814"/>
                  </a:cubicBezTo>
                  <a:cubicBezTo>
                    <a:pt x="95147" y="29051"/>
                    <a:pt x="96100" y="24289"/>
                    <a:pt x="97052" y="19526"/>
                  </a:cubicBezTo>
                  <a:lnTo>
                    <a:pt x="98005" y="22384"/>
                  </a:lnTo>
                  <a:lnTo>
                    <a:pt x="98005" y="22384"/>
                  </a:lnTo>
                  <a:cubicBezTo>
                    <a:pt x="98005" y="22384"/>
                    <a:pt x="98005" y="22384"/>
                    <a:pt x="97052" y="22384"/>
                  </a:cubicBezTo>
                  <a:lnTo>
                    <a:pt x="95147" y="21431"/>
                  </a:lnTo>
                  <a:cubicBezTo>
                    <a:pt x="93242" y="21431"/>
                    <a:pt x="92290" y="20479"/>
                    <a:pt x="90385" y="20479"/>
                  </a:cubicBezTo>
                  <a:cubicBezTo>
                    <a:pt x="87527" y="19526"/>
                    <a:pt x="83717" y="19526"/>
                    <a:pt x="79908" y="19526"/>
                  </a:cubicBezTo>
                  <a:cubicBezTo>
                    <a:pt x="76097" y="16669"/>
                    <a:pt x="68477" y="16669"/>
                    <a:pt x="60858" y="1666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>
            <a:xfrm>
              <a:off x="3939999" y="5160243"/>
              <a:ext cx="1040122" cy="1010818"/>
            </a:xfrm>
            <a:custGeom>
              <a:avLst/>
              <a:gdLst>
                <a:gd name="connsiteX0" fmla="*/ 424035 w 676275"/>
                <a:gd name="connsiteY0" fmla="*/ 558641 h 657225"/>
                <a:gd name="connsiteX1" fmla="*/ 416415 w 676275"/>
                <a:gd name="connsiteY1" fmla="*/ 528161 h 657225"/>
                <a:gd name="connsiteX2" fmla="*/ 319260 w 676275"/>
                <a:gd name="connsiteY2" fmla="*/ 651034 h 657225"/>
                <a:gd name="connsiteX3" fmla="*/ 454515 w 676275"/>
                <a:gd name="connsiteY3" fmla="*/ 651034 h 657225"/>
                <a:gd name="connsiteX4" fmla="*/ 424035 w 676275"/>
                <a:gd name="connsiteY4" fmla="*/ 558641 h 657225"/>
                <a:gd name="connsiteX5" fmla="*/ 42082 w 676275"/>
                <a:gd name="connsiteY5" fmla="*/ 162401 h 657225"/>
                <a:gd name="connsiteX6" fmla="*/ 8745 w 676275"/>
                <a:gd name="connsiteY6" fmla="*/ 203359 h 657225"/>
                <a:gd name="connsiteX7" fmla="*/ 38272 w 676275"/>
                <a:gd name="connsiteY7" fmla="*/ 285274 h 657225"/>
                <a:gd name="connsiteX8" fmla="*/ 145905 w 676275"/>
                <a:gd name="connsiteY8" fmla="*/ 365284 h 657225"/>
                <a:gd name="connsiteX9" fmla="*/ 251632 w 676275"/>
                <a:gd name="connsiteY9" fmla="*/ 401479 h 657225"/>
                <a:gd name="connsiteX10" fmla="*/ 318307 w 676275"/>
                <a:gd name="connsiteY10" fmla="*/ 417671 h 657225"/>
                <a:gd name="connsiteX11" fmla="*/ 282112 w 676275"/>
                <a:gd name="connsiteY11" fmla="*/ 370046 h 657225"/>
                <a:gd name="connsiteX12" fmla="*/ 318307 w 676275"/>
                <a:gd name="connsiteY12" fmla="*/ 417671 h 657225"/>
                <a:gd name="connsiteX13" fmla="*/ 344025 w 676275"/>
                <a:gd name="connsiteY13" fmla="*/ 431959 h 657225"/>
                <a:gd name="connsiteX14" fmla="*/ 408795 w 676275"/>
                <a:gd name="connsiteY14" fmla="*/ 441484 h 657225"/>
                <a:gd name="connsiteX15" fmla="*/ 444037 w 676275"/>
                <a:gd name="connsiteY15" fmla="*/ 433864 h 657225"/>
                <a:gd name="connsiteX16" fmla="*/ 528810 w 676275"/>
                <a:gd name="connsiteY16" fmla="*/ 399574 h 657225"/>
                <a:gd name="connsiteX17" fmla="*/ 676447 w 676275"/>
                <a:gd name="connsiteY17" fmla="*/ 285274 h 657225"/>
                <a:gd name="connsiteX18" fmla="*/ 659302 w 676275"/>
                <a:gd name="connsiteY18" fmla="*/ 294799 h 657225"/>
                <a:gd name="connsiteX19" fmla="*/ 614535 w 676275"/>
                <a:gd name="connsiteY19" fmla="*/ 283369 h 657225"/>
                <a:gd name="connsiteX20" fmla="*/ 585960 w 676275"/>
                <a:gd name="connsiteY20" fmla="*/ 247174 h 657225"/>
                <a:gd name="connsiteX21" fmla="*/ 603105 w 676275"/>
                <a:gd name="connsiteY21" fmla="*/ 218599 h 657225"/>
                <a:gd name="connsiteX22" fmla="*/ 607867 w 676275"/>
                <a:gd name="connsiteY22" fmla="*/ 215741 h 657225"/>
                <a:gd name="connsiteX23" fmla="*/ 601200 w 676275"/>
                <a:gd name="connsiteY23" fmla="*/ 215741 h 657225"/>
                <a:gd name="connsiteX24" fmla="*/ 540240 w 676275"/>
                <a:gd name="connsiteY24" fmla="*/ 214789 h 657225"/>
                <a:gd name="connsiteX25" fmla="*/ 488805 w 676275"/>
                <a:gd name="connsiteY25" fmla="*/ 205264 h 657225"/>
                <a:gd name="connsiteX26" fmla="*/ 445942 w 676275"/>
                <a:gd name="connsiteY26" fmla="*/ 177641 h 657225"/>
                <a:gd name="connsiteX27" fmla="*/ 389745 w 676275"/>
                <a:gd name="connsiteY27" fmla="*/ 134779 h 657225"/>
                <a:gd name="connsiteX28" fmla="*/ 387840 w 676275"/>
                <a:gd name="connsiteY28" fmla="*/ 132874 h 657225"/>
                <a:gd name="connsiteX29" fmla="*/ 272587 w 676275"/>
                <a:gd name="connsiteY29" fmla="*/ 80486 h 657225"/>
                <a:gd name="connsiteX30" fmla="*/ 267825 w 676275"/>
                <a:gd name="connsiteY30" fmla="*/ 88106 h 657225"/>
                <a:gd name="connsiteX31" fmla="*/ 272587 w 676275"/>
                <a:gd name="connsiteY31" fmla="*/ 80486 h 657225"/>
                <a:gd name="connsiteX32" fmla="*/ 284017 w 676275"/>
                <a:gd name="connsiteY32" fmla="*/ 62389 h 657225"/>
                <a:gd name="connsiteX33" fmla="*/ 295447 w 676275"/>
                <a:gd name="connsiteY33" fmla="*/ 7144 h 657225"/>
                <a:gd name="connsiteX34" fmla="*/ 244012 w 676275"/>
                <a:gd name="connsiteY34" fmla="*/ 42386 h 657225"/>
                <a:gd name="connsiteX35" fmla="*/ 182100 w 676275"/>
                <a:gd name="connsiteY35" fmla="*/ 73819 h 657225"/>
                <a:gd name="connsiteX36" fmla="*/ 177337 w 676275"/>
                <a:gd name="connsiteY36" fmla="*/ 77629 h 657225"/>
                <a:gd name="connsiteX37" fmla="*/ 182100 w 676275"/>
                <a:gd name="connsiteY37" fmla="*/ 73819 h 657225"/>
                <a:gd name="connsiteX38" fmla="*/ 199245 w 676275"/>
                <a:gd name="connsiteY38" fmla="*/ 50959 h 657225"/>
                <a:gd name="connsiteX39" fmla="*/ 215437 w 676275"/>
                <a:gd name="connsiteY39" fmla="*/ 22384 h 657225"/>
                <a:gd name="connsiteX40" fmla="*/ 164955 w 676275"/>
                <a:gd name="connsiteY40" fmla="*/ 59531 h 657225"/>
                <a:gd name="connsiteX41" fmla="*/ 116377 w 676275"/>
                <a:gd name="connsiteY41" fmla="*/ 97631 h 657225"/>
                <a:gd name="connsiteX42" fmla="*/ 113520 w 676275"/>
                <a:gd name="connsiteY42" fmla="*/ 105251 h 657225"/>
                <a:gd name="connsiteX43" fmla="*/ 116377 w 676275"/>
                <a:gd name="connsiteY43" fmla="*/ 97631 h 657225"/>
                <a:gd name="connsiteX44" fmla="*/ 122092 w 676275"/>
                <a:gd name="connsiteY44" fmla="*/ 70961 h 657225"/>
                <a:gd name="connsiteX45" fmla="*/ 126855 w 676275"/>
                <a:gd name="connsiteY45" fmla="*/ 48101 h 657225"/>
                <a:gd name="connsiteX46" fmla="*/ 80182 w 676275"/>
                <a:gd name="connsiteY46" fmla="*/ 103346 h 657225"/>
                <a:gd name="connsiteX47" fmla="*/ 42082 w 676275"/>
                <a:gd name="connsiteY47" fmla="*/ 162401 h 657225"/>
                <a:gd name="connsiteX48" fmla="*/ 55417 w 676275"/>
                <a:gd name="connsiteY48" fmla="*/ 150971 h 657225"/>
                <a:gd name="connsiteX49" fmla="*/ 42082 w 676275"/>
                <a:gd name="connsiteY49" fmla="*/ 162401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6275" h="657225">
                  <a:moveTo>
                    <a:pt x="424035" y="558641"/>
                  </a:moveTo>
                  <a:cubicBezTo>
                    <a:pt x="421177" y="547211"/>
                    <a:pt x="418320" y="537686"/>
                    <a:pt x="416415" y="528161"/>
                  </a:cubicBezTo>
                  <a:cubicBezTo>
                    <a:pt x="389745" y="557689"/>
                    <a:pt x="357360" y="598646"/>
                    <a:pt x="319260" y="651034"/>
                  </a:cubicBezTo>
                  <a:lnTo>
                    <a:pt x="454515" y="651034"/>
                  </a:lnTo>
                  <a:cubicBezTo>
                    <a:pt x="440227" y="615791"/>
                    <a:pt x="430702" y="585311"/>
                    <a:pt x="424035" y="558641"/>
                  </a:cubicBezTo>
                  <a:moveTo>
                    <a:pt x="42082" y="162401"/>
                  </a:moveTo>
                  <a:cubicBezTo>
                    <a:pt x="29700" y="173831"/>
                    <a:pt x="18270" y="187166"/>
                    <a:pt x="8745" y="203359"/>
                  </a:cubicBezTo>
                  <a:cubicBezTo>
                    <a:pt x="3030" y="218599"/>
                    <a:pt x="12555" y="245269"/>
                    <a:pt x="38272" y="285274"/>
                  </a:cubicBezTo>
                  <a:cubicBezTo>
                    <a:pt x="63990" y="325279"/>
                    <a:pt x="100185" y="351949"/>
                    <a:pt x="145905" y="365284"/>
                  </a:cubicBezTo>
                  <a:cubicBezTo>
                    <a:pt x="191625" y="379571"/>
                    <a:pt x="226867" y="391001"/>
                    <a:pt x="251632" y="401479"/>
                  </a:cubicBezTo>
                  <a:cubicBezTo>
                    <a:pt x="276397" y="411004"/>
                    <a:pt x="298305" y="416719"/>
                    <a:pt x="318307" y="417671"/>
                  </a:cubicBezTo>
                  <a:cubicBezTo>
                    <a:pt x="300210" y="405289"/>
                    <a:pt x="288780" y="389096"/>
                    <a:pt x="282112" y="370046"/>
                  </a:cubicBezTo>
                  <a:cubicBezTo>
                    <a:pt x="288780" y="389096"/>
                    <a:pt x="300210" y="405289"/>
                    <a:pt x="318307" y="417671"/>
                  </a:cubicBezTo>
                  <a:cubicBezTo>
                    <a:pt x="325927" y="423386"/>
                    <a:pt x="334500" y="428149"/>
                    <a:pt x="344025" y="431959"/>
                  </a:cubicBezTo>
                  <a:cubicBezTo>
                    <a:pt x="363075" y="440531"/>
                    <a:pt x="384982" y="443389"/>
                    <a:pt x="408795" y="441484"/>
                  </a:cubicBezTo>
                  <a:cubicBezTo>
                    <a:pt x="420225" y="440531"/>
                    <a:pt x="431655" y="437674"/>
                    <a:pt x="444037" y="433864"/>
                  </a:cubicBezTo>
                  <a:cubicBezTo>
                    <a:pt x="472612" y="426244"/>
                    <a:pt x="500235" y="414814"/>
                    <a:pt x="528810" y="399574"/>
                  </a:cubicBezTo>
                  <a:cubicBezTo>
                    <a:pt x="602152" y="359569"/>
                    <a:pt x="650730" y="321469"/>
                    <a:pt x="676447" y="285274"/>
                  </a:cubicBezTo>
                  <a:cubicBezTo>
                    <a:pt x="672637" y="287179"/>
                    <a:pt x="666922" y="290989"/>
                    <a:pt x="659302" y="294799"/>
                  </a:cubicBezTo>
                  <a:cubicBezTo>
                    <a:pt x="650730" y="298609"/>
                    <a:pt x="635490" y="294799"/>
                    <a:pt x="614535" y="283369"/>
                  </a:cubicBezTo>
                  <a:cubicBezTo>
                    <a:pt x="593580" y="271939"/>
                    <a:pt x="584055" y="259556"/>
                    <a:pt x="585960" y="247174"/>
                  </a:cubicBezTo>
                  <a:cubicBezTo>
                    <a:pt x="587865" y="234791"/>
                    <a:pt x="593580" y="225266"/>
                    <a:pt x="603105" y="218599"/>
                  </a:cubicBezTo>
                  <a:cubicBezTo>
                    <a:pt x="604057" y="217646"/>
                    <a:pt x="605962" y="216694"/>
                    <a:pt x="607867" y="215741"/>
                  </a:cubicBezTo>
                  <a:cubicBezTo>
                    <a:pt x="605962" y="215741"/>
                    <a:pt x="603105" y="215741"/>
                    <a:pt x="601200" y="215741"/>
                  </a:cubicBezTo>
                  <a:cubicBezTo>
                    <a:pt x="573577" y="215741"/>
                    <a:pt x="553575" y="214789"/>
                    <a:pt x="540240" y="214789"/>
                  </a:cubicBezTo>
                  <a:cubicBezTo>
                    <a:pt x="517380" y="213836"/>
                    <a:pt x="500235" y="210979"/>
                    <a:pt x="488805" y="205264"/>
                  </a:cubicBezTo>
                  <a:cubicBezTo>
                    <a:pt x="480232" y="201454"/>
                    <a:pt x="465945" y="191929"/>
                    <a:pt x="445942" y="177641"/>
                  </a:cubicBezTo>
                  <a:cubicBezTo>
                    <a:pt x="414510" y="153829"/>
                    <a:pt x="395460" y="139541"/>
                    <a:pt x="389745" y="134779"/>
                  </a:cubicBezTo>
                  <a:cubicBezTo>
                    <a:pt x="388792" y="134779"/>
                    <a:pt x="388792" y="133826"/>
                    <a:pt x="387840" y="132874"/>
                  </a:cubicBezTo>
                  <a:cubicBezTo>
                    <a:pt x="341167" y="100489"/>
                    <a:pt x="302115" y="82391"/>
                    <a:pt x="272587" y="80486"/>
                  </a:cubicBezTo>
                  <a:cubicBezTo>
                    <a:pt x="270682" y="83344"/>
                    <a:pt x="269730" y="85249"/>
                    <a:pt x="267825" y="88106"/>
                  </a:cubicBezTo>
                  <a:cubicBezTo>
                    <a:pt x="269730" y="86201"/>
                    <a:pt x="271635" y="83344"/>
                    <a:pt x="272587" y="80486"/>
                  </a:cubicBezTo>
                  <a:cubicBezTo>
                    <a:pt x="276397" y="75724"/>
                    <a:pt x="280207" y="69056"/>
                    <a:pt x="284017" y="62389"/>
                  </a:cubicBezTo>
                  <a:cubicBezTo>
                    <a:pt x="295447" y="40481"/>
                    <a:pt x="299257" y="22384"/>
                    <a:pt x="295447" y="7144"/>
                  </a:cubicBezTo>
                  <a:cubicBezTo>
                    <a:pt x="287827" y="17621"/>
                    <a:pt x="270682" y="29051"/>
                    <a:pt x="244012" y="42386"/>
                  </a:cubicBezTo>
                  <a:cubicBezTo>
                    <a:pt x="217342" y="54769"/>
                    <a:pt x="196387" y="65246"/>
                    <a:pt x="182100" y="73819"/>
                  </a:cubicBezTo>
                  <a:cubicBezTo>
                    <a:pt x="180195" y="75724"/>
                    <a:pt x="178290" y="76676"/>
                    <a:pt x="177337" y="77629"/>
                  </a:cubicBezTo>
                  <a:cubicBezTo>
                    <a:pt x="178290" y="76676"/>
                    <a:pt x="180195" y="75724"/>
                    <a:pt x="182100" y="73819"/>
                  </a:cubicBezTo>
                  <a:cubicBezTo>
                    <a:pt x="185910" y="69056"/>
                    <a:pt x="191625" y="61436"/>
                    <a:pt x="199245" y="50959"/>
                  </a:cubicBezTo>
                  <a:cubicBezTo>
                    <a:pt x="205912" y="39529"/>
                    <a:pt x="211627" y="30004"/>
                    <a:pt x="215437" y="22384"/>
                  </a:cubicBezTo>
                  <a:cubicBezTo>
                    <a:pt x="214485" y="22384"/>
                    <a:pt x="197340" y="34766"/>
                    <a:pt x="164955" y="59531"/>
                  </a:cubicBezTo>
                  <a:cubicBezTo>
                    <a:pt x="141142" y="77629"/>
                    <a:pt x="124950" y="90011"/>
                    <a:pt x="116377" y="97631"/>
                  </a:cubicBezTo>
                  <a:cubicBezTo>
                    <a:pt x="115425" y="101441"/>
                    <a:pt x="114472" y="103346"/>
                    <a:pt x="113520" y="105251"/>
                  </a:cubicBezTo>
                  <a:cubicBezTo>
                    <a:pt x="114472" y="104299"/>
                    <a:pt x="115425" y="101441"/>
                    <a:pt x="116377" y="97631"/>
                  </a:cubicBezTo>
                  <a:cubicBezTo>
                    <a:pt x="118282" y="91916"/>
                    <a:pt x="120187" y="82391"/>
                    <a:pt x="122092" y="70961"/>
                  </a:cubicBezTo>
                  <a:cubicBezTo>
                    <a:pt x="123997" y="62389"/>
                    <a:pt x="124950" y="53816"/>
                    <a:pt x="126855" y="48101"/>
                  </a:cubicBezTo>
                  <a:cubicBezTo>
                    <a:pt x="115425" y="58579"/>
                    <a:pt x="100185" y="76676"/>
                    <a:pt x="80182" y="103346"/>
                  </a:cubicBezTo>
                  <a:cubicBezTo>
                    <a:pt x="59227" y="128111"/>
                    <a:pt x="46845" y="148114"/>
                    <a:pt x="42082" y="162401"/>
                  </a:cubicBezTo>
                  <a:cubicBezTo>
                    <a:pt x="46845" y="158591"/>
                    <a:pt x="50655" y="154781"/>
                    <a:pt x="55417" y="150971"/>
                  </a:cubicBezTo>
                  <a:cubicBezTo>
                    <a:pt x="50655" y="154781"/>
                    <a:pt x="45892" y="158591"/>
                    <a:pt x="42082" y="162401"/>
                  </a:cubicBezTo>
                  <a:close/>
                </a:path>
              </a:pathLst>
            </a:custGeom>
            <a:solidFill>
              <a:srgbClr val="64514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>
              <a:off x="3858820" y="5460558"/>
              <a:ext cx="732480" cy="703178"/>
            </a:xfrm>
            <a:custGeom>
              <a:avLst/>
              <a:gdLst>
                <a:gd name="connsiteX0" fmla="*/ 25331 w 476250"/>
                <a:gd name="connsiteY0" fmla="*/ 455771 h 457200"/>
                <a:gd name="connsiteX1" fmla="*/ 7234 w 476250"/>
                <a:gd name="connsiteY1" fmla="*/ 277654 h 457200"/>
                <a:gd name="connsiteX2" fmla="*/ 30094 w 476250"/>
                <a:gd name="connsiteY2" fmla="*/ 99536 h 457200"/>
                <a:gd name="connsiteX3" fmla="*/ 62479 w 476250"/>
                <a:gd name="connsiteY3" fmla="*/ 7144 h 457200"/>
                <a:gd name="connsiteX4" fmla="*/ 92006 w 476250"/>
                <a:gd name="connsiteY4" fmla="*/ 89059 h 457200"/>
                <a:gd name="connsiteX5" fmla="*/ 199639 w 476250"/>
                <a:gd name="connsiteY5" fmla="*/ 169069 h 457200"/>
                <a:gd name="connsiteX6" fmla="*/ 305366 w 476250"/>
                <a:gd name="connsiteY6" fmla="*/ 205264 h 457200"/>
                <a:gd name="connsiteX7" fmla="*/ 372041 w 476250"/>
                <a:gd name="connsiteY7" fmla="*/ 221456 h 457200"/>
                <a:gd name="connsiteX8" fmla="*/ 397759 w 476250"/>
                <a:gd name="connsiteY8" fmla="*/ 236696 h 457200"/>
                <a:gd name="connsiteX9" fmla="*/ 447289 w 476250"/>
                <a:gd name="connsiteY9" fmla="*/ 246221 h 457200"/>
                <a:gd name="connsiteX10" fmla="*/ 462528 w 476250"/>
                <a:gd name="connsiteY10" fmla="*/ 245269 h 457200"/>
                <a:gd name="connsiteX11" fmla="*/ 464434 w 476250"/>
                <a:gd name="connsiteY11" fmla="*/ 291941 h 457200"/>
                <a:gd name="connsiteX12" fmla="*/ 465386 w 476250"/>
                <a:gd name="connsiteY12" fmla="*/ 300514 h 457200"/>
                <a:gd name="connsiteX13" fmla="*/ 470149 w 476250"/>
                <a:gd name="connsiteY13" fmla="*/ 331946 h 457200"/>
                <a:gd name="connsiteX14" fmla="*/ 372994 w 476250"/>
                <a:gd name="connsiteY14" fmla="*/ 454819 h 457200"/>
                <a:gd name="connsiteX15" fmla="*/ 372994 w 476250"/>
                <a:gd name="connsiteY15" fmla="*/ 454819 h 457200"/>
                <a:gd name="connsiteX16" fmla="*/ 25331 w 476250"/>
                <a:gd name="connsiteY16" fmla="*/ 45481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250" h="457200">
                  <a:moveTo>
                    <a:pt x="25331" y="455771"/>
                  </a:moveTo>
                  <a:cubicBezTo>
                    <a:pt x="12949" y="384334"/>
                    <a:pt x="6281" y="324326"/>
                    <a:pt x="7234" y="277654"/>
                  </a:cubicBezTo>
                  <a:cubicBezTo>
                    <a:pt x="8186" y="230981"/>
                    <a:pt x="15806" y="170974"/>
                    <a:pt x="30094" y="99536"/>
                  </a:cubicBezTo>
                  <a:cubicBezTo>
                    <a:pt x="36761" y="63341"/>
                    <a:pt x="47239" y="32861"/>
                    <a:pt x="62479" y="7144"/>
                  </a:cubicBezTo>
                  <a:cubicBezTo>
                    <a:pt x="56764" y="22384"/>
                    <a:pt x="66289" y="50006"/>
                    <a:pt x="92006" y="89059"/>
                  </a:cubicBezTo>
                  <a:cubicBezTo>
                    <a:pt x="117724" y="129064"/>
                    <a:pt x="153919" y="155734"/>
                    <a:pt x="199639" y="169069"/>
                  </a:cubicBezTo>
                  <a:cubicBezTo>
                    <a:pt x="245359" y="183356"/>
                    <a:pt x="281553" y="194786"/>
                    <a:pt x="305366" y="205264"/>
                  </a:cubicBezTo>
                  <a:cubicBezTo>
                    <a:pt x="329178" y="214789"/>
                    <a:pt x="352039" y="220504"/>
                    <a:pt x="372041" y="221456"/>
                  </a:cubicBezTo>
                  <a:cubicBezTo>
                    <a:pt x="379661" y="227171"/>
                    <a:pt x="388234" y="231934"/>
                    <a:pt x="397759" y="236696"/>
                  </a:cubicBezTo>
                  <a:cubicBezTo>
                    <a:pt x="412046" y="243364"/>
                    <a:pt x="429191" y="246221"/>
                    <a:pt x="447289" y="246221"/>
                  </a:cubicBezTo>
                  <a:cubicBezTo>
                    <a:pt x="452051" y="246221"/>
                    <a:pt x="457766" y="246221"/>
                    <a:pt x="462528" y="245269"/>
                  </a:cubicBezTo>
                  <a:cubicBezTo>
                    <a:pt x="462528" y="263366"/>
                    <a:pt x="463481" y="279559"/>
                    <a:pt x="464434" y="291941"/>
                  </a:cubicBezTo>
                  <a:cubicBezTo>
                    <a:pt x="464434" y="294799"/>
                    <a:pt x="465386" y="297656"/>
                    <a:pt x="465386" y="300514"/>
                  </a:cubicBezTo>
                  <a:cubicBezTo>
                    <a:pt x="466339" y="309086"/>
                    <a:pt x="467291" y="319564"/>
                    <a:pt x="470149" y="331946"/>
                  </a:cubicBezTo>
                  <a:cubicBezTo>
                    <a:pt x="443478" y="361474"/>
                    <a:pt x="411094" y="402431"/>
                    <a:pt x="372994" y="454819"/>
                  </a:cubicBezTo>
                  <a:lnTo>
                    <a:pt x="372994" y="454819"/>
                  </a:lnTo>
                  <a:lnTo>
                    <a:pt x="25331" y="454819"/>
                  </a:ln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3858959" y="5462023"/>
              <a:ext cx="732480" cy="703178"/>
            </a:xfrm>
            <a:custGeom>
              <a:avLst/>
              <a:gdLst>
                <a:gd name="connsiteX0" fmla="*/ 370999 w 476250"/>
                <a:gd name="connsiteY0" fmla="*/ 221456 h 457200"/>
                <a:gd name="connsiteX1" fmla="*/ 304324 w 476250"/>
                <a:gd name="connsiteY1" fmla="*/ 205264 h 457200"/>
                <a:gd name="connsiteX2" fmla="*/ 198596 w 476250"/>
                <a:gd name="connsiteY2" fmla="*/ 169069 h 457200"/>
                <a:gd name="connsiteX3" fmla="*/ 90964 w 476250"/>
                <a:gd name="connsiteY3" fmla="*/ 89059 h 457200"/>
                <a:gd name="connsiteX4" fmla="*/ 61436 w 476250"/>
                <a:gd name="connsiteY4" fmla="*/ 7144 h 457200"/>
                <a:gd name="connsiteX5" fmla="*/ 29051 w 476250"/>
                <a:gd name="connsiteY5" fmla="*/ 99536 h 457200"/>
                <a:gd name="connsiteX6" fmla="*/ 7144 w 476250"/>
                <a:gd name="connsiteY6" fmla="*/ 277654 h 457200"/>
                <a:gd name="connsiteX7" fmla="*/ 25241 w 476250"/>
                <a:gd name="connsiteY7" fmla="*/ 454819 h 457200"/>
                <a:gd name="connsiteX8" fmla="*/ 371951 w 476250"/>
                <a:gd name="connsiteY8" fmla="*/ 454819 h 457200"/>
                <a:gd name="connsiteX9" fmla="*/ 469106 w 476250"/>
                <a:gd name="connsiteY9" fmla="*/ 331946 h 457200"/>
                <a:gd name="connsiteX10" fmla="*/ 464344 w 476250"/>
                <a:gd name="connsiteY10" fmla="*/ 300514 h 457200"/>
                <a:gd name="connsiteX11" fmla="*/ 463391 w 476250"/>
                <a:gd name="connsiteY11" fmla="*/ 291941 h 457200"/>
                <a:gd name="connsiteX12" fmla="*/ 461486 w 476250"/>
                <a:gd name="connsiteY12" fmla="*/ 245269 h 457200"/>
                <a:gd name="connsiteX13" fmla="*/ 396716 w 476250"/>
                <a:gd name="connsiteY13" fmla="*/ 235744 h 457200"/>
                <a:gd name="connsiteX14" fmla="*/ 370999 w 476250"/>
                <a:gd name="connsiteY14" fmla="*/ 22145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0" h="457200">
                  <a:moveTo>
                    <a:pt x="370999" y="221456"/>
                  </a:moveTo>
                  <a:cubicBezTo>
                    <a:pt x="350996" y="220504"/>
                    <a:pt x="329089" y="214789"/>
                    <a:pt x="304324" y="205264"/>
                  </a:cubicBezTo>
                  <a:cubicBezTo>
                    <a:pt x="279559" y="195739"/>
                    <a:pt x="244316" y="183356"/>
                    <a:pt x="198596" y="169069"/>
                  </a:cubicBezTo>
                  <a:cubicBezTo>
                    <a:pt x="152876" y="154781"/>
                    <a:pt x="116681" y="128111"/>
                    <a:pt x="90964" y="89059"/>
                  </a:cubicBezTo>
                  <a:cubicBezTo>
                    <a:pt x="65246" y="49054"/>
                    <a:pt x="55721" y="22384"/>
                    <a:pt x="61436" y="7144"/>
                  </a:cubicBezTo>
                  <a:cubicBezTo>
                    <a:pt x="47149" y="31909"/>
                    <a:pt x="36671" y="63341"/>
                    <a:pt x="29051" y="99536"/>
                  </a:cubicBezTo>
                  <a:cubicBezTo>
                    <a:pt x="14764" y="170974"/>
                    <a:pt x="7144" y="230981"/>
                    <a:pt x="7144" y="277654"/>
                  </a:cubicBezTo>
                  <a:cubicBezTo>
                    <a:pt x="7144" y="324326"/>
                    <a:pt x="12859" y="383381"/>
                    <a:pt x="25241" y="454819"/>
                  </a:cubicBezTo>
                  <a:lnTo>
                    <a:pt x="371951" y="454819"/>
                  </a:lnTo>
                  <a:cubicBezTo>
                    <a:pt x="410051" y="402431"/>
                    <a:pt x="442436" y="361474"/>
                    <a:pt x="469106" y="331946"/>
                  </a:cubicBezTo>
                  <a:cubicBezTo>
                    <a:pt x="466249" y="319564"/>
                    <a:pt x="465296" y="309086"/>
                    <a:pt x="464344" y="300514"/>
                  </a:cubicBezTo>
                  <a:cubicBezTo>
                    <a:pt x="464344" y="297656"/>
                    <a:pt x="463391" y="294799"/>
                    <a:pt x="463391" y="291941"/>
                  </a:cubicBezTo>
                  <a:cubicBezTo>
                    <a:pt x="462439" y="279559"/>
                    <a:pt x="462439" y="263366"/>
                    <a:pt x="461486" y="245269"/>
                  </a:cubicBezTo>
                  <a:cubicBezTo>
                    <a:pt x="436721" y="247174"/>
                    <a:pt x="414814" y="244316"/>
                    <a:pt x="396716" y="235744"/>
                  </a:cubicBezTo>
                  <a:cubicBezTo>
                    <a:pt x="387191" y="231934"/>
                    <a:pt x="378619" y="227171"/>
                    <a:pt x="370999" y="221456"/>
                  </a:cubicBez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>
            <a:xfrm>
              <a:off x="4828424" y="5457971"/>
              <a:ext cx="175794" cy="161145"/>
            </a:xfrm>
            <a:custGeom>
              <a:avLst/>
              <a:gdLst>
                <a:gd name="connsiteX0" fmla="*/ 45465 w 114300"/>
                <a:gd name="connsiteY0" fmla="*/ 14542 h 104775"/>
                <a:gd name="connsiteX1" fmla="*/ 29272 w 114300"/>
                <a:gd name="connsiteY1" fmla="*/ 23114 h 104775"/>
                <a:gd name="connsiteX2" fmla="*/ 24510 w 114300"/>
                <a:gd name="connsiteY2" fmla="*/ 25972 h 104775"/>
                <a:gd name="connsiteX3" fmla="*/ 7365 w 114300"/>
                <a:gd name="connsiteY3" fmla="*/ 54547 h 104775"/>
                <a:gd name="connsiteX4" fmla="*/ 35940 w 114300"/>
                <a:gd name="connsiteY4" fmla="*/ 90742 h 104775"/>
                <a:gd name="connsiteX5" fmla="*/ 80707 w 114300"/>
                <a:gd name="connsiteY5" fmla="*/ 102172 h 104775"/>
                <a:gd name="connsiteX6" fmla="*/ 97852 w 114300"/>
                <a:gd name="connsiteY6" fmla="*/ 92647 h 104775"/>
                <a:gd name="connsiteX7" fmla="*/ 106425 w 114300"/>
                <a:gd name="connsiteY7" fmla="*/ 83122 h 104775"/>
                <a:gd name="connsiteX8" fmla="*/ 115950 w 114300"/>
                <a:gd name="connsiteY8" fmla="*/ 52642 h 104775"/>
                <a:gd name="connsiteX9" fmla="*/ 101662 w 114300"/>
                <a:gd name="connsiteY9" fmla="*/ 15494 h 104775"/>
                <a:gd name="connsiteX10" fmla="*/ 45465 w 114300"/>
                <a:gd name="connsiteY10" fmla="*/ 14542 h 104775"/>
                <a:gd name="connsiteX11" fmla="*/ 34987 w 114300"/>
                <a:gd name="connsiteY11" fmla="*/ 45022 h 104775"/>
                <a:gd name="connsiteX12" fmla="*/ 43560 w 114300"/>
                <a:gd name="connsiteY12" fmla="*/ 42164 h 104775"/>
                <a:gd name="connsiteX13" fmla="*/ 52132 w 114300"/>
                <a:gd name="connsiteY13" fmla="*/ 45022 h 104775"/>
                <a:gd name="connsiteX14" fmla="*/ 55942 w 114300"/>
                <a:gd name="connsiteY14" fmla="*/ 53594 h 104775"/>
                <a:gd name="connsiteX15" fmla="*/ 52132 w 114300"/>
                <a:gd name="connsiteY15" fmla="*/ 63119 h 104775"/>
                <a:gd name="connsiteX16" fmla="*/ 43560 w 114300"/>
                <a:gd name="connsiteY16" fmla="*/ 65977 h 104775"/>
                <a:gd name="connsiteX17" fmla="*/ 34987 w 114300"/>
                <a:gd name="connsiteY17" fmla="*/ 63119 h 104775"/>
                <a:gd name="connsiteX18" fmla="*/ 32130 w 114300"/>
                <a:gd name="connsiteY18" fmla="*/ 53594 h 104775"/>
                <a:gd name="connsiteX19" fmla="*/ 34987 w 114300"/>
                <a:gd name="connsiteY19" fmla="*/ 45022 h 104775"/>
                <a:gd name="connsiteX20" fmla="*/ 74040 w 114300"/>
                <a:gd name="connsiteY20" fmla="*/ 30734 h 104775"/>
                <a:gd name="connsiteX21" fmla="*/ 76897 w 114300"/>
                <a:gd name="connsiteY21" fmla="*/ 22162 h 104775"/>
                <a:gd name="connsiteX22" fmla="*/ 85470 w 114300"/>
                <a:gd name="connsiteY22" fmla="*/ 18352 h 104775"/>
                <a:gd name="connsiteX23" fmla="*/ 94042 w 114300"/>
                <a:gd name="connsiteY23" fmla="*/ 22162 h 104775"/>
                <a:gd name="connsiteX24" fmla="*/ 97852 w 114300"/>
                <a:gd name="connsiteY24" fmla="*/ 30734 h 104775"/>
                <a:gd name="connsiteX25" fmla="*/ 94042 w 114300"/>
                <a:gd name="connsiteY25" fmla="*/ 39307 h 104775"/>
                <a:gd name="connsiteX26" fmla="*/ 85470 w 114300"/>
                <a:gd name="connsiteY26" fmla="*/ 42164 h 104775"/>
                <a:gd name="connsiteX27" fmla="*/ 76897 w 114300"/>
                <a:gd name="connsiteY27" fmla="*/ 39307 h 104775"/>
                <a:gd name="connsiteX28" fmla="*/ 74040 w 114300"/>
                <a:gd name="connsiteY28" fmla="*/ 3073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4300" h="104775">
                  <a:moveTo>
                    <a:pt x="45465" y="14542"/>
                  </a:moveTo>
                  <a:cubicBezTo>
                    <a:pt x="36892" y="18352"/>
                    <a:pt x="32130" y="21209"/>
                    <a:pt x="29272" y="23114"/>
                  </a:cubicBezTo>
                  <a:cubicBezTo>
                    <a:pt x="27367" y="24067"/>
                    <a:pt x="26415" y="25019"/>
                    <a:pt x="24510" y="25972"/>
                  </a:cubicBezTo>
                  <a:cubicBezTo>
                    <a:pt x="14985" y="32639"/>
                    <a:pt x="10222" y="42164"/>
                    <a:pt x="7365" y="54547"/>
                  </a:cubicBezTo>
                  <a:cubicBezTo>
                    <a:pt x="5460" y="66929"/>
                    <a:pt x="15937" y="78359"/>
                    <a:pt x="35940" y="90742"/>
                  </a:cubicBezTo>
                  <a:cubicBezTo>
                    <a:pt x="56895" y="102172"/>
                    <a:pt x="72135" y="105982"/>
                    <a:pt x="80707" y="102172"/>
                  </a:cubicBezTo>
                  <a:cubicBezTo>
                    <a:pt x="89280" y="98362"/>
                    <a:pt x="94995" y="94552"/>
                    <a:pt x="97852" y="92647"/>
                  </a:cubicBezTo>
                  <a:cubicBezTo>
                    <a:pt x="101662" y="89789"/>
                    <a:pt x="104520" y="86932"/>
                    <a:pt x="106425" y="83122"/>
                  </a:cubicBezTo>
                  <a:cubicBezTo>
                    <a:pt x="110235" y="77407"/>
                    <a:pt x="113092" y="66929"/>
                    <a:pt x="115950" y="52642"/>
                  </a:cubicBezTo>
                  <a:cubicBezTo>
                    <a:pt x="117855" y="38354"/>
                    <a:pt x="113092" y="25972"/>
                    <a:pt x="101662" y="15494"/>
                  </a:cubicBezTo>
                  <a:cubicBezTo>
                    <a:pt x="92137" y="5017"/>
                    <a:pt x="72135" y="4064"/>
                    <a:pt x="45465" y="14542"/>
                  </a:cubicBezTo>
                  <a:moveTo>
                    <a:pt x="34987" y="45022"/>
                  </a:moveTo>
                  <a:cubicBezTo>
                    <a:pt x="37845" y="43117"/>
                    <a:pt x="40702" y="42164"/>
                    <a:pt x="43560" y="42164"/>
                  </a:cubicBezTo>
                  <a:cubicBezTo>
                    <a:pt x="47370" y="42164"/>
                    <a:pt x="50227" y="43117"/>
                    <a:pt x="52132" y="45022"/>
                  </a:cubicBezTo>
                  <a:cubicBezTo>
                    <a:pt x="54990" y="47879"/>
                    <a:pt x="55942" y="50737"/>
                    <a:pt x="55942" y="53594"/>
                  </a:cubicBezTo>
                  <a:cubicBezTo>
                    <a:pt x="55942" y="57404"/>
                    <a:pt x="54990" y="60262"/>
                    <a:pt x="52132" y="63119"/>
                  </a:cubicBezTo>
                  <a:cubicBezTo>
                    <a:pt x="50227" y="65024"/>
                    <a:pt x="47370" y="65977"/>
                    <a:pt x="43560" y="65977"/>
                  </a:cubicBezTo>
                  <a:cubicBezTo>
                    <a:pt x="40702" y="65977"/>
                    <a:pt x="37845" y="65024"/>
                    <a:pt x="34987" y="63119"/>
                  </a:cubicBezTo>
                  <a:cubicBezTo>
                    <a:pt x="33082" y="60262"/>
                    <a:pt x="32130" y="57404"/>
                    <a:pt x="32130" y="53594"/>
                  </a:cubicBezTo>
                  <a:cubicBezTo>
                    <a:pt x="31177" y="50737"/>
                    <a:pt x="32130" y="47879"/>
                    <a:pt x="34987" y="45022"/>
                  </a:cubicBezTo>
                  <a:moveTo>
                    <a:pt x="74040" y="30734"/>
                  </a:moveTo>
                  <a:cubicBezTo>
                    <a:pt x="74040" y="26924"/>
                    <a:pt x="74992" y="24067"/>
                    <a:pt x="76897" y="22162"/>
                  </a:cubicBezTo>
                  <a:cubicBezTo>
                    <a:pt x="78802" y="19304"/>
                    <a:pt x="81660" y="18352"/>
                    <a:pt x="85470" y="18352"/>
                  </a:cubicBezTo>
                  <a:cubicBezTo>
                    <a:pt x="89280" y="18352"/>
                    <a:pt x="92137" y="19304"/>
                    <a:pt x="94042" y="22162"/>
                  </a:cubicBezTo>
                  <a:cubicBezTo>
                    <a:pt x="95947" y="24067"/>
                    <a:pt x="97852" y="26924"/>
                    <a:pt x="97852" y="30734"/>
                  </a:cubicBezTo>
                  <a:cubicBezTo>
                    <a:pt x="97852" y="34544"/>
                    <a:pt x="96900" y="37402"/>
                    <a:pt x="94042" y="39307"/>
                  </a:cubicBezTo>
                  <a:cubicBezTo>
                    <a:pt x="92137" y="41212"/>
                    <a:pt x="89280" y="42164"/>
                    <a:pt x="85470" y="42164"/>
                  </a:cubicBezTo>
                  <a:cubicBezTo>
                    <a:pt x="81660" y="42164"/>
                    <a:pt x="78802" y="41212"/>
                    <a:pt x="76897" y="39307"/>
                  </a:cubicBezTo>
                  <a:cubicBezTo>
                    <a:pt x="74992" y="37402"/>
                    <a:pt x="74040" y="34544"/>
                    <a:pt x="74040" y="30734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>
            <a:xfrm>
              <a:off x="4866852" y="5475210"/>
              <a:ext cx="117196" cy="87898"/>
            </a:xfrm>
            <a:custGeom>
              <a:avLst/>
              <a:gdLst>
                <a:gd name="connsiteX0" fmla="*/ 51911 w 76200"/>
                <a:gd name="connsiteY0" fmla="*/ 10954 h 57150"/>
                <a:gd name="connsiteX1" fmla="*/ 49054 w 76200"/>
                <a:gd name="connsiteY1" fmla="*/ 19526 h 57150"/>
                <a:gd name="connsiteX2" fmla="*/ 51911 w 76200"/>
                <a:gd name="connsiteY2" fmla="*/ 28099 h 57150"/>
                <a:gd name="connsiteX3" fmla="*/ 60484 w 76200"/>
                <a:gd name="connsiteY3" fmla="*/ 30956 h 57150"/>
                <a:gd name="connsiteX4" fmla="*/ 69056 w 76200"/>
                <a:gd name="connsiteY4" fmla="*/ 28099 h 57150"/>
                <a:gd name="connsiteX5" fmla="*/ 72866 w 76200"/>
                <a:gd name="connsiteY5" fmla="*/ 19526 h 57150"/>
                <a:gd name="connsiteX6" fmla="*/ 69056 w 76200"/>
                <a:gd name="connsiteY6" fmla="*/ 10954 h 57150"/>
                <a:gd name="connsiteX7" fmla="*/ 60484 w 76200"/>
                <a:gd name="connsiteY7" fmla="*/ 7144 h 57150"/>
                <a:gd name="connsiteX8" fmla="*/ 51911 w 76200"/>
                <a:gd name="connsiteY8" fmla="*/ 10954 h 57150"/>
                <a:gd name="connsiteX9" fmla="*/ 18574 w 76200"/>
                <a:gd name="connsiteY9" fmla="*/ 30956 h 57150"/>
                <a:gd name="connsiteX10" fmla="*/ 10001 w 76200"/>
                <a:gd name="connsiteY10" fmla="*/ 33814 h 57150"/>
                <a:gd name="connsiteX11" fmla="*/ 7144 w 76200"/>
                <a:gd name="connsiteY11" fmla="*/ 42386 h 57150"/>
                <a:gd name="connsiteX12" fmla="*/ 10001 w 76200"/>
                <a:gd name="connsiteY12" fmla="*/ 51911 h 57150"/>
                <a:gd name="connsiteX13" fmla="*/ 18574 w 76200"/>
                <a:gd name="connsiteY13" fmla="*/ 54769 h 57150"/>
                <a:gd name="connsiteX14" fmla="*/ 27146 w 76200"/>
                <a:gd name="connsiteY14" fmla="*/ 51911 h 57150"/>
                <a:gd name="connsiteX15" fmla="*/ 30956 w 76200"/>
                <a:gd name="connsiteY15" fmla="*/ 42386 h 57150"/>
                <a:gd name="connsiteX16" fmla="*/ 27146 w 76200"/>
                <a:gd name="connsiteY16" fmla="*/ 33814 h 57150"/>
                <a:gd name="connsiteX17" fmla="*/ 18574 w 76200"/>
                <a:gd name="connsiteY17" fmla="*/ 309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57150">
                  <a:moveTo>
                    <a:pt x="51911" y="10954"/>
                  </a:moveTo>
                  <a:cubicBezTo>
                    <a:pt x="50006" y="12859"/>
                    <a:pt x="49054" y="15716"/>
                    <a:pt x="49054" y="19526"/>
                  </a:cubicBezTo>
                  <a:cubicBezTo>
                    <a:pt x="49054" y="23336"/>
                    <a:pt x="50006" y="26194"/>
                    <a:pt x="51911" y="28099"/>
                  </a:cubicBezTo>
                  <a:cubicBezTo>
                    <a:pt x="53816" y="30004"/>
                    <a:pt x="56674" y="30956"/>
                    <a:pt x="60484" y="30956"/>
                  </a:cubicBezTo>
                  <a:cubicBezTo>
                    <a:pt x="64294" y="30956"/>
                    <a:pt x="67151" y="30004"/>
                    <a:pt x="69056" y="28099"/>
                  </a:cubicBezTo>
                  <a:cubicBezTo>
                    <a:pt x="70961" y="26194"/>
                    <a:pt x="72866" y="23336"/>
                    <a:pt x="72866" y="19526"/>
                  </a:cubicBezTo>
                  <a:cubicBezTo>
                    <a:pt x="72866" y="15716"/>
                    <a:pt x="71914" y="12859"/>
                    <a:pt x="69056" y="10954"/>
                  </a:cubicBezTo>
                  <a:cubicBezTo>
                    <a:pt x="67151" y="8096"/>
                    <a:pt x="64294" y="7144"/>
                    <a:pt x="60484" y="7144"/>
                  </a:cubicBezTo>
                  <a:cubicBezTo>
                    <a:pt x="57626" y="7144"/>
                    <a:pt x="54769" y="8096"/>
                    <a:pt x="51911" y="10954"/>
                  </a:cubicBezTo>
                  <a:moveTo>
                    <a:pt x="18574" y="30956"/>
                  </a:moveTo>
                  <a:cubicBezTo>
                    <a:pt x="15716" y="30956"/>
                    <a:pt x="12859" y="31909"/>
                    <a:pt x="10001" y="33814"/>
                  </a:cubicBezTo>
                  <a:cubicBezTo>
                    <a:pt x="8096" y="36671"/>
                    <a:pt x="7144" y="39529"/>
                    <a:pt x="7144" y="42386"/>
                  </a:cubicBezTo>
                  <a:cubicBezTo>
                    <a:pt x="7144" y="46196"/>
                    <a:pt x="8096" y="49054"/>
                    <a:pt x="10001" y="51911"/>
                  </a:cubicBezTo>
                  <a:cubicBezTo>
                    <a:pt x="12859" y="53816"/>
                    <a:pt x="15716" y="54769"/>
                    <a:pt x="18574" y="54769"/>
                  </a:cubicBezTo>
                  <a:cubicBezTo>
                    <a:pt x="22384" y="54769"/>
                    <a:pt x="25241" y="53816"/>
                    <a:pt x="27146" y="51911"/>
                  </a:cubicBezTo>
                  <a:cubicBezTo>
                    <a:pt x="30004" y="49054"/>
                    <a:pt x="30956" y="46196"/>
                    <a:pt x="30956" y="42386"/>
                  </a:cubicBezTo>
                  <a:cubicBezTo>
                    <a:pt x="30956" y="39529"/>
                    <a:pt x="30004" y="36671"/>
                    <a:pt x="27146" y="33814"/>
                  </a:cubicBezTo>
                  <a:cubicBezTo>
                    <a:pt x="24289" y="31909"/>
                    <a:pt x="21431" y="30956"/>
                    <a:pt x="18574" y="30956"/>
                  </a:cubicBezTo>
                  <a:close/>
                </a:path>
              </a:pathLst>
            </a:custGeom>
            <a:solidFill>
              <a:srgbClr val="B8343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3848703" y="5154887"/>
              <a:ext cx="1171969" cy="1025467"/>
            </a:xfrm>
            <a:custGeom>
              <a:avLst/>
              <a:gdLst>
                <a:gd name="connsiteX0" fmla="*/ 62389 w 762000"/>
                <a:gd name="connsiteY0" fmla="*/ 203032 h 666750"/>
                <a:gd name="connsiteX1" fmla="*/ 70009 w 762000"/>
                <a:gd name="connsiteY1" fmla="*/ 192554 h 666750"/>
                <a:gd name="connsiteX2" fmla="*/ 78581 w 762000"/>
                <a:gd name="connsiteY2" fmla="*/ 182077 h 666750"/>
                <a:gd name="connsiteX3" fmla="*/ 88106 w 762000"/>
                <a:gd name="connsiteY3" fmla="*/ 172552 h 666750"/>
                <a:gd name="connsiteX4" fmla="*/ 98584 w 762000"/>
                <a:gd name="connsiteY4" fmla="*/ 163027 h 666750"/>
                <a:gd name="connsiteX5" fmla="*/ 98584 w 762000"/>
                <a:gd name="connsiteY5" fmla="*/ 163027 h 666750"/>
                <a:gd name="connsiteX6" fmla="*/ 97631 w 762000"/>
                <a:gd name="connsiteY6" fmla="*/ 164932 h 666750"/>
                <a:gd name="connsiteX7" fmla="*/ 106204 w 762000"/>
                <a:gd name="connsiteY7" fmla="*/ 148739 h 666750"/>
                <a:gd name="connsiteX8" fmla="*/ 110966 w 762000"/>
                <a:gd name="connsiteY8" fmla="*/ 141119 h 666750"/>
                <a:gd name="connsiteX9" fmla="*/ 115729 w 762000"/>
                <a:gd name="connsiteY9" fmla="*/ 133499 h 666750"/>
                <a:gd name="connsiteX10" fmla="*/ 126206 w 762000"/>
                <a:gd name="connsiteY10" fmla="*/ 119212 h 666750"/>
                <a:gd name="connsiteX11" fmla="*/ 136684 w 762000"/>
                <a:gd name="connsiteY11" fmla="*/ 104924 h 666750"/>
                <a:gd name="connsiteX12" fmla="*/ 158591 w 762000"/>
                <a:gd name="connsiteY12" fmla="*/ 76349 h 666750"/>
                <a:gd name="connsiteX13" fmla="*/ 164306 w 762000"/>
                <a:gd name="connsiteY13" fmla="*/ 69682 h 666750"/>
                <a:gd name="connsiteX14" fmla="*/ 170021 w 762000"/>
                <a:gd name="connsiteY14" fmla="*/ 63014 h 666750"/>
                <a:gd name="connsiteX15" fmla="*/ 181451 w 762000"/>
                <a:gd name="connsiteY15" fmla="*/ 48727 h 666750"/>
                <a:gd name="connsiteX16" fmla="*/ 181451 w 762000"/>
                <a:gd name="connsiteY16" fmla="*/ 48727 h 666750"/>
                <a:gd name="connsiteX17" fmla="*/ 187166 w 762000"/>
                <a:gd name="connsiteY17" fmla="*/ 46822 h 666750"/>
                <a:gd name="connsiteX18" fmla="*/ 189071 w 762000"/>
                <a:gd name="connsiteY18" fmla="*/ 50632 h 666750"/>
                <a:gd name="connsiteX19" fmla="*/ 189071 w 762000"/>
                <a:gd name="connsiteY19" fmla="*/ 53489 h 666750"/>
                <a:gd name="connsiteX20" fmla="*/ 188119 w 762000"/>
                <a:gd name="connsiteY20" fmla="*/ 65872 h 666750"/>
                <a:gd name="connsiteX21" fmla="*/ 187166 w 762000"/>
                <a:gd name="connsiteY21" fmla="*/ 71587 h 666750"/>
                <a:gd name="connsiteX22" fmla="*/ 186214 w 762000"/>
                <a:gd name="connsiteY22" fmla="*/ 78254 h 666750"/>
                <a:gd name="connsiteX23" fmla="*/ 179546 w 762000"/>
                <a:gd name="connsiteY23" fmla="*/ 103019 h 666750"/>
                <a:gd name="connsiteX24" fmla="*/ 179546 w 762000"/>
                <a:gd name="connsiteY24" fmla="*/ 103019 h 666750"/>
                <a:gd name="connsiteX25" fmla="*/ 171926 w 762000"/>
                <a:gd name="connsiteY25" fmla="*/ 98257 h 666750"/>
                <a:gd name="connsiteX26" fmla="*/ 185261 w 762000"/>
                <a:gd name="connsiteY26" fmla="*/ 88732 h 666750"/>
                <a:gd name="connsiteX27" fmla="*/ 197644 w 762000"/>
                <a:gd name="connsiteY27" fmla="*/ 79207 h 666750"/>
                <a:gd name="connsiteX28" fmla="*/ 222409 w 762000"/>
                <a:gd name="connsiteY28" fmla="*/ 61109 h 666750"/>
                <a:gd name="connsiteX29" fmla="*/ 247174 w 762000"/>
                <a:gd name="connsiteY29" fmla="*/ 42059 h 666750"/>
                <a:gd name="connsiteX30" fmla="*/ 259556 w 762000"/>
                <a:gd name="connsiteY30" fmla="*/ 32534 h 666750"/>
                <a:gd name="connsiteX31" fmla="*/ 265271 w 762000"/>
                <a:gd name="connsiteY31" fmla="*/ 27772 h 666750"/>
                <a:gd name="connsiteX32" fmla="*/ 268129 w 762000"/>
                <a:gd name="connsiteY32" fmla="*/ 24914 h 666750"/>
                <a:gd name="connsiteX33" fmla="*/ 273844 w 762000"/>
                <a:gd name="connsiteY33" fmla="*/ 22057 h 666750"/>
                <a:gd name="connsiteX34" fmla="*/ 273844 w 762000"/>
                <a:gd name="connsiteY34" fmla="*/ 22057 h 666750"/>
                <a:gd name="connsiteX35" fmla="*/ 278606 w 762000"/>
                <a:gd name="connsiteY35" fmla="*/ 23962 h 666750"/>
                <a:gd name="connsiteX36" fmla="*/ 278606 w 762000"/>
                <a:gd name="connsiteY36" fmla="*/ 26819 h 666750"/>
                <a:gd name="connsiteX37" fmla="*/ 277654 w 762000"/>
                <a:gd name="connsiteY37" fmla="*/ 29677 h 666750"/>
                <a:gd name="connsiteX38" fmla="*/ 264319 w 762000"/>
                <a:gd name="connsiteY38" fmla="*/ 58252 h 666750"/>
                <a:gd name="connsiteX39" fmla="*/ 263366 w 762000"/>
                <a:gd name="connsiteY39" fmla="*/ 60157 h 666750"/>
                <a:gd name="connsiteX40" fmla="*/ 263366 w 762000"/>
                <a:gd name="connsiteY40" fmla="*/ 60157 h 666750"/>
                <a:gd name="connsiteX41" fmla="*/ 262414 w 762000"/>
                <a:gd name="connsiteY41" fmla="*/ 61109 h 666750"/>
                <a:gd name="connsiteX42" fmla="*/ 262414 w 762000"/>
                <a:gd name="connsiteY42" fmla="*/ 61109 h 666750"/>
                <a:gd name="connsiteX43" fmla="*/ 261461 w 762000"/>
                <a:gd name="connsiteY43" fmla="*/ 62062 h 666750"/>
                <a:gd name="connsiteX44" fmla="*/ 259556 w 762000"/>
                <a:gd name="connsiteY44" fmla="*/ 64919 h 666750"/>
                <a:gd name="connsiteX45" fmla="*/ 254794 w 762000"/>
                <a:gd name="connsiteY45" fmla="*/ 70634 h 666750"/>
                <a:gd name="connsiteX46" fmla="*/ 244316 w 762000"/>
                <a:gd name="connsiteY46" fmla="*/ 82064 h 666750"/>
                <a:gd name="connsiteX47" fmla="*/ 237649 w 762000"/>
                <a:gd name="connsiteY47" fmla="*/ 75397 h 666750"/>
                <a:gd name="connsiteX48" fmla="*/ 252889 w 762000"/>
                <a:gd name="connsiteY48" fmla="*/ 67777 h 666750"/>
                <a:gd name="connsiteX49" fmla="*/ 268129 w 762000"/>
                <a:gd name="connsiteY49" fmla="*/ 60157 h 666750"/>
                <a:gd name="connsiteX50" fmla="*/ 297656 w 762000"/>
                <a:gd name="connsiteY50" fmla="*/ 45869 h 666750"/>
                <a:gd name="connsiteX51" fmla="*/ 305276 w 762000"/>
                <a:gd name="connsiteY51" fmla="*/ 42059 h 666750"/>
                <a:gd name="connsiteX52" fmla="*/ 312896 w 762000"/>
                <a:gd name="connsiteY52" fmla="*/ 38249 h 666750"/>
                <a:gd name="connsiteX53" fmla="*/ 327184 w 762000"/>
                <a:gd name="connsiteY53" fmla="*/ 29677 h 666750"/>
                <a:gd name="connsiteX54" fmla="*/ 333851 w 762000"/>
                <a:gd name="connsiteY54" fmla="*/ 24914 h 666750"/>
                <a:gd name="connsiteX55" fmla="*/ 339566 w 762000"/>
                <a:gd name="connsiteY55" fmla="*/ 20152 h 666750"/>
                <a:gd name="connsiteX56" fmla="*/ 345281 w 762000"/>
                <a:gd name="connsiteY56" fmla="*/ 14437 h 666750"/>
                <a:gd name="connsiteX57" fmla="*/ 350044 w 762000"/>
                <a:gd name="connsiteY57" fmla="*/ 8722 h 666750"/>
                <a:gd name="connsiteX58" fmla="*/ 350044 w 762000"/>
                <a:gd name="connsiteY58" fmla="*/ 8722 h 666750"/>
                <a:gd name="connsiteX59" fmla="*/ 356711 w 762000"/>
                <a:gd name="connsiteY59" fmla="*/ 7769 h 666750"/>
                <a:gd name="connsiteX60" fmla="*/ 358616 w 762000"/>
                <a:gd name="connsiteY60" fmla="*/ 10627 h 666750"/>
                <a:gd name="connsiteX61" fmla="*/ 358616 w 762000"/>
                <a:gd name="connsiteY61" fmla="*/ 10627 h 666750"/>
                <a:gd name="connsiteX62" fmla="*/ 361474 w 762000"/>
                <a:gd name="connsiteY62" fmla="*/ 21104 h 666750"/>
                <a:gd name="connsiteX63" fmla="*/ 361474 w 762000"/>
                <a:gd name="connsiteY63" fmla="*/ 26819 h 666750"/>
                <a:gd name="connsiteX64" fmla="*/ 361474 w 762000"/>
                <a:gd name="connsiteY64" fmla="*/ 32534 h 666750"/>
                <a:gd name="connsiteX65" fmla="*/ 356711 w 762000"/>
                <a:gd name="connsiteY65" fmla="*/ 53489 h 666750"/>
                <a:gd name="connsiteX66" fmla="*/ 352901 w 762000"/>
                <a:gd name="connsiteY66" fmla="*/ 63014 h 666750"/>
                <a:gd name="connsiteX67" fmla="*/ 350996 w 762000"/>
                <a:gd name="connsiteY67" fmla="*/ 67777 h 666750"/>
                <a:gd name="connsiteX68" fmla="*/ 350044 w 762000"/>
                <a:gd name="connsiteY68" fmla="*/ 69682 h 666750"/>
                <a:gd name="connsiteX69" fmla="*/ 350044 w 762000"/>
                <a:gd name="connsiteY69" fmla="*/ 70634 h 666750"/>
                <a:gd name="connsiteX70" fmla="*/ 350044 w 762000"/>
                <a:gd name="connsiteY70" fmla="*/ 71587 h 666750"/>
                <a:gd name="connsiteX71" fmla="*/ 350044 w 762000"/>
                <a:gd name="connsiteY71" fmla="*/ 71587 h 666750"/>
                <a:gd name="connsiteX72" fmla="*/ 349091 w 762000"/>
                <a:gd name="connsiteY72" fmla="*/ 72539 h 666750"/>
                <a:gd name="connsiteX73" fmla="*/ 337661 w 762000"/>
                <a:gd name="connsiteY73" fmla="*/ 88732 h 666750"/>
                <a:gd name="connsiteX74" fmla="*/ 337661 w 762000"/>
                <a:gd name="connsiteY74" fmla="*/ 88732 h 666750"/>
                <a:gd name="connsiteX75" fmla="*/ 333851 w 762000"/>
                <a:gd name="connsiteY75" fmla="*/ 81112 h 666750"/>
                <a:gd name="connsiteX76" fmla="*/ 350044 w 762000"/>
                <a:gd name="connsiteY76" fmla="*/ 83017 h 666750"/>
                <a:gd name="connsiteX77" fmla="*/ 366236 w 762000"/>
                <a:gd name="connsiteY77" fmla="*/ 86827 h 666750"/>
                <a:gd name="connsiteX78" fmla="*/ 381476 w 762000"/>
                <a:gd name="connsiteY78" fmla="*/ 92542 h 666750"/>
                <a:gd name="connsiteX79" fmla="*/ 396716 w 762000"/>
                <a:gd name="connsiteY79" fmla="*/ 99209 h 666750"/>
                <a:gd name="connsiteX80" fmla="*/ 411004 w 762000"/>
                <a:gd name="connsiteY80" fmla="*/ 106829 h 666750"/>
                <a:gd name="connsiteX81" fmla="*/ 425291 w 762000"/>
                <a:gd name="connsiteY81" fmla="*/ 115402 h 666750"/>
                <a:gd name="connsiteX82" fmla="*/ 451961 w 762000"/>
                <a:gd name="connsiteY82" fmla="*/ 133499 h 666750"/>
                <a:gd name="connsiteX83" fmla="*/ 452914 w 762000"/>
                <a:gd name="connsiteY83" fmla="*/ 134452 h 666750"/>
                <a:gd name="connsiteX84" fmla="*/ 452914 w 762000"/>
                <a:gd name="connsiteY84" fmla="*/ 134452 h 666750"/>
                <a:gd name="connsiteX85" fmla="*/ 453866 w 762000"/>
                <a:gd name="connsiteY85" fmla="*/ 135404 h 666750"/>
                <a:gd name="connsiteX86" fmla="*/ 501491 w 762000"/>
                <a:gd name="connsiteY86" fmla="*/ 172552 h 666750"/>
                <a:gd name="connsiteX87" fmla="*/ 512921 w 762000"/>
                <a:gd name="connsiteY87" fmla="*/ 182077 h 666750"/>
                <a:gd name="connsiteX88" fmla="*/ 525304 w 762000"/>
                <a:gd name="connsiteY88" fmla="*/ 190649 h 666750"/>
                <a:gd name="connsiteX89" fmla="*/ 537686 w 762000"/>
                <a:gd name="connsiteY89" fmla="*/ 199222 h 666750"/>
                <a:gd name="connsiteX90" fmla="*/ 550069 w 762000"/>
                <a:gd name="connsiteY90" fmla="*/ 206842 h 666750"/>
                <a:gd name="connsiteX91" fmla="*/ 556736 w 762000"/>
                <a:gd name="connsiteY91" fmla="*/ 209699 h 666750"/>
                <a:gd name="connsiteX92" fmla="*/ 563404 w 762000"/>
                <a:gd name="connsiteY92" fmla="*/ 211604 h 666750"/>
                <a:gd name="connsiteX93" fmla="*/ 577691 w 762000"/>
                <a:gd name="connsiteY93" fmla="*/ 214462 h 666750"/>
                <a:gd name="connsiteX94" fmla="*/ 592931 w 762000"/>
                <a:gd name="connsiteY94" fmla="*/ 216367 h 666750"/>
                <a:gd name="connsiteX95" fmla="*/ 608171 w 762000"/>
                <a:gd name="connsiteY95" fmla="*/ 217319 h 666750"/>
                <a:gd name="connsiteX96" fmla="*/ 638651 w 762000"/>
                <a:gd name="connsiteY96" fmla="*/ 217319 h 666750"/>
                <a:gd name="connsiteX97" fmla="*/ 653891 w 762000"/>
                <a:gd name="connsiteY97" fmla="*/ 217319 h 666750"/>
                <a:gd name="connsiteX98" fmla="*/ 661511 w 762000"/>
                <a:gd name="connsiteY98" fmla="*/ 217319 h 666750"/>
                <a:gd name="connsiteX99" fmla="*/ 669131 w 762000"/>
                <a:gd name="connsiteY99" fmla="*/ 217319 h 666750"/>
                <a:gd name="connsiteX100" fmla="*/ 669131 w 762000"/>
                <a:gd name="connsiteY100" fmla="*/ 217319 h 666750"/>
                <a:gd name="connsiteX101" fmla="*/ 666274 w 762000"/>
                <a:gd name="connsiteY101" fmla="*/ 218272 h 666750"/>
                <a:gd name="connsiteX102" fmla="*/ 681514 w 762000"/>
                <a:gd name="connsiteY102" fmla="*/ 208747 h 666750"/>
                <a:gd name="connsiteX103" fmla="*/ 681514 w 762000"/>
                <a:gd name="connsiteY103" fmla="*/ 208747 h 666750"/>
                <a:gd name="connsiteX104" fmla="*/ 681514 w 762000"/>
                <a:gd name="connsiteY104" fmla="*/ 208747 h 666750"/>
                <a:gd name="connsiteX105" fmla="*/ 690086 w 762000"/>
                <a:gd name="connsiteY105" fmla="*/ 204937 h 666750"/>
                <a:gd name="connsiteX106" fmla="*/ 699611 w 762000"/>
                <a:gd name="connsiteY106" fmla="*/ 202079 h 666750"/>
                <a:gd name="connsiteX107" fmla="*/ 719614 w 762000"/>
                <a:gd name="connsiteY107" fmla="*/ 199222 h 666750"/>
                <a:gd name="connsiteX108" fmla="*/ 730091 w 762000"/>
                <a:gd name="connsiteY108" fmla="*/ 200174 h 666750"/>
                <a:gd name="connsiteX109" fmla="*/ 740569 w 762000"/>
                <a:gd name="connsiteY109" fmla="*/ 203984 h 666750"/>
                <a:gd name="connsiteX110" fmla="*/ 745331 w 762000"/>
                <a:gd name="connsiteY110" fmla="*/ 207794 h 666750"/>
                <a:gd name="connsiteX111" fmla="*/ 746284 w 762000"/>
                <a:gd name="connsiteY111" fmla="*/ 208747 h 666750"/>
                <a:gd name="connsiteX112" fmla="*/ 747236 w 762000"/>
                <a:gd name="connsiteY112" fmla="*/ 209699 h 666750"/>
                <a:gd name="connsiteX113" fmla="*/ 747236 w 762000"/>
                <a:gd name="connsiteY113" fmla="*/ 209699 h 666750"/>
                <a:gd name="connsiteX114" fmla="*/ 749141 w 762000"/>
                <a:gd name="connsiteY114" fmla="*/ 211604 h 666750"/>
                <a:gd name="connsiteX115" fmla="*/ 755809 w 762000"/>
                <a:gd name="connsiteY115" fmla="*/ 220177 h 666750"/>
                <a:gd name="connsiteX116" fmla="*/ 760571 w 762000"/>
                <a:gd name="connsiteY116" fmla="*/ 229702 h 666750"/>
                <a:gd name="connsiteX117" fmla="*/ 763429 w 762000"/>
                <a:gd name="connsiteY117" fmla="*/ 240179 h 666750"/>
                <a:gd name="connsiteX118" fmla="*/ 763429 w 762000"/>
                <a:gd name="connsiteY118" fmla="*/ 250657 h 666750"/>
                <a:gd name="connsiteX119" fmla="*/ 763429 w 762000"/>
                <a:gd name="connsiteY119" fmla="*/ 253514 h 666750"/>
                <a:gd name="connsiteX120" fmla="*/ 762476 w 762000"/>
                <a:gd name="connsiteY120" fmla="*/ 255419 h 666750"/>
                <a:gd name="connsiteX121" fmla="*/ 761524 w 762000"/>
                <a:gd name="connsiteY121" fmla="*/ 260182 h 666750"/>
                <a:gd name="connsiteX122" fmla="*/ 758666 w 762000"/>
                <a:gd name="connsiteY122" fmla="*/ 269707 h 666750"/>
                <a:gd name="connsiteX123" fmla="*/ 754856 w 762000"/>
                <a:gd name="connsiteY123" fmla="*/ 279232 h 666750"/>
                <a:gd name="connsiteX124" fmla="*/ 751999 w 762000"/>
                <a:gd name="connsiteY124" fmla="*/ 283994 h 666750"/>
                <a:gd name="connsiteX125" fmla="*/ 751046 w 762000"/>
                <a:gd name="connsiteY125" fmla="*/ 284947 h 666750"/>
                <a:gd name="connsiteX126" fmla="*/ 750094 w 762000"/>
                <a:gd name="connsiteY126" fmla="*/ 285899 h 666750"/>
                <a:gd name="connsiteX127" fmla="*/ 750094 w 762000"/>
                <a:gd name="connsiteY127" fmla="*/ 285899 h 666750"/>
                <a:gd name="connsiteX128" fmla="*/ 750094 w 762000"/>
                <a:gd name="connsiteY128" fmla="*/ 285899 h 666750"/>
                <a:gd name="connsiteX129" fmla="*/ 750094 w 762000"/>
                <a:gd name="connsiteY129" fmla="*/ 285899 h 666750"/>
                <a:gd name="connsiteX130" fmla="*/ 748189 w 762000"/>
                <a:gd name="connsiteY130" fmla="*/ 287804 h 666750"/>
                <a:gd name="connsiteX131" fmla="*/ 739616 w 762000"/>
                <a:gd name="connsiteY131" fmla="*/ 294472 h 666750"/>
                <a:gd name="connsiteX132" fmla="*/ 739616 w 762000"/>
                <a:gd name="connsiteY132" fmla="*/ 294472 h 666750"/>
                <a:gd name="connsiteX133" fmla="*/ 740569 w 762000"/>
                <a:gd name="connsiteY133" fmla="*/ 293519 h 666750"/>
                <a:gd name="connsiteX134" fmla="*/ 728186 w 762000"/>
                <a:gd name="connsiteY134" fmla="*/ 309712 h 666750"/>
                <a:gd name="connsiteX135" fmla="*/ 714851 w 762000"/>
                <a:gd name="connsiteY135" fmla="*/ 324952 h 666750"/>
                <a:gd name="connsiteX136" fmla="*/ 700564 w 762000"/>
                <a:gd name="connsiteY136" fmla="*/ 339239 h 666750"/>
                <a:gd name="connsiteX137" fmla="*/ 685324 w 762000"/>
                <a:gd name="connsiteY137" fmla="*/ 352574 h 666750"/>
                <a:gd name="connsiteX138" fmla="*/ 669131 w 762000"/>
                <a:gd name="connsiteY138" fmla="*/ 364957 h 666750"/>
                <a:gd name="connsiteX139" fmla="*/ 652939 w 762000"/>
                <a:gd name="connsiteY139" fmla="*/ 376387 h 666750"/>
                <a:gd name="connsiteX140" fmla="*/ 619601 w 762000"/>
                <a:gd name="connsiteY140" fmla="*/ 398294 h 666750"/>
                <a:gd name="connsiteX141" fmla="*/ 602456 w 762000"/>
                <a:gd name="connsiteY141" fmla="*/ 407819 h 666750"/>
                <a:gd name="connsiteX142" fmla="*/ 593884 w 762000"/>
                <a:gd name="connsiteY142" fmla="*/ 412582 h 666750"/>
                <a:gd name="connsiteX143" fmla="*/ 585311 w 762000"/>
                <a:gd name="connsiteY143" fmla="*/ 417344 h 666750"/>
                <a:gd name="connsiteX144" fmla="*/ 567214 w 762000"/>
                <a:gd name="connsiteY144" fmla="*/ 425917 h 666750"/>
                <a:gd name="connsiteX145" fmla="*/ 548164 w 762000"/>
                <a:gd name="connsiteY145" fmla="*/ 433537 h 666750"/>
                <a:gd name="connsiteX146" fmla="*/ 529114 w 762000"/>
                <a:gd name="connsiteY146" fmla="*/ 440204 h 666750"/>
                <a:gd name="connsiteX147" fmla="*/ 510064 w 762000"/>
                <a:gd name="connsiteY147" fmla="*/ 445919 h 666750"/>
                <a:gd name="connsiteX148" fmla="*/ 490061 w 762000"/>
                <a:gd name="connsiteY148" fmla="*/ 449729 h 666750"/>
                <a:gd name="connsiteX149" fmla="*/ 470059 w 762000"/>
                <a:gd name="connsiteY149" fmla="*/ 451634 h 666750"/>
                <a:gd name="connsiteX150" fmla="*/ 470059 w 762000"/>
                <a:gd name="connsiteY150" fmla="*/ 451634 h 666750"/>
                <a:gd name="connsiteX151" fmla="*/ 473869 w 762000"/>
                <a:gd name="connsiteY151" fmla="*/ 446872 h 666750"/>
                <a:gd name="connsiteX152" fmla="*/ 474821 w 762000"/>
                <a:gd name="connsiteY152" fmla="*/ 473542 h 666750"/>
                <a:gd name="connsiteX153" fmla="*/ 474821 w 762000"/>
                <a:gd name="connsiteY153" fmla="*/ 486877 h 666750"/>
                <a:gd name="connsiteX154" fmla="*/ 475774 w 762000"/>
                <a:gd name="connsiteY154" fmla="*/ 500212 h 666750"/>
                <a:gd name="connsiteX155" fmla="*/ 477679 w 762000"/>
                <a:gd name="connsiteY155" fmla="*/ 513547 h 666750"/>
                <a:gd name="connsiteX156" fmla="*/ 479584 w 762000"/>
                <a:gd name="connsiteY156" fmla="*/ 526882 h 666750"/>
                <a:gd name="connsiteX157" fmla="*/ 480536 w 762000"/>
                <a:gd name="connsiteY157" fmla="*/ 533549 h 666750"/>
                <a:gd name="connsiteX158" fmla="*/ 482441 w 762000"/>
                <a:gd name="connsiteY158" fmla="*/ 540217 h 666750"/>
                <a:gd name="connsiteX159" fmla="*/ 485299 w 762000"/>
                <a:gd name="connsiteY159" fmla="*/ 553552 h 666750"/>
                <a:gd name="connsiteX160" fmla="*/ 488156 w 762000"/>
                <a:gd name="connsiteY160" fmla="*/ 565934 h 666750"/>
                <a:gd name="connsiteX161" fmla="*/ 491966 w 762000"/>
                <a:gd name="connsiteY161" fmla="*/ 579269 h 666750"/>
                <a:gd name="connsiteX162" fmla="*/ 499586 w 762000"/>
                <a:gd name="connsiteY162" fmla="*/ 604987 h 666750"/>
                <a:gd name="connsiteX163" fmla="*/ 517684 w 762000"/>
                <a:gd name="connsiteY163" fmla="*/ 655469 h 666750"/>
                <a:gd name="connsiteX164" fmla="*/ 517684 w 762000"/>
                <a:gd name="connsiteY164" fmla="*/ 655469 h 666750"/>
                <a:gd name="connsiteX165" fmla="*/ 514826 w 762000"/>
                <a:gd name="connsiteY165" fmla="*/ 661184 h 666750"/>
                <a:gd name="connsiteX166" fmla="*/ 512921 w 762000"/>
                <a:gd name="connsiteY166" fmla="*/ 661184 h 666750"/>
                <a:gd name="connsiteX167" fmla="*/ 31909 w 762000"/>
                <a:gd name="connsiteY167" fmla="*/ 661184 h 666750"/>
                <a:gd name="connsiteX168" fmla="*/ 27146 w 762000"/>
                <a:gd name="connsiteY168" fmla="*/ 657374 h 666750"/>
                <a:gd name="connsiteX169" fmla="*/ 22384 w 762000"/>
                <a:gd name="connsiteY169" fmla="*/ 628799 h 666750"/>
                <a:gd name="connsiteX170" fmla="*/ 17621 w 762000"/>
                <a:gd name="connsiteY170" fmla="*/ 600224 h 666750"/>
                <a:gd name="connsiteX171" fmla="*/ 13811 w 762000"/>
                <a:gd name="connsiteY171" fmla="*/ 571649 h 666750"/>
                <a:gd name="connsiteX172" fmla="*/ 10954 w 762000"/>
                <a:gd name="connsiteY172" fmla="*/ 543074 h 666750"/>
                <a:gd name="connsiteX173" fmla="*/ 8096 w 762000"/>
                <a:gd name="connsiteY173" fmla="*/ 514499 h 666750"/>
                <a:gd name="connsiteX174" fmla="*/ 7144 w 762000"/>
                <a:gd name="connsiteY174" fmla="*/ 485924 h 666750"/>
                <a:gd name="connsiteX175" fmla="*/ 7144 w 762000"/>
                <a:gd name="connsiteY175" fmla="*/ 478304 h 666750"/>
                <a:gd name="connsiteX176" fmla="*/ 7144 w 762000"/>
                <a:gd name="connsiteY176" fmla="*/ 470684 h 666750"/>
                <a:gd name="connsiteX177" fmla="*/ 8096 w 762000"/>
                <a:gd name="connsiteY177" fmla="*/ 456397 h 666750"/>
                <a:gd name="connsiteX178" fmla="*/ 10001 w 762000"/>
                <a:gd name="connsiteY178" fmla="*/ 427822 h 666750"/>
                <a:gd name="connsiteX179" fmla="*/ 12859 w 762000"/>
                <a:gd name="connsiteY179" fmla="*/ 399247 h 666750"/>
                <a:gd name="connsiteX180" fmla="*/ 16669 w 762000"/>
                <a:gd name="connsiteY180" fmla="*/ 370672 h 666750"/>
                <a:gd name="connsiteX181" fmla="*/ 20479 w 762000"/>
                <a:gd name="connsiteY181" fmla="*/ 342097 h 666750"/>
                <a:gd name="connsiteX182" fmla="*/ 25241 w 762000"/>
                <a:gd name="connsiteY182" fmla="*/ 313522 h 666750"/>
                <a:gd name="connsiteX183" fmla="*/ 28099 w 762000"/>
                <a:gd name="connsiteY183" fmla="*/ 299234 h 666750"/>
                <a:gd name="connsiteX184" fmla="*/ 30956 w 762000"/>
                <a:gd name="connsiteY184" fmla="*/ 284947 h 666750"/>
                <a:gd name="connsiteX185" fmla="*/ 33814 w 762000"/>
                <a:gd name="connsiteY185" fmla="*/ 270659 h 666750"/>
                <a:gd name="connsiteX186" fmla="*/ 37624 w 762000"/>
                <a:gd name="connsiteY186" fmla="*/ 256372 h 666750"/>
                <a:gd name="connsiteX187" fmla="*/ 47149 w 762000"/>
                <a:gd name="connsiteY187" fmla="*/ 228749 h 666750"/>
                <a:gd name="connsiteX188" fmla="*/ 62389 w 762000"/>
                <a:gd name="connsiteY188" fmla="*/ 203032 h 666750"/>
                <a:gd name="connsiteX189" fmla="*/ 62389 w 762000"/>
                <a:gd name="connsiteY189" fmla="*/ 203032 h 666750"/>
                <a:gd name="connsiteX190" fmla="*/ 74771 w 762000"/>
                <a:gd name="connsiteY190" fmla="*/ 210652 h 666750"/>
                <a:gd name="connsiteX191" fmla="*/ 74771 w 762000"/>
                <a:gd name="connsiteY191" fmla="*/ 210652 h 666750"/>
                <a:gd name="connsiteX192" fmla="*/ 69056 w 762000"/>
                <a:gd name="connsiteY192" fmla="*/ 223034 h 666750"/>
                <a:gd name="connsiteX193" fmla="*/ 63341 w 762000"/>
                <a:gd name="connsiteY193" fmla="*/ 235417 h 666750"/>
                <a:gd name="connsiteX194" fmla="*/ 53816 w 762000"/>
                <a:gd name="connsiteY194" fmla="*/ 261134 h 666750"/>
                <a:gd name="connsiteX195" fmla="*/ 50006 w 762000"/>
                <a:gd name="connsiteY195" fmla="*/ 274469 h 666750"/>
                <a:gd name="connsiteX196" fmla="*/ 47149 w 762000"/>
                <a:gd name="connsiteY196" fmla="*/ 288757 h 666750"/>
                <a:gd name="connsiteX197" fmla="*/ 44291 w 762000"/>
                <a:gd name="connsiteY197" fmla="*/ 302092 h 666750"/>
                <a:gd name="connsiteX198" fmla="*/ 41434 w 762000"/>
                <a:gd name="connsiteY198" fmla="*/ 316379 h 666750"/>
                <a:gd name="connsiteX199" fmla="*/ 36671 w 762000"/>
                <a:gd name="connsiteY199" fmla="*/ 344002 h 666750"/>
                <a:gd name="connsiteX200" fmla="*/ 31909 w 762000"/>
                <a:gd name="connsiteY200" fmla="*/ 371624 h 666750"/>
                <a:gd name="connsiteX201" fmla="*/ 28099 w 762000"/>
                <a:gd name="connsiteY201" fmla="*/ 399247 h 666750"/>
                <a:gd name="connsiteX202" fmla="*/ 25241 w 762000"/>
                <a:gd name="connsiteY202" fmla="*/ 426869 h 666750"/>
                <a:gd name="connsiteX203" fmla="*/ 23336 w 762000"/>
                <a:gd name="connsiteY203" fmla="*/ 455444 h 666750"/>
                <a:gd name="connsiteX204" fmla="*/ 22384 w 762000"/>
                <a:gd name="connsiteY204" fmla="*/ 469732 h 666750"/>
                <a:gd name="connsiteX205" fmla="*/ 22384 w 762000"/>
                <a:gd name="connsiteY205" fmla="*/ 476399 h 666750"/>
                <a:gd name="connsiteX206" fmla="*/ 22384 w 762000"/>
                <a:gd name="connsiteY206" fmla="*/ 483067 h 666750"/>
                <a:gd name="connsiteX207" fmla="*/ 23336 w 762000"/>
                <a:gd name="connsiteY207" fmla="*/ 511642 h 666750"/>
                <a:gd name="connsiteX208" fmla="*/ 25241 w 762000"/>
                <a:gd name="connsiteY208" fmla="*/ 540217 h 666750"/>
                <a:gd name="connsiteX209" fmla="*/ 28099 w 762000"/>
                <a:gd name="connsiteY209" fmla="*/ 568792 h 666750"/>
                <a:gd name="connsiteX210" fmla="*/ 30956 w 762000"/>
                <a:gd name="connsiteY210" fmla="*/ 597367 h 666750"/>
                <a:gd name="connsiteX211" fmla="*/ 34766 w 762000"/>
                <a:gd name="connsiteY211" fmla="*/ 625942 h 666750"/>
                <a:gd name="connsiteX212" fmla="*/ 38576 w 762000"/>
                <a:gd name="connsiteY212" fmla="*/ 654517 h 666750"/>
                <a:gd name="connsiteX213" fmla="*/ 33814 w 762000"/>
                <a:gd name="connsiteY213" fmla="*/ 650707 h 666750"/>
                <a:gd name="connsiteX214" fmla="*/ 514826 w 762000"/>
                <a:gd name="connsiteY214" fmla="*/ 650707 h 666750"/>
                <a:gd name="connsiteX215" fmla="*/ 510064 w 762000"/>
                <a:gd name="connsiteY215" fmla="*/ 657374 h 666750"/>
                <a:gd name="connsiteX216" fmla="*/ 491966 w 762000"/>
                <a:gd name="connsiteY216" fmla="*/ 605939 h 666750"/>
                <a:gd name="connsiteX217" fmla="*/ 484346 w 762000"/>
                <a:gd name="connsiteY217" fmla="*/ 580222 h 666750"/>
                <a:gd name="connsiteX218" fmla="*/ 480536 w 762000"/>
                <a:gd name="connsiteY218" fmla="*/ 566887 h 666750"/>
                <a:gd name="connsiteX219" fmla="*/ 477679 w 762000"/>
                <a:gd name="connsiteY219" fmla="*/ 553552 h 666750"/>
                <a:gd name="connsiteX220" fmla="*/ 474821 w 762000"/>
                <a:gd name="connsiteY220" fmla="*/ 540217 h 666750"/>
                <a:gd name="connsiteX221" fmla="*/ 472916 w 762000"/>
                <a:gd name="connsiteY221" fmla="*/ 533549 h 666750"/>
                <a:gd name="connsiteX222" fmla="*/ 471964 w 762000"/>
                <a:gd name="connsiteY222" fmla="*/ 526882 h 666750"/>
                <a:gd name="connsiteX223" fmla="*/ 470059 w 762000"/>
                <a:gd name="connsiteY223" fmla="*/ 513547 h 666750"/>
                <a:gd name="connsiteX224" fmla="*/ 468154 w 762000"/>
                <a:gd name="connsiteY224" fmla="*/ 500212 h 666750"/>
                <a:gd name="connsiteX225" fmla="*/ 467201 w 762000"/>
                <a:gd name="connsiteY225" fmla="*/ 486877 h 666750"/>
                <a:gd name="connsiteX226" fmla="*/ 466249 w 762000"/>
                <a:gd name="connsiteY226" fmla="*/ 473542 h 666750"/>
                <a:gd name="connsiteX227" fmla="*/ 465296 w 762000"/>
                <a:gd name="connsiteY227" fmla="*/ 446872 h 666750"/>
                <a:gd name="connsiteX228" fmla="*/ 469106 w 762000"/>
                <a:gd name="connsiteY228" fmla="*/ 442109 h 666750"/>
                <a:gd name="connsiteX229" fmla="*/ 469106 w 762000"/>
                <a:gd name="connsiteY229" fmla="*/ 442109 h 666750"/>
                <a:gd name="connsiteX230" fmla="*/ 469106 w 762000"/>
                <a:gd name="connsiteY230" fmla="*/ 442109 h 666750"/>
                <a:gd name="connsiteX231" fmla="*/ 487204 w 762000"/>
                <a:gd name="connsiteY231" fmla="*/ 437347 h 666750"/>
                <a:gd name="connsiteX232" fmla="*/ 506254 w 762000"/>
                <a:gd name="connsiteY232" fmla="*/ 431632 h 666750"/>
                <a:gd name="connsiteX233" fmla="*/ 524351 w 762000"/>
                <a:gd name="connsiteY233" fmla="*/ 424964 h 666750"/>
                <a:gd name="connsiteX234" fmla="*/ 542449 w 762000"/>
                <a:gd name="connsiteY234" fmla="*/ 417344 h 666750"/>
                <a:gd name="connsiteX235" fmla="*/ 559594 w 762000"/>
                <a:gd name="connsiteY235" fmla="*/ 409724 h 666750"/>
                <a:gd name="connsiteX236" fmla="*/ 576739 w 762000"/>
                <a:gd name="connsiteY236" fmla="*/ 401152 h 666750"/>
                <a:gd name="connsiteX237" fmla="*/ 585311 w 762000"/>
                <a:gd name="connsiteY237" fmla="*/ 396389 h 666750"/>
                <a:gd name="connsiteX238" fmla="*/ 593884 w 762000"/>
                <a:gd name="connsiteY238" fmla="*/ 391627 h 666750"/>
                <a:gd name="connsiteX239" fmla="*/ 611029 w 762000"/>
                <a:gd name="connsiteY239" fmla="*/ 382102 h 666750"/>
                <a:gd name="connsiteX240" fmla="*/ 644366 w 762000"/>
                <a:gd name="connsiteY240" fmla="*/ 361147 h 666750"/>
                <a:gd name="connsiteX241" fmla="*/ 660559 w 762000"/>
                <a:gd name="connsiteY241" fmla="*/ 350669 h 666750"/>
                <a:gd name="connsiteX242" fmla="*/ 676751 w 762000"/>
                <a:gd name="connsiteY242" fmla="*/ 339239 h 666750"/>
                <a:gd name="connsiteX243" fmla="*/ 691991 w 762000"/>
                <a:gd name="connsiteY243" fmla="*/ 326857 h 666750"/>
                <a:gd name="connsiteX244" fmla="*/ 706279 w 762000"/>
                <a:gd name="connsiteY244" fmla="*/ 314474 h 666750"/>
                <a:gd name="connsiteX245" fmla="*/ 719614 w 762000"/>
                <a:gd name="connsiteY245" fmla="*/ 301139 h 666750"/>
                <a:gd name="connsiteX246" fmla="*/ 731996 w 762000"/>
                <a:gd name="connsiteY246" fmla="*/ 286852 h 666750"/>
                <a:gd name="connsiteX247" fmla="*/ 731996 w 762000"/>
                <a:gd name="connsiteY247" fmla="*/ 285899 h 666750"/>
                <a:gd name="connsiteX248" fmla="*/ 732949 w 762000"/>
                <a:gd name="connsiteY248" fmla="*/ 284947 h 666750"/>
                <a:gd name="connsiteX249" fmla="*/ 732949 w 762000"/>
                <a:gd name="connsiteY249" fmla="*/ 284947 h 666750"/>
                <a:gd name="connsiteX250" fmla="*/ 737711 w 762000"/>
                <a:gd name="connsiteY250" fmla="*/ 279232 h 666750"/>
                <a:gd name="connsiteX251" fmla="*/ 738664 w 762000"/>
                <a:gd name="connsiteY251" fmla="*/ 277327 h 666750"/>
                <a:gd name="connsiteX252" fmla="*/ 738664 w 762000"/>
                <a:gd name="connsiteY252" fmla="*/ 276374 h 666750"/>
                <a:gd name="connsiteX253" fmla="*/ 738664 w 762000"/>
                <a:gd name="connsiteY253" fmla="*/ 276374 h 666750"/>
                <a:gd name="connsiteX254" fmla="*/ 738664 w 762000"/>
                <a:gd name="connsiteY254" fmla="*/ 276374 h 666750"/>
                <a:gd name="connsiteX255" fmla="*/ 738664 w 762000"/>
                <a:gd name="connsiteY255" fmla="*/ 276374 h 666750"/>
                <a:gd name="connsiteX256" fmla="*/ 738664 w 762000"/>
                <a:gd name="connsiteY256" fmla="*/ 277327 h 666750"/>
                <a:gd name="connsiteX257" fmla="*/ 738664 w 762000"/>
                <a:gd name="connsiteY257" fmla="*/ 277327 h 666750"/>
                <a:gd name="connsiteX258" fmla="*/ 738664 w 762000"/>
                <a:gd name="connsiteY258" fmla="*/ 276374 h 666750"/>
                <a:gd name="connsiteX259" fmla="*/ 740569 w 762000"/>
                <a:gd name="connsiteY259" fmla="*/ 272564 h 666750"/>
                <a:gd name="connsiteX260" fmla="*/ 742474 w 762000"/>
                <a:gd name="connsiteY260" fmla="*/ 263992 h 666750"/>
                <a:gd name="connsiteX261" fmla="*/ 744379 w 762000"/>
                <a:gd name="connsiteY261" fmla="*/ 255419 h 666750"/>
                <a:gd name="connsiteX262" fmla="*/ 745331 w 762000"/>
                <a:gd name="connsiteY262" fmla="*/ 250657 h 666750"/>
                <a:gd name="connsiteX263" fmla="*/ 745331 w 762000"/>
                <a:gd name="connsiteY263" fmla="*/ 248752 h 666750"/>
                <a:gd name="connsiteX264" fmla="*/ 745331 w 762000"/>
                <a:gd name="connsiteY264" fmla="*/ 246847 h 666750"/>
                <a:gd name="connsiteX265" fmla="*/ 745331 w 762000"/>
                <a:gd name="connsiteY265" fmla="*/ 239227 h 666750"/>
                <a:gd name="connsiteX266" fmla="*/ 743426 w 762000"/>
                <a:gd name="connsiteY266" fmla="*/ 232559 h 666750"/>
                <a:gd name="connsiteX267" fmla="*/ 740569 w 762000"/>
                <a:gd name="connsiteY267" fmla="*/ 225892 h 666750"/>
                <a:gd name="connsiteX268" fmla="*/ 735806 w 762000"/>
                <a:gd name="connsiteY268" fmla="*/ 220177 h 666750"/>
                <a:gd name="connsiteX269" fmla="*/ 733901 w 762000"/>
                <a:gd name="connsiteY269" fmla="*/ 218272 h 666750"/>
                <a:gd name="connsiteX270" fmla="*/ 733901 w 762000"/>
                <a:gd name="connsiteY270" fmla="*/ 218272 h 666750"/>
                <a:gd name="connsiteX271" fmla="*/ 733901 w 762000"/>
                <a:gd name="connsiteY271" fmla="*/ 218272 h 666750"/>
                <a:gd name="connsiteX272" fmla="*/ 732949 w 762000"/>
                <a:gd name="connsiteY272" fmla="*/ 217319 h 666750"/>
                <a:gd name="connsiteX273" fmla="*/ 730091 w 762000"/>
                <a:gd name="connsiteY273" fmla="*/ 215414 h 666750"/>
                <a:gd name="connsiteX274" fmla="*/ 723424 w 762000"/>
                <a:gd name="connsiteY274" fmla="*/ 212557 h 666750"/>
                <a:gd name="connsiteX275" fmla="*/ 715804 w 762000"/>
                <a:gd name="connsiteY275" fmla="*/ 211604 h 666750"/>
                <a:gd name="connsiteX276" fmla="*/ 699611 w 762000"/>
                <a:gd name="connsiteY276" fmla="*/ 213509 h 666750"/>
                <a:gd name="connsiteX277" fmla="*/ 682466 w 762000"/>
                <a:gd name="connsiteY277" fmla="*/ 218272 h 666750"/>
                <a:gd name="connsiteX278" fmla="*/ 683419 w 762000"/>
                <a:gd name="connsiteY278" fmla="*/ 218272 h 666750"/>
                <a:gd name="connsiteX279" fmla="*/ 667226 w 762000"/>
                <a:gd name="connsiteY279" fmla="*/ 224939 h 666750"/>
                <a:gd name="connsiteX280" fmla="*/ 664369 w 762000"/>
                <a:gd name="connsiteY280" fmla="*/ 225892 h 666750"/>
                <a:gd name="connsiteX281" fmla="*/ 664369 w 762000"/>
                <a:gd name="connsiteY281" fmla="*/ 225892 h 666750"/>
                <a:gd name="connsiteX282" fmla="*/ 656749 w 762000"/>
                <a:gd name="connsiteY282" fmla="*/ 224939 h 666750"/>
                <a:gd name="connsiteX283" fmla="*/ 649129 w 762000"/>
                <a:gd name="connsiteY283" fmla="*/ 223987 h 666750"/>
                <a:gd name="connsiteX284" fmla="*/ 633889 w 762000"/>
                <a:gd name="connsiteY284" fmla="*/ 223034 h 666750"/>
                <a:gd name="connsiteX285" fmla="*/ 603409 w 762000"/>
                <a:gd name="connsiteY285" fmla="*/ 222082 h 666750"/>
                <a:gd name="connsiteX286" fmla="*/ 588169 w 762000"/>
                <a:gd name="connsiteY286" fmla="*/ 221129 h 666750"/>
                <a:gd name="connsiteX287" fmla="*/ 572929 w 762000"/>
                <a:gd name="connsiteY287" fmla="*/ 220177 h 666750"/>
                <a:gd name="connsiteX288" fmla="*/ 557689 w 762000"/>
                <a:gd name="connsiteY288" fmla="*/ 217319 h 666750"/>
                <a:gd name="connsiteX289" fmla="*/ 550069 w 762000"/>
                <a:gd name="connsiteY289" fmla="*/ 215414 h 666750"/>
                <a:gd name="connsiteX290" fmla="*/ 542449 w 762000"/>
                <a:gd name="connsiteY290" fmla="*/ 212557 h 666750"/>
                <a:gd name="connsiteX291" fmla="*/ 529114 w 762000"/>
                <a:gd name="connsiteY291" fmla="*/ 204937 h 666750"/>
                <a:gd name="connsiteX292" fmla="*/ 516731 w 762000"/>
                <a:gd name="connsiteY292" fmla="*/ 196364 h 666750"/>
                <a:gd name="connsiteX293" fmla="*/ 504349 w 762000"/>
                <a:gd name="connsiteY293" fmla="*/ 187792 h 666750"/>
                <a:gd name="connsiteX294" fmla="*/ 491966 w 762000"/>
                <a:gd name="connsiteY294" fmla="*/ 179219 h 666750"/>
                <a:gd name="connsiteX295" fmla="*/ 443389 w 762000"/>
                <a:gd name="connsiteY295" fmla="*/ 143977 h 666750"/>
                <a:gd name="connsiteX296" fmla="*/ 444341 w 762000"/>
                <a:gd name="connsiteY296" fmla="*/ 144929 h 666750"/>
                <a:gd name="connsiteX297" fmla="*/ 440531 w 762000"/>
                <a:gd name="connsiteY297" fmla="*/ 142072 h 666750"/>
                <a:gd name="connsiteX298" fmla="*/ 441484 w 762000"/>
                <a:gd name="connsiteY298" fmla="*/ 143024 h 666750"/>
                <a:gd name="connsiteX299" fmla="*/ 414814 w 762000"/>
                <a:gd name="connsiteY299" fmla="*/ 125879 h 666750"/>
                <a:gd name="connsiteX300" fmla="*/ 401479 w 762000"/>
                <a:gd name="connsiteY300" fmla="*/ 118259 h 666750"/>
                <a:gd name="connsiteX301" fmla="*/ 387191 w 762000"/>
                <a:gd name="connsiteY301" fmla="*/ 110639 h 666750"/>
                <a:gd name="connsiteX302" fmla="*/ 372904 w 762000"/>
                <a:gd name="connsiteY302" fmla="*/ 103972 h 666750"/>
                <a:gd name="connsiteX303" fmla="*/ 358616 w 762000"/>
                <a:gd name="connsiteY303" fmla="*/ 98257 h 666750"/>
                <a:gd name="connsiteX304" fmla="*/ 344329 w 762000"/>
                <a:gd name="connsiteY304" fmla="*/ 93494 h 666750"/>
                <a:gd name="connsiteX305" fmla="*/ 336709 w 762000"/>
                <a:gd name="connsiteY305" fmla="*/ 91589 h 666750"/>
                <a:gd name="connsiteX306" fmla="*/ 329089 w 762000"/>
                <a:gd name="connsiteY306" fmla="*/ 89684 h 666750"/>
                <a:gd name="connsiteX307" fmla="*/ 325279 w 762000"/>
                <a:gd name="connsiteY307" fmla="*/ 82064 h 666750"/>
                <a:gd name="connsiteX308" fmla="*/ 325279 w 762000"/>
                <a:gd name="connsiteY308" fmla="*/ 82064 h 666750"/>
                <a:gd name="connsiteX309" fmla="*/ 334804 w 762000"/>
                <a:gd name="connsiteY309" fmla="*/ 64919 h 666750"/>
                <a:gd name="connsiteX310" fmla="*/ 335756 w 762000"/>
                <a:gd name="connsiteY310" fmla="*/ 63967 h 666750"/>
                <a:gd name="connsiteX311" fmla="*/ 335756 w 762000"/>
                <a:gd name="connsiteY311" fmla="*/ 63967 h 666750"/>
                <a:gd name="connsiteX312" fmla="*/ 335756 w 762000"/>
                <a:gd name="connsiteY312" fmla="*/ 63967 h 666750"/>
                <a:gd name="connsiteX313" fmla="*/ 335756 w 762000"/>
                <a:gd name="connsiteY313" fmla="*/ 63967 h 666750"/>
                <a:gd name="connsiteX314" fmla="*/ 335756 w 762000"/>
                <a:gd name="connsiteY314" fmla="*/ 63967 h 666750"/>
                <a:gd name="connsiteX315" fmla="*/ 335756 w 762000"/>
                <a:gd name="connsiteY315" fmla="*/ 63967 h 666750"/>
                <a:gd name="connsiteX316" fmla="*/ 335756 w 762000"/>
                <a:gd name="connsiteY316" fmla="*/ 63014 h 666750"/>
                <a:gd name="connsiteX317" fmla="*/ 336709 w 762000"/>
                <a:gd name="connsiteY317" fmla="*/ 61109 h 666750"/>
                <a:gd name="connsiteX318" fmla="*/ 338614 w 762000"/>
                <a:gd name="connsiteY318" fmla="*/ 56347 h 666750"/>
                <a:gd name="connsiteX319" fmla="*/ 342424 w 762000"/>
                <a:gd name="connsiteY319" fmla="*/ 47774 h 666750"/>
                <a:gd name="connsiteX320" fmla="*/ 345281 w 762000"/>
                <a:gd name="connsiteY320" fmla="*/ 39202 h 666750"/>
                <a:gd name="connsiteX321" fmla="*/ 347186 w 762000"/>
                <a:gd name="connsiteY321" fmla="*/ 30629 h 666750"/>
                <a:gd name="connsiteX322" fmla="*/ 348139 w 762000"/>
                <a:gd name="connsiteY322" fmla="*/ 25867 h 666750"/>
                <a:gd name="connsiteX323" fmla="*/ 348139 w 762000"/>
                <a:gd name="connsiteY323" fmla="*/ 21104 h 666750"/>
                <a:gd name="connsiteX324" fmla="*/ 348139 w 762000"/>
                <a:gd name="connsiteY324" fmla="*/ 16342 h 666750"/>
                <a:gd name="connsiteX325" fmla="*/ 348139 w 762000"/>
                <a:gd name="connsiteY325" fmla="*/ 11579 h 666750"/>
                <a:gd name="connsiteX326" fmla="*/ 348139 w 762000"/>
                <a:gd name="connsiteY326" fmla="*/ 11579 h 666750"/>
                <a:gd name="connsiteX327" fmla="*/ 356711 w 762000"/>
                <a:gd name="connsiteY327" fmla="*/ 13484 h 666750"/>
                <a:gd name="connsiteX328" fmla="*/ 350044 w 762000"/>
                <a:gd name="connsiteY328" fmla="*/ 20152 h 666750"/>
                <a:gd name="connsiteX329" fmla="*/ 343376 w 762000"/>
                <a:gd name="connsiteY329" fmla="*/ 25867 h 666750"/>
                <a:gd name="connsiteX330" fmla="*/ 336709 w 762000"/>
                <a:gd name="connsiteY330" fmla="*/ 30629 h 666750"/>
                <a:gd name="connsiteX331" fmla="*/ 329089 w 762000"/>
                <a:gd name="connsiteY331" fmla="*/ 34439 h 666750"/>
                <a:gd name="connsiteX332" fmla="*/ 314801 w 762000"/>
                <a:gd name="connsiteY332" fmla="*/ 42059 h 666750"/>
                <a:gd name="connsiteX333" fmla="*/ 299561 w 762000"/>
                <a:gd name="connsiteY333" fmla="*/ 49679 h 666750"/>
                <a:gd name="connsiteX334" fmla="*/ 270034 w 762000"/>
                <a:gd name="connsiteY334" fmla="*/ 63967 h 666750"/>
                <a:gd name="connsiteX335" fmla="*/ 241459 w 762000"/>
                <a:gd name="connsiteY335" fmla="*/ 80159 h 666750"/>
                <a:gd name="connsiteX336" fmla="*/ 234791 w 762000"/>
                <a:gd name="connsiteY336" fmla="*/ 78254 h 666750"/>
                <a:gd name="connsiteX337" fmla="*/ 234791 w 762000"/>
                <a:gd name="connsiteY337" fmla="*/ 73492 h 666750"/>
                <a:gd name="connsiteX338" fmla="*/ 234791 w 762000"/>
                <a:gd name="connsiteY338" fmla="*/ 72539 h 666750"/>
                <a:gd name="connsiteX339" fmla="*/ 242411 w 762000"/>
                <a:gd name="connsiteY339" fmla="*/ 59204 h 666750"/>
                <a:gd name="connsiteX340" fmla="*/ 246221 w 762000"/>
                <a:gd name="connsiteY340" fmla="*/ 52537 h 666750"/>
                <a:gd name="connsiteX341" fmla="*/ 248126 w 762000"/>
                <a:gd name="connsiteY341" fmla="*/ 49679 h 666750"/>
                <a:gd name="connsiteX342" fmla="*/ 249079 w 762000"/>
                <a:gd name="connsiteY342" fmla="*/ 48727 h 666750"/>
                <a:gd name="connsiteX343" fmla="*/ 249079 w 762000"/>
                <a:gd name="connsiteY343" fmla="*/ 48727 h 666750"/>
                <a:gd name="connsiteX344" fmla="*/ 249079 w 762000"/>
                <a:gd name="connsiteY344" fmla="*/ 48727 h 666750"/>
                <a:gd name="connsiteX345" fmla="*/ 249079 w 762000"/>
                <a:gd name="connsiteY345" fmla="*/ 49679 h 666750"/>
                <a:gd name="connsiteX346" fmla="*/ 249079 w 762000"/>
                <a:gd name="connsiteY346" fmla="*/ 49679 h 666750"/>
                <a:gd name="connsiteX347" fmla="*/ 249079 w 762000"/>
                <a:gd name="connsiteY347" fmla="*/ 49679 h 666750"/>
                <a:gd name="connsiteX348" fmla="*/ 249079 w 762000"/>
                <a:gd name="connsiteY348" fmla="*/ 49679 h 666750"/>
                <a:gd name="connsiteX349" fmla="*/ 249079 w 762000"/>
                <a:gd name="connsiteY349" fmla="*/ 49679 h 666750"/>
                <a:gd name="connsiteX350" fmla="*/ 250031 w 762000"/>
                <a:gd name="connsiteY350" fmla="*/ 47774 h 666750"/>
                <a:gd name="connsiteX351" fmla="*/ 266224 w 762000"/>
                <a:gd name="connsiteY351" fmla="*/ 22057 h 666750"/>
                <a:gd name="connsiteX352" fmla="*/ 270986 w 762000"/>
                <a:gd name="connsiteY352" fmla="*/ 28724 h 666750"/>
                <a:gd name="connsiteX353" fmla="*/ 270986 w 762000"/>
                <a:gd name="connsiteY353" fmla="*/ 28724 h 666750"/>
                <a:gd name="connsiteX354" fmla="*/ 270034 w 762000"/>
                <a:gd name="connsiteY354" fmla="*/ 29677 h 666750"/>
                <a:gd name="connsiteX355" fmla="*/ 267176 w 762000"/>
                <a:gd name="connsiteY355" fmla="*/ 31582 h 666750"/>
                <a:gd name="connsiteX356" fmla="*/ 260509 w 762000"/>
                <a:gd name="connsiteY356" fmla="*/ 35392 h 666750"/>
                <a:gd name="connsiteX357" fmla="*/ 247174 w 762000"/>
                <a:gd name="connsiteY357" fmla="*/ 43964 h 666750"/>
                <a:gd name="connsiteX358" fmla="*/ 221456 w 762000"/>
                <a:gd name="connsiteY358" fmla="*/ 62062 h 666750"/>
                <a:gd name="connsiteX359" fmla="*/ 196691 w 762000"/>
                <a:gd name="connsiteY359" fmla="*/ 81112 h 666750"/>
                <a:gd name="connsiteX360" fmla="*/ 174784 w 762000"/>
                <a:gd name="connsiteY360" fmla="*/ 102067 h 666750"/>
                <a:gd name="connsiteX361" fmla="*/ 167164 w 762000"/>
                <a:gd name="connsiteY361" fmla="*/ 97304 h 666750"/>
                <a:gd name="connsiteX362" fmla="*/ 167164 w 762000"/>
                <a:gd name="connsiteY362" fmla="*/ 97304 h 666750"/>
                <a:gd name="connsiteX363" fmla="*/ 170974 w 762000"/>
                <a:gd name="connsiteY363" fmla="*/ 71587 h 666750"/>
                <a:gd name="connsiteX364" fmla="*/ 171926 w 762000"/>
                <a:gd name="connsiteY364" fmla="*/ 65872 h 666750"/>
                <a:gd name="connsiteX365" fmla="*/ 172879 w 762000"/>
                <a:gd name="connsiteY365" fmla="*/ 59204 h 666750"/>
                <a:gd name="connsiteX366" fmla="*/ 176689 w 762000"/>
                <a:gd name="connsiteY366" fmla="*/ 46822 h 666750"/>
                <a:gd name="connsiteX367" fmla="*/ 184309 w 762000"/>
                <a:gd name="connsiteY367" fmla="*/ 51584 h 666750"/>
                <a:gd name="connsiteX368" fmla="*/ 184309 w 762000"/>
                <a:gd name="connsiteY368" fmla="*/ 51584 h 666750"/>
                <a:gd name="connsiteX369" fmla="*/ 171926 w 762000"/>
                <a:gd name="connsiteY369" fmla="*/ 63967 h 666750"/>
                <a:gd name="connsiteX370" fmla="*/ 159544 w 762000"/>
                <a:gd name="connsiteY370" fmla="*/ 77302 h 666750"/>
                <a:gd name="connsiteX371" fmla="*/ 137636 w 762000"/>
                <a:gd name="connsiteY371" fmla="*/ 104924 h 666750"/>
                <a:gd name="connsiteX372" fmla="*/ 127159 w 762000"/>
                <a:gd name="connsiteY372" fmla="*/ 119212 h 666750"/>
                <a:gd name="connsiteX373" fmla="*/ 117634 w 762000"/>
                <a:gd name="connsiteY373" fmla="*/ 134452 h 666750"/>
                <a:gd name="connsiteX374" fmla="*/ 112871 w 762000"/>
                <a:gd name="connsiteY374" fmla="*/ 142072 h 666750"/>
                <a:gd name="connsiteX375" fmla="*/ 109061 w 762000"/>
                <a:gd name="connsiteY375" fmla="*/ 149692 h 666750"/>
                <a:gd name="connsiteX376" fmla="*/ 102394 w 762000"/>
                <a:gd name="connsiteY376" fmla="*/ 165884 h 666750"/>
                <a:gd name="connsiteX377" fmla="*/ 101441 w 762000"/>
                <a:gd name="connsiteY377" fmla="*/ 166837 h 666750"/>
                <a:gd name="connsiteX378" fmla="*/ 101441 w 762000"/>
                <a:gd name="connsiteY378" fmla="*/ 166837 h 666750"/>
                <a:gd name="connsiteX379" fmla="*/ 101441 w 762000"/>
                <a:gd name="connsiteY379" fmla="*/ 166837 h 666750"/>
                <a:gd name="connsiteX380" fmla="*/ 92869 w 762000"/>
                <a:gd name="connsiteY380" fmla="*/ 176362 h 666750"/>
                <a:gd name="connsiteX381" fmla="*/ 85249 w 762000"/>
                <a:gd name="connsiteY381" fmla="*/ 186839 h 666750"/>
                <a:gd name="connsiteX382" fmla="*/ 78581 w 762000"/>
                <a:gd name="connsiteY382" fmla="*/ 197317 h 666750"/>
                <a:gd name="connsiteX383" fmla="*/ 74771 w 762000"/>
                <a:gd name="connsiteY383" fmla="*/ 210652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762000" h="666750">
                  <a:moveTo>
                    <a:pt x="62389" y="203032"/>
                  </a:moveTo>
                  <a:lnTo>
                    <a:pt x="70009" y="192554"/>
                  </a:lnTo>
                  <a:lnTo>
                    <a:pt x="78581" y="182077"/>
                  </a:lnTo>
                  <a:cubicBezTo>
                    <a:pt x="81439" y="178267"/>
                    <a:pt x="84296" y="175409"/>
                    <a:pt x="88106" y="172552"/>
                  </a:cubicBezTo>
                  <a:lnTo>
                    <a:pt x="98584" y="163027"/>
                  </a:lnTo>
                  <a:lnTo>
                    <a:pt x="98584" y="163027"/>
                  </a:lnTo>
                  <a:lnTo>
                    <a:pt x="97631" y="164932"/>
                  </a:lnTo>
                  <a:cubicBezTo>
                    <a:pt x="100489" y="159217"/>
                    <a:pt x="103346" y="153502"/>
                    <a:pt x="106204" y="148739"/>
                  </a:cubicBezTo>
                  <a:lnTo>
                    <a:pt x="110966" y="141119"/>
                  </a:lnTo>
                  <a:cubicBezTo>
                    <a:pt x="112871" y="138262"/>
                    <a:pt x="114776" y="136357"/>
                    <a:pt x="115729" y="133499"/>
                  </a:cubicBezTo>
                  <a:cubicBezTo>
                    <a:pt x="119539" y="128737"/>
                    <a:pt x="122396" y="123974"/>
                    <a:pt x="126206" y="119212"/>
                  </a:cubicBezTo>
                  <a:cubicBezTo>
                    <a:pt x="130016" y="114449"/>
                    <a:pt x="132874" y="109687"/>
                    <a:pt x="136684" y="104924"/>
                  </a:cubicBezTo>
                  <a:cubicBezTo>
                    <a:pt x="144304" y="95399"/>
                    <a:pt x="150971" y="85874"/>
                    <a:pt x="158591" y="76349"/>
                  </a:cubicBezTo>
                  <a:cubicBezTo>
                    <a:pt x="160496" y="74444"/>
                    <a:pt x="162401" y="71587"/>
                    <a:pt x="164306" y="69682"/>
                  </a:cubicBezTo>
                  <a:lnTo>
                    <a:pt x="170021" y="63014"/>
                  </a:lnTo>
                  <a:cubicBezTo>
                    <a:pt x="173831" y="58252"/>
                    <a:pt x="177641" y="53489"/>
                    <a:pt x="181451" y="48727"/>
                  </a:cubicBezTo>
                  <a:lnTo>
                    <a:pt x="181451" y="48727"/>
                  </a:lnTo>
                  <a:cubicBezTo>
                    <a:pt x="182404" y="46822"/>
                    <a:pt x="185261" y="45869"/>
                    <a:pt x="187166" y="46822"/>
                  </a:cubicBezTo>
                  <a:cubicBezTo>
                    <a:pt x="188119" y="47774"/>
                    <a:pt x="189071" y="48727"/>
                    <a:pt x="189071" y="50632"/>
                  </a:cubicBezTo>
                  <a:lnTo>
                    <a:pt x="189071" y="53489"/>
                  </a:lnTo>
                  <a:cubicBezTo>
                    <a:pt x="189071" y="58252"/>
                    <a:pt x="189071" y="62062"/>
                    <a:pt x="188119" y="65872"/>
                  </a:cubicBezTo>
                  <a:cubicBezTo>
                    <a:pt x="188119" y="67777"/>
                    <a:pt x="187166" y="69682"/>
                    <a:pt x="187166" y="71587"/>
                  </a:cubicBezTo>
                  <a:lnTo>
                    <a:pt x="186214" y="78254"/>
                  </a:lnTo>
                  <a:cubicBezTo>
                    <a:pt x="184309" y="86827"/>
                    <a:pt x="182404" y="94447"/>
                    <a:pt x="179546" y="103019"/>
                  </a:cubicBezTo>
                  <a:lnTo>
                    <a:pt x="179546" y="103019"/>
                  </a:lnTo>
                  <a:lnTo>
                    <a:pt x="171926" y="98257"/>
                  </a:lnTo>
                  <a:cubicBezTo>
                    <a:pt x="176689" y="95399"/>
                    <a:pt x="180499" y="92542"/>
                    <a:pt x="185261" y="88732"/>
                  </a:cubicBezTo>
                  <a:cubicBezTo>
                    <a:pt x="189071" y="85874"/>
                    <a:pt x="193834" y="82064"/>
                    <a:pt x="197644" y="79207"/>
                  </a:cubicBezTo>
                  <a:cubicBezTo>
                    <a:pt x="206216" y="73492"/>
                    <a:pt x="214789" y="66824"/>
                    <a:pt x="222409" y="61109"/>
                  </a:cubicBezTo>
                  <a:cubicBezTo>
                    <a:pt x="230981" y="54442"/>
                    <a:pt x="238601" y="48727"/>
                    <a:pt x="247174" y="42059"/>
                  </a:cubicBezTo>
                  <a:lnTo>
                    <a:pt x="259556" y="32534"/>
                  </a:lnTo>
                  <a:lnTo>
                    <a:pt x="265271" y="27772"/>
                  </a:lnTo>
                  <a:cubicBezTo>
                    <a:pt x="266224" y="26819"/>
                    <a:pt x="267176" y="25867"/>
                    <a:pt x="268129" y="24914"/>
                  </a:cubicBezTo>
                  <a:cubicBezTo>
                    <a:pt x="270034" y="23962"/>
                    <a:pt x="271939" y="23009"/>
                    <a:pt x="273844" y="22057"/>
                  </a:cubicBezTo>
                  <a:lnTo>
                    <a:pt x="273844" y="22057"/>
                  </a:lnTo>
                  <a:cubicBezTo>
                    <a:pt x="275749" y="21104"/>
                    <a:pt x="277654" y="22057"/>
                    <a:pt x="278606" y="23962"/>
                  </a:cubicBezTo>
                  <a:cubicBezTo>
                    <a:pt x="278606" y="24914"/>
                    <a:pt x="279559" y="25867"/>
                    <a:pt x="278606" y="26819"/>
                  </a:cubicBezTo>
                  <a:lnTo>
                    <a:pt x="277654" y="29677"/>
                  </a:lnTo>
                  <a:cubicBezTo>
                    <a:pt x="274796" y="39202"/>
                    <a:pt x="270034" y="48727"/>
                    <a:pt x="264319" y="58252"/>
                  </a:cubicBezTo>
                  <a:lnTo>
                    <a:pt x="263366" y="60157"/>
                  </a:lnTo>
                  <a:lnTo>
                    <a:pt x="263366" y="60157"/>
                  </a:lnTo>
                  <a:lnTo>
                    <a:pt x="262414" y="61109"/>
                  </a:lnTo>
                  <a:lnTo>
                    <a:pt x="262414" y="61109"/>
                  </a:lnTo>
                  <a:lnTo>
                    <a:pt x="261461" y="62062"/>
                  </a:lnTo>
                  <a:lnTo>
                    <a:pt x="259556" y="64919"/>
                  </a:lnTo>
                  <a:cubicBezTo>
                    <a:pt x="257651" y="66824"/>
                    <a:pt x="256699" y="68729"/>
                    <a:pt x="254794" y="70634"/>
                  </a:cubicBezTo>
                  <a:cubicBezTo>
                    <a:pt x="251936" y="74444"/>
                    <a:pt x="248126" y="78254"/>
                    <a:pt x="244316" y="82064"/>
                  </a:cubicBezTo>
                  <a:lnTo>
                    <a:pt x="237649" y="75397"/>
                  </a:lnTo>
                  <a:lnTo>
                    <a:pt x="252889" y="67777"/>
                  </a:lnTo>
                  <a:cubicBezTo>
                    <a:pt x="257651" y="64919"/>
                    <a:pt x="262414" y="63014"/>
                    <a:pt x="268129" y="60157"/>
                  </a:cubicBezTo>
                  <a:cubicBezTo>
                    <a:pt x="278606" y="55394"/>
                    <a:pt x="288131" y="50632"/>
                    <a:pt x="297656" y="45869"/>
                  </a:cubicBezTo>
                  <a:cubicBezTo>
                    <a:pt x="300514" y="44917"/>
                    <a:pt x="302419" y="43964"/>
                    <a:pt x="305276" y="42059"/>
                  </a:cubicBezTo>
                  <a:lnTo>
                    <a:pt x="312896" y="38249"/>
                  </a:lnTo>
                  <a:cubicBezTo>
                    <a:pt x="317659" y="35392"/>
                    <a:pt x="322421" y="33487"/>
                    <a:pt x="327184" y="29677"/>
                  </a:cubicBezTo>
                  <a:lnTo>
                    <a:pt x="333851" y="24914"/>
                  </a:lnTo>
                  <a:lnTo>
                    <a:pt x="339566" y="20152"/>
                  </a:lnTo>
                  <a:cubicBezTo>
                    <a:pt x="341471" y="18247"/>
                    <a:pt x="343376" y="17294"/>
                    <a:pt x="345281" y="14437"/>
                  </a:cubicBezTo>
                  <a:lnTo>
                    <a:pt x="350044" y="8722"/>
                  </a:lnTo>
                  <a:lnTo>
                    <a:pt x="350044" y="8722"/>
                  </a:lnTo>
                  <a:cubicBezTo>
                    <a:pt x="351949" y="6817"/>
                    <a:pt x="354806" y="6817"/>
                    <a:pt x="356711" y="7769"/>
                  </a:cubicBezTo>
                  <a:cubicBezTo>
                    <a:pt x="357664" y="8722"/>
                    <a:pt x="357664" y="9674"/>
                    <a:pt x="358616" y="10627"/>
                  </a:cubicBezTo>
                  <a:lnTo>
                    <a:pt x="358616" y="10627"/>
                  </a:lnTo>
                  <a:cubicBezTo>
                    <a:pt x="359569" y="14437"/>
                    <a:pt x="360521" y="17294"/>
                    <a:pt x="361474" y="21104"/>
                  </a:cubicBezTo>
                  <a:cubicBezTo>
                    <a:pt x="361474" y="23009"/>
                    <a:pt x="361474" y="24914"/>
                    <a:pt x="361474" y="26819"/>
                  </a:cubicBezTo>
                  <a:cubicBezTo>
                    <a:pt x="361474" y="28724"/>
                    <a:pt x="361474" y="30629"/>
                    <a:pt x="361474" y="32534"/>
                  </a:cubicBezTo>
                  <a:cubicBezTo>
                    <a:pt x="360521" y="40154"/>
                    <a:pt x="358616" y="46822"/>
                    <a:pt x="356711" y="53489"/>
                  </a:cubicBezTo>
                  <a:cubicBezTo>
                    <a:pt x="355759" y="56347"/>
                    <a:pt x="353854" y="60157"/>
                    <a:pt x="352901" y="63014"/>
                  </a:cubicBezTo>
                  <a:lnTo>
                    <a:pt x="350996" y="67777"/>
                  </a:lnTo>
                  <a:lnTo>
                    <a:pt x="350044" y="69682"/>
                  </a:lnTo>
                  <a:lnTo>
                    <a:pt x="350044" y="70634"/>
                  </a:lnTo>
                  <a:lnTo>
                    <a:pt x="350044" y="71587"/>
                  </a:lnTo>
                  <a:lnTo>
                    <a:pt x="350044" y="71587"/>
                  </a:lnTo>
                  <a:lnTo>
                    <a:pt x="349091" y="72539"/>
                  </a:lnTo>
                  <a:cubicBezTo>
                    <a:pt x="345281" y="78254"/>
                    <a:pt x="341471" y="83017"/>
                    <a:pt x="337661" y="88732"/>
                  </a:cubicBezTo>
                  <a:lnTo>
                    <a:pt x="337661" y="88732"/>
                  </a:lnTo>
                  <a:lnTo>
                    <a:pt x="333851" y="81112"/>
                  </a:lnTo>
                  <a:cubicBezTo>
                    <a:pt x="339566" y="81112"/>
                    <a:pt x="345281" y="81112"/>
                    <a:pt x="350044" y="83017"/>
                  </a:cubicBezTo>
                  <a:cubicBezTo>
                    <a:pt x="355759" y="83969"/>
                    <a:pt x="360521" y="84922"/>
                    <a:pt x="366236" y="86827"/>
                  </a:cubicBezTo>
                  <a:cubicBezTo>
                    <a:pt x="371951" y="88732"/>
                    <a:pt x="376714" y="90637"/>
                    <a:pt x="381476" y="92542"/>
                  </a:cubicBezTo>
                  <a:cubicBezTo>
                    <a:pt x="386239" y="94447"/>
                    <a:pt x="391001" y="97304"/>
                    <a:pt x="396716" y="99209"/>
                  </a:cubicBezTo>
                  <a:cubicBezTo>
                    <a:pt x="401479" y="101114"/>
                    <a:pt x="406241" y="103972"/>
                    <a:pt x="411004" y="106829"/>
                  </a:cubicBezTo>
                  <a:cubicBezTo>
                    <a:pt x="415766" y="109687"/>
                    <a:pt x="420529" y="112544"/>
                    <a:pt x="425291" y="115402"/>
                  </a:cubicBezTo>
                  <a:cubicBezTo>
                    <a:pt x="434816" y="121117"/>
                    <a:pt x="443389" y="126832"/>
                    <a:pt x="451961" y="133499"/>
                  </a:cubicBezTo>
                  <a:lnTo>
                    <a:pt x="452914" y="134452"/>
                  </a:lnTo>
                  <a:cubicBezTo>
                    <a:pt x="452914" y="134452"/>
                    <a:pt x="452914" y="134452"/>
                    <a:pt x="452914" y="134452"/>
                  </a:cubicBezTo>
                  <a:lnTo>
                    <a:pt x="453866" y="135404"/>
                  </a:lnTo>
                  <a:lnTo>
                    <a:pt x="501491" y="172552"/>
                  </a:lnTo>
                  <a:cubicBezTo>
                    <a:pt x="505301" y="175409"/>
                    <a:pt x="509111" y="178267"/>
                    <a:pt x="512921" y="182077"/>
                  </a:cubicBezTo>
                  <a:lnTo>
                    <a:pt x="525304" y="190649"/>
                  </a:lnTo>
                  <a:cubicBezTo>
                    <a:pt x="529114" y="193507"/>
                    <a:pt x="532924" y="197317"/>
                    <a:pt x="537686" y="199222"/>
                  </a:cubicBezTo>
                  <a:lnTo>
                    <a:pt x="550069" y="206842"/>
                  </a:lnTo>
                  <a:cubicBezTo>
                    <a:pt x="551974" y="207794"/>
                    <a:pt x="554831" y="208747"/>
                    <a:pt x="556736" y="209699"/>
                  </a:cubicBezTo>
                  <a:cubicBezTo>
                    <a:pt x="558641" y="210652"/>
                    <a:pt x="561499" y="211604"/>
                    <a:pt x="563404" y="211604"/>
                  </a:cubicBezTo>
                  <a:cubicBezTo>
                    <a:pt x="568166" y="212557"/>
                    <a:pt x="572929" y="213509"/>
                    <a:pt x="577691" y="214462"/>
                  </a:cubicBezTo>
                  <a:cubicBezTo>
                    <a:pt x="582454" y="215414"/>
                    <a:pt x="587216" y="215414"/>
                    <a:pt x="592931" y="216367"/>
                  </a:cubicBezTo>
                  <a:cubicBezTo>
                    <a:pt x="597694" y="216367"/>
                    <a:pt x="602456" y="217319"/>
                    <a:pt x="608171" y="217319"/>
                  </a:cubicBezTo>
                  <a:cubicBezTo>
                    <a:pt x="618649" y="217319"/>
                    <a:pt x="628174" y="217319"/>
                    <a:pt x="638651" y="217319"/>
                  </a:cubicBezTo>
                  <a:cubicBezTo>
                    <a:pt x="643414" y="217319"/>
                    <a:pt x="649129" y="217319"/>
                    <a:pt x="653891" y="217319"/>
                  </a:cubicBezTo>
                  <a:lnTo>
                    <a:pt x="661511" y="217319"/>
                  </a:lnTo>
                  <a:lnTo>
                    <a:pt x="669131" y="217319"/>
                  </a:lnTo>
                  <a:lnTo>
                    <a:pt x="669131" y="217319"/>
                  </a:lnTo>
                  <a:lnTo>
                    <a:pt x="666274" y="218272"/>
                  </a:lnTo>
                  <a:cubicBezTo>
                    <a:pt x="671036" y="215414"/>
                    <a:pt x="676751" y="212557"/>
                    <a:pt x="681514" y="208747"/>
                  </a:cubicBezTo>
                  <a:lnTo>
                    <a:pt x="681514" y="208747"/>
                  </a:lnTo>
                  <a:lnTo>
                    <a:pt x="681514" y="208747"/>
                  </a:lnTo>
                  <a:lnTo>
                    <a:pt x="690086" y="204937"/>
                  </a:lnTo>
                  <a:cubicBezTo>
                    <a:pt x="692944" y="203984"/>
                    <a:pt x="695801" y="203032"/>
                    <a:pt x="699611" y="202079"/>
                  </a:cubicBezTo>
                  <a:cubicBezTo>
                    <a:pt x="706279" y="200174"/>
                    <a:pt x="711994" y="199222"/>
                    <a:pt x="719614" y="199222"/>
                  </a:cubicBezTo>
                  <a:cubicBezTo>
                    <a:pt x="723424" y="199222"/>
                    <a:pt x="726281" y="199222"/>
                    <a:pt x="730091" y="200174"/>
                  </a:cubicBezTo>
                  <a:cubicBezTo>
                    <a:pt x="733901" y="201127"/>
                    <a:pt x="736759" y="202079"/>
                    <a:pt x="740569" y="203984"/>
                  </a:cubicBezTo>
                  <a:cubicBezTo>
                    <a:pt x="742474" y="204937"/>
                    <a:pt x="743426" y="205889"/>
                    <a:pt x="745331" y="207794"/>
                  </a:cubicBezTo>
                  <a:lnTo>
                    <a:pt x="746284" y="208747"/>
                  </a:lnTo>
                  <a:cubicBezTo>
                    <a:pt x="746284" y="208747"/>
                    <a:pt x="746284" y="208747"/>
                    <a:pt x="747236" y="209699"/>
                  </a:cubicBezTo>
                  <a:lnTo>
                    <a:pt x="747236" y="209699"/>
                  </a:lnTo>
                  <a:lnTo>
                    <a:pt x="749141" y="211604"/>
                  </a:lnTo>
                  <a:cubicBezTo>
                    <a:pt x="751046" y="213509"/>
                    <a:pt x="753904" y="216367"/>
                    <a:pt x="755809" y="220177"/>
                  </a:cubicBezTo>
                  <a:cubicBezTo>
                    <a:pt x="757714" y="223034"/>
                    <a:pt x="759619" y="226844"/>
                    <a:pt x="760571" y="229702"/>
                  </a:cubicBezTo>
                  <a:cubicBezTo>
                    <a:pt x="761524" y="233512"/>
                    <a:pt x="762476" y="236369"/>
                    <a:pt x="763429" y="240179"/>
                  </a:cubicBezTo>
                  <a:cubicBezTo>
                    <a:pt x="763429" y="243989"/>
                    <a:pt x="763429" y="247799"/>
                    <a:pt x="763429" y="250657"/>
                  </a:cubicBezTo>
                  <a:cubicBezTo>
                    <a:pt x="763429" y="251609"/>
                    <a:pt x="763429" y="252562"/>
                    <a:pt x="763429" y="253514"/>
                  </a:cubicBezTo>
                  <a:lnTo>
                    <a:pt x="762476" y="255419"/>
                  </a:lnTo>
                  <a:lnTo>
                    <a:pt x="761524" y="260182"/>
                  </a:lnTo>
                  <a:cubicBezTo>
                    <a:pt x="760571" y="263039"/>
                    <a:pt x="759619" y="266849"/>
                    <a:pt x="758666" y="269707"/>
                  </a:cubicBezTo>
                  <a:cubicBezTo>
                    <a:pt x="757714" y="272564"/>
                    <a:pt x="755809" y="275422"/>
                    <a:pt x="754856" y="279232"/>
                  </a:cubicBezTo>
                  <a:cubicBezTo>
                    <a:pt x="753904" y="281137"/>
                    <a:pt x="752951" y="282089"/>
                    <a:pt x="751999" y="283994"/>
                  </a:cubicBezTo>
                  <a:lnTo>
                    <a:pt x="751046" y="284947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48189" y="287804"/>
                  </a:lnTo>
                  <a:cubicBezTo>
                    <a:pt x="746284" y="289709"/>
                    <a:pt x="742474" y="292567"/>
                    <a:pt x="739616" y="294472"/>
                  </a:cubicBezTo>
                  <a:lnTo>
                    <a:pt x="739616" y="294472"/>
                  </a:lnTo>
                  <a:lnTo>
                    <a:pt x="740569" y="293519"/>
                  </a:lnTo>
                  <a:cubicBezTo>
                    <a:pt x="736759" y="299234"/>
                    <a:pt x="732949" y="304949"/>
                    <a:pt x="728186" y="309712"/>
                  </a:cubicBezTo>
                  <a:cubicBezTo>
                    <a:pt x="723424" y="314474"/>
                    <a:pt x="719614" y="320189"/>
                    <a:pt x="714851" y="324952"/>
                  </a:cubicBezTo>
                  <a:cubicBezTo>
                    <a:pt x="710089" y="329714"/>
                    <a:pt x="705326" y="334477"/>
                    <a:pt x="700564" y="339239"/>
                  </a:cubicBezTo>
                  <a:lnTo>
                    <a:pt x="685324" y="352574"/>
                  </a:lnTo>
                  <a:lnTo>
                    <a:pt x="669131" y="364957"/>
                  </a:lnTo>
                  <a:cubicBezTo>
                    <a:pt x="663416" y="368767"/>
                    <a:pt x="658654" y="372577"/>
                    <a:pt x="652939" y="376387"/>
                  </a:cubicBezTo>
                  <a:cubicBezTo>
                    <a:pt x="642461" y="384007"/>
                    <a:pt x="630079" y="390674"/>
                    <a:pt x="619601" y="398294"/>
                  </a:cubicBezTo>
                  <a:lnTo>
                    <a:pt x="602456" y="407819"/>
                  </a:lnTo>
                  <a:lnTo>
                    <a:pt x="593884" y="412582"/>
                  </a:lnTo>
                  <a:lnTo>
                    <a:pt x="585311" y="417344"/>
                  </a:lnTo>
                  <a:cubicBezTo>
                    <a:pt x="579596" y="420202"/>
                    <a:pt x="573881" y="423059"/>
                    <a:pt x="567214" y="425917"/>
                  </a:cubicBezTo>
                  <a:cubicBezTo>
                    <a:pt x="560546" y="428774"/>
                    <a:pt x="554831" y="431632"/>
                    <a:pt x="548164" y="433537"/>
                  </a:cubicBezTo>
                  <a:cubicBezTo>
                    <a:pt x="541496" y="435442"/>
                    <a:pt x="535781" y="438299"/>
                    <a:pt x="529114" y="440204"/>
                  </a:cubicBezTo>
                  <a:lnTo>
                    <a:pt x="510064" y="445919"/>
                  </a:lnTo>
                  <a:cubicBezTo>
                    <a:pt x="503396" y="447824"/>
                    <a:pt x="496729" y="448777"/>
                    <a:pt x="490061" y="449729"/>
                  </a:cubicBezTo>
                  <a:cubicBezTo>
                    <a:pt x="483394" y="450682"/>
                    <a:pt x="476726" y="451634"/>
                    <a:pt x="470059" y="451634"/>
                  </a:cubicBezTo>
                  <a:lnTo>
                    <a:pt x="470059" y="451634"/>
                  </a:lnTo>
                  <a:lnTo>
                    <a:pt x="473869" y="446872"/>
                  </a:lnTo>
                  <a:lnTo>
                    <a:pt x="474821" y="473542"/>
                  </a:lnTo>
                  <a:lnTo>
                    <a:pt x="474821" y="486877"/>
                  </a:lnTo>
                  <a:cubicBezTo>
                    <a:pt x="474821" y="491639"/>
                    <a:pt x="474821" y="495449"/>
                    <a:pt x="475774" y="500212"/>
                  </a:cubicBezTo>
                  <a:lnTo>
                    <a:pt x="477679" y="513547"/>
                  </a:lnTo>
                  <a:cubicBezTo>
                    <a:pt x="478631" y="518309"/>
                    <a:pt x="479584" y="522119"/>
                    <a:pt x="479584" y="526882"/>
                  </a:cubicBezTo>
                  <a:lnTo>
                    <a:pt x="480536" y="533549"/>
                  </a:lnTo>
                  <a:lnTo>
                    <a:pt x="482441" y="540217"/>
                  </a:lnTo>
                  <a:lnTo>
                    <a:pt x="485299" y="553552"/>
                  </a:lnTo>
                  <a:cubicBezTo>
                    <a:pt x="486251" y="557362"/>
                    <a:pt x="487204" y="562124"/>
                    <a:pt x="488156" y="565934"/>
                  </a:cubicBezTo>
                  <a:lnTo>
                    <a:pt x="491966" y="579269"/>
                  </a:lnTo>
                  <a:lnTo>
                    <a:pt x="499586" y="604987"/>
                  </a:lnTo>
                  <a:cubicBezTo>
                    <a:pt x="505301" y="622132"/>
                    <a:pt x="511969" y="638324"/>
                    <a:pt x="517684" y="655469"/>
                  </a:cubicBezTo>
                  <a:lnTo>
                    <a:pt x="517684" y="655469"/>
                  </a:lnTo>
                  <a:cubicBezTo>
                    <a:pt x="518636" y="658327"/>
                    <a:pt x="517684" y="660232"/>
                    <a:pt x="514826" y="661184"/>
                  </a:cubicBezTo>
                  <a:cubicBezTo>
                    <a:pt x="513874" y="661184"/>
                    <a:pt x="513874" y="661184"/>
                    <a:pt x="512921" y="661184"/>
                  </a:cubicBezTo>
                  <a:lnTo>
                    <a:pt x="31909" y="661184"/>
                  </a:lnTo>
                  <a:cubicBezTo>
                    <a:pt x="30004" y="661184"/>
                    <a:pt x="27146" y="659279"/>
                    <a:pt x="27146" y="657374"/>
                  </a:cubicBezTo>
                  <a:lnTo>
                    <a:pt x="22384" y="628799"/>
                  </a:lnTo>
                  <a:cubicBezTo>
                    <a:pt x="20479" y="619274"/>
                    <a:pt x="18574" y="609749"/>
                    <a:pt x="17621" y="600224"/>
                  </a:cubicBezTo>
                  <a:lnTo>
                    <a:pt x="13811" y="571649"/>
                  </a:lnTo>
                  <a:cubicBezTo>
                    <a:pt x="12859" y="562124"/>
                    <a:pt x="10954" y="552599"/>
                    <a:pt x="10954" y="543074"/>
                  </a:cubicBezTo>
                  <a:lnTo>
                    <a:pt x="8096" y="514499"/>
                  </a:lnTo>
                  <a:lnTo>
                    <a:pt x="7144" y="485924"/>
                  </a:lnTo>
                  <a:lnTo>
                    <a:pt x="7144" y="478304"/>
                  </a:lnTo>
                  <a:lnTo>
                    <a:pt x="7144" y="470684"/>
                  </a:lnTo>
                  <a:lnTo>
                    <a:pt x="8096" y="456397"/>
                  </a:lnTo>
                  <a:cubicBezTo>
                    <a:pt x="8096" y="446872"/>
                    <a:pt x="9049" y="437347"/>
                    <a:pt x="10001" y="427822"/>
                  </a:cubicBezTo>
                  <a:lnTo>
                    <a:pt x="12859" y="399247"/>
                  </a:lnTo>
                  <a:lnTo>
                    <a:pt x="16669" y="370672"/>
                  </a:lnTo>
                  <a:cubicBezTo>
                    <a:pt x="17621" y="361147"/>
                    <a:pt x="19526" y="351622"/>
                    <a:pt x="20479" y="342097"/>
                  </a:cubicBezTo>
                  <a:lnTo>
                    <a:pt x="25241" y="313522"/>
                  </a:lnTo>
                  <a:lnTo>
                    <a:pt x="28099" y="299234"/>
                  </a:lnTo>
                  <a:cubicBezTo>
                    <a:pt x="29051" y="294472"/>
                    <a:pt x="30004" y="289709"/>
                    <a:pt x="30956" y="284947"/>
                  </a:cubicBezTo>
                  <a:lnTo>
                    <a:pt x="33814" y="270659"/>
                  </a:lnTo>
                  <a:lnTo>
                    <a:pt x="37624" y="256372"/>
                  </a:lnTo>
                  <a:cubicBezTo>
                    <a:pt x="40481" y="246847"/>
                    <a:pt x="43339" y="237322"/>
                    <a:pt x="47149" y="228749"/>
                  </a:cubicBezTo>
                  <a:cubicBezTo>
                    <a:pt x="51911" y="220177"/>
                    <a:pt x="57626" y="211604"/>
                    <a:pt x="62389" y="203032"/>
                  </a:cubicBezTo>
                  <a:cubicBezTo>
                    <a:pt x="62389" y="203032"/>
                    <a:pt x="62389" y="203032"/>
                    <a:pt x="62389" y="203032"/>
                  </a:cubicBezTo>
                  <a:close/>
                  <a:moveTo>
                    <a:pt x="74771" y="210652"/>
                  </a:moveTo>
                  <a:lnTo>
                    <a:pt x="74771" y="210652"/>
                  </a:lnTo>
                  <a:lnTo>
                    <a:pt x="69056" y="223034"/>
                  </a:lnTo>
                  <a:cubicBezTo>
                    <a:pt x="67151" y="226844"/>
                    <a:pt x="65246" y="231607"/>
                    <a:pt x="63341" y="235417"/>
                  </a:cubicBezTo>
                  <a:cubicBezTo>
                    <a:pt x="60484" y="243989"/>
                    <a:pt x="56674" y="252562"/>
                    <a:pt x="53816" y="261134"/>
                  </a:cubicBezTo>
                  <a:lnTo>
                    <a:pt x="50006" y="274469"/>
                  </a:lnTo>
                  <a:lnTo>
                    <a:pt x="47149" y="288757"/>
                  </a:lnTo>
                  <a:cubicBezTo>
                    <a:pt x="46196" y="293519"/>
                    <a:pt x="45244" y="298282"/>
                    <a:pt x="44291" y="302092"/>
                  </a:cubicBezTo>
                  <a:lnTo>
                    <a:pt x="41434" y="316379"/>
                  </a:lnTo>
                  <a:lnTo>
                    <a:pt x="36671" y="344002"/>
                  </a:lnTo>
                  <a:cubicBezTo>
                    <a:pt x="34766" y="353527"/>
                    <a:pt x="33814" y="363052"/>
                    <a:pt x="31909" y="371624"/>
                  </a:cubicBezTo>
                  <a:lnTo>
                    <a:pt x="28099" y="399247"/>
                  </a:lnTo>
                  <a:lnTo>
                    <a:pt x="25241" y="426869"/>
                  </a:lnTo>
                  <a:cubicBezTo>
                    <a:pt x="24289" y="436394"/>
                    <a:pt x="23336" y="445919"/>
                    <a:pt x="23336" y="455444"/>
                  </a:cubicBezTo>
                  <a:lnTo>
                    <a:pt x="22384" y="469732"/>
                  </a:lnTo>
                  <a:lnTo>
                    <a:pt x="22384" y="476399"/>
                  </a:lnTo>
                  <a:lnTo>
                    <a:pt x="22384" y="483067"/>
                  </a:lnTo>
                  <a:lnTo>
                    <a:pt x="23336" y="511642"/>
                  </a:lnTo>
                  <a:lnTo>
                    <a:pt x="25241" y="540217"/>
                  </a:lnTo>
                  <a:cubicBezTo>
                    <a:pt x="26194" y="549742"/>
                    <a:pt x="26194" y="559267"/>
                    <a:pt x="28099" y="568792"/>
                  </a:cubicBezTo>
                  <a:lnTo>
                    <a:pt x="30956" y="597367"/>
                  </a:lnTo>
                  <a:cubicBezTo>
                    <a:pt x="31909" y="606892"/>
                    <a:pt x="33814" y="616417"/>
                    <a:pt x="34766" y="625942"/>
                  </a:cubicBezTo>
                  <a:lnTo>
                    <a:pt x="38576" y="654517"/>
                  </a:lnTo>
                  <a:lnTo>
                    <a:pt x="33814" y="650707"/>
                  </a:lnTo>
                  <a:lnTo>
                    <a:pt x="514826" y="650707"/>
                  </a:lnTo>
                  <a:lnTo>
                    <a:pt x="510064" y="657374"/>
                  </a:lnTo>
                  <a:cubicBezTo>
                    <a:pt x="504349" y="640229"/>
                    <a:pt x="497681" y="623084"/>
                    <a:pt x="491966" y="605939"/>
                  </a:cubicBezTo>
                  <a:lnTo>
                    <a:pt x="484346" y="580222"/>
                  </a:lnTo>
                  <a:lnTo>
                    <a:pt x="480536" y="566887"/>
                  </a:lnTo>
                  <a:cubicBezTo>
                    <a:pt x="478631" y="562124"/>
                    <a:pt x="478631" y="558314"/>
                    <a:pt x="477679" y="553552"/>
                  </a:cubicBezTo>
                  <a:lnTo>
                    <a:pt x="474821" y="540217"/>
                  </a:lnTo>
                  <a:lnTo>
                    <a:pt x="472916" y="533549"/>
                  </a:lnTo>
                  <a:lnTo>
                    <a:pt x="471964" y="526882"/>
                  </a:lnTo>
                  <a:cubicBezTo>
                    <a:pt x="471011" y="522119"/>
                    <a:pt x="470059" y="517357"/>
                    <a:pt x="470059" y="513547"/>
                  </a:cubicBezTo>
                  <a:lnTo>
                    <a:pt x="468154" y="500212"/>
                  </a:lnTo>
                  <a:cubicBezTo>
                    <a:pt x="468154" y="495449"/>
                    <a:pt x="467201" y="490687"/>
                    <a:pt x="467201" y="486877"/>
                  </a:cubicBezTo>
                  <a:lnTo>
                    <a:pt x="466249" y="473542"/>
                  </a:lnTo>
                  <a:lnTo>
                    <a:pt x="465296" y="446872"/>
                  </a:lnTo>
                  <a:cubicBezTo>
                    <a:pt x="465296" y="444967"/>
                    <a:pt x="467201" y="442109"/>
                    <a:pt x="469106" y="442109"/>
                  </a:cubicBezTo>
                  <a:lnTo>
                    <a:pt x="469106" y="442109"/>
                  </a:lnTo>
                  <a:lnTo>
                    <a:pt x="469106" y="442109"/>
                  </a:lnTo>
                  <a:cubicBezTo>
                    <a:pt x="475774" y="440204"/>
                    <a:pt x="481489" y="439252"/>
                    <a:pt x="487204" y="437347"/>
                  </a:cubicBezTo>
                  <a:cubicBezTo>
                    <a:pt x="492919" y="435442"/>
                    <a:pt x="500539" y="433537"/>
                    <a:pt x="506254" y="431632"/>
                  </a:cubicBezTo>
                  <a:lnTo>
                    <a:pt x="524351" y="424964"/>
                  </a:lnTo>
                  <a:cubicBezTo>
                    <a:pt x="530066" y="422107"/>
                    <a:pt x="536734" y="420202"/>
                    <a:pt x="542449" y="417344"/>
                  </a:cubicBezTo>
                  <a:cubicBezTo>
                    <a:pt x="548164" y="414487"/>
                    <a:pt x="553879" y="411629"/>
                    <a:pt x="559594" y="409724"/>
                  </a:cubicBezTo>
                  <a:cubicBezTo>
                    <a:pt x="565309" y="406867"/>
                    <a:pt x="571024" y="404009"/>
                    <a:pt x="576739" y="401152"/>
                  </a:cubicBezTo>
                  <a:lnTo>
                    <a:pt x="585311" y="396389"/>
                  </a:lnTo>
                  <a:lnTo>
                    <a:pt x="593884" y="391627"/>
                  </a:lnTo>
                  <a:lnTo>
                    <a:pt x="611029" y="382102"/>
                  </a:lnTo>
                  <a:cubicBezTo>
                    <a:pt x="622459" y="375434"/>
                    <a:pt x="633889" y="368767"/>
                    <a:pt x="644366" y="361147"/>
                  </a:cubicBezTo>
                  <a:cubicBezTo>
                    <a:pt x="650081" y="357337"/>
                    <a:pt x="655796" y="354479"/>
                    <a:pt x="660559" y="350669"/>
                  </a:cubicBezTo>
                  <a:lnTo>
                    <a:pt x="676751" y="339239"/>
                  </a:lnTo>
                  <a:lnTo>
                    <a:pt x="691991" y="326857"/>
                  </a:lnTo>
                  <a:cubicBezTo>
                    <a:pt x="696754" y="323047"/>
                    <a:pt x="701516" y="318284"/>
                    <a:pt x="706279" y="314474"/>
                  </a:cubicBezTo>
                  <a:cubicBezTo>
                    <a:pt x="711041" y="310664"/>
                    <a:pt x="715804" y="305902"/>
                    <a:pt x="719614" y="301139"/>
                  </a:cubicBezTo>
                  <a:cubicBezTo>
                    <a:pt x="724376" y="296377"/>
                    <a:pt x="728186" y="291614"/>
                    <a:pt x="731996" y="286852"/>
                  </a:cubicBezTo>
                  <a:lnTo>
                    <a:pt x="731996" y="285899"/>
                  </a:lnTo>
                  <a:cubicBezTo>
                    <a:pt x="731996" y="285899"/>
                    <a:pt x="731996" y="285899"/>
                    <a:pt x="732949" y="284947"/>
                  </a:cubicBezTo>
                  <a:lnTo>
                    <a:pt x="732949" y="284947"/>
                  </a:lnTo>
                  <a:cubicBezTo>
                    <a:pt x="734854" y="283042"/>
                    <a:pt x="735806" y="282089"/>
                    <a:pt x="737711" y="279232"/>
                  </a:cubicBezTo>
                  <a:lnTo>
                    <a:pt x="738664" y="277327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cubicBezTo>
                    <a:pt x="737711" y="277327"/>
                    <a:pt x="738664" y="276374"/>
                    <a:pt x="738664" y="277327"/>
                  </a:cubicBezTo>
                  <a:lnTo>
                    <a:pt x="738664" y="277327"/>
                  </a:lnTo>
                  <a:lnTo>
                    <a:pt x="738664" y="276374"/>
                  </a:lnTo>
                  <a:cubicBezTo>
                    <a:pt x="738664" y="275422"/>
                    <a:pt x="739616" y="273517"/>
                    <a:pt x="740569" y="272564"/>
                  </a:cubicBezTo>
                  <a:cubicBezTo>
                    <a:pt x="741521" y="269707"/>
                    <a:pt x="742474" y="266849"/>
                    <a:pt x="742474" y="263992"/>
                  </a:cubicBezTo>
                  <a:cubicBezTo>
                    <a:pt x="743426" y="261134"/>
                    <a:pt x="743426" y="258277"/>
                    <a:pt x="744379" y="255419"/>
                  </a:cubicBezTo>
                  <a:lnTo>
                    <a:pt x="745331" y="250657"/>
                  </a:lnTo>
                  <a:lnTo>
                    <a:pt x="745331" y="248752"/>
                  </a:lnTo>
                  <a:lnTo>
                    <a:pt x="745331" y="246847"/>
                  </a:lnTo>
                  <a:cubicBezTo>
                    <a:pt x="745331" y="243989"/>
                    <a:pt x="745331" y="242084"/>
                    <a:pt x="745331" y="239227"/>
                  </a:cubicBezTo>
                  <a:cubicBezTo>
                    <a:pt x="745331" y="236369"/>
                    <a:pt x="744379" y="234464"/>
                    <a:pt x="743426" y="232559"/>
                  </a:cubicBezTo>
                  <a:cubicBezTo>
                    <a:pt x="742474" y="230654"/>
                    <a:pt x="741521" y="227797"/>
                    <a:pt x="740569" y="225892"/>
                  </a:cubicBezTo>
                  <a:cubicBezTo>
                    <a:pt x="738664" y="223987"/>
                    <a:pt x="737711" y="222082"/>
                    <a:pt x="735806" y="220177"/>
                  </a:cubicBezTo>
                  <a:lnTo>
                    <a:pt x="733901" y="218272"/>
                  </a:lnTo>
                  <a:lnTo>
                    <a:pt x="733901" y="218272"/>
                  </a:lnTo>
                  <a:cubicBezTo>
                    <a:pt x="733901" y="218272"/>
                    <a:pt x="733901" y="218272"/>
                    <a:pt x="733901" y="218272"/>
                  </a:cubicBezTo>
                  <a:lnTo>
                    <a:pt x="732949" y="217319"/>
                  </a:lnTo>
                  <a:cubicBezTo>
                    <a:pt x="731996" y="216367"/>
                    <a:pt x="731044" y="215414"/>
                    <a:pt x="730091" y="215414"/>
                  </a:cubicBezTo>
                  <a:cubicBezTo>
                    <a:pt x="728186" y="214462"/>
                    <a:pt x="726281" y="213509"/>
                    <a:pt x="723424" y="212557"/>
                  </a:cubicBezTo>
                  <a:cubicBezTo>
                    <a:pt x="721519" y="211604"/>
                    <a:pt x="718661" y="211604"/>
                    <a:pt x="715804" y="211604"/>
                  </a:cubicBezTo>
                  <a:cubicBezTo>
                    <a:pt x="710089" y="211604"/>
                    <a:pt x="705326" y="211604"/>
                    <a:pt x="699611" y="213509"/>
                  </a:cubicBezTo>
                  <a:cubicBezTo>
                    <a:pt x="693896" y="214462"/>
                    <a:pt x="688181" y="216367"/>
                    <a:pt x="682466" y="218272"/>
                  </a:cubicBezTo>
                  <a:lnTo>
                    <a:pt x="683419" y="218272"/>
                  </a:lnTo>
                  <a:cubicBezTo>
                    <a:pt x="677704" y="221129"/>
                    <a:pt x="672941" y="223034"/>
                    <a:pt x="667226" y="224939"/>
                  </a:cubicBezTo>
                  <a:lnTo>
                    <a:pt x="664369" y="225892"/>
                  </a:lnTo>
                  <a:lnTo>
                    <a:pt x="664369" y="225892"/>
                  </a:lnTo>
                  <a:cubicBezTo>
                    <a:pt x="661511" y="225892"/>
                    <a:pt x="659606" y="224939"/>
                    <a:pt x="656749" y="224939"/>
                  </a:cubicBezTo>
                  <a:lnTo>
                    <a:pt x="649129" y="223987"/>
                  </a:lnTo>
                  <a:cubicBezTo>
                    <a:pt x="644366" y="223987"/>
                    <a:pt x="638651" y="223034"/>
                    <a:pt x="633889" y="223034"/>
                  </a:cubicBezTo>
                  <a:cubicBezTo>
                    <a:pt x="623411" y="222082"/>
                    <a:pt x="613886" y="222082"/>
                    <a:pt x="603409" y="222082"/>
                  </a:cubicBezTo>
                  <a:cubicBezTo>
                    <a:pt x="598646" y="222082"/>
                    <a:pt x="592931" y="222082"/>
                    <a:pt x="588169" y="221129"/>
                  </a:cubicBezTo>
                  <a:cubicBezTo>
                    <a:pt x="583406" y="221129"/>
                    <a:pt x="577691" y="220177"/>
                    <a:pt x="572929" y="220177"/>
                  </a:cubicBezTo>
                  <a:cubicBezTo>
                    <a:pt x="568166" y="220177"/>
                    <a:pt x="562451" y="218272"/>
                    <a:pt x="557689" y="217319"/>
                  </a:cubicBezTo>
                  <a:cubicBezTo>
                    <a:pt x="554831" y="216367"/>
                    <a:pt x="552926" y="216367"/>
                    <a:pt x="550069" y="215414"/>
                  </a:cubicBezTo>
                  <a:cubicBezTo>
                    <a:pt x="547211" y="214462"/>
                    <a:pt x="545306" y="214462"/>
                    <a:pt x="542449" y="212557"/>
                  </a:cubicBezTo>
                  <a:lnTo>
                    <a:pt x="529114" y="204937"/>
                  </a:lnTo>
                  <a:cubicBezTo>
                    <a:pt x="524351" y="202079"/>
                    <a:pt x="520541" y="199222"/>
                    <a:pt x="516731" y="196364"/>
                  </a:cubicBezTo>
                  <a:lnTo>
                    <a:pt x="504349" y="187792"/>
                  </a:lnTo>
                  <a:cubicBezTo>
                    <a:pt x="500539" y="184934"/>
                    <a:pt x="495776" y="182077"/>
                    <a:pt x="491966" y="179219"/>
                  </a:cubicBezTo>
                  <a:lnTo>
                    <a:pt x="443389" y="143977"/>
                  </a:lnTo>
                  <a:lnTo>
                    <a:pt x="444341" y="144929"/>
                  </a:lnTo>
                  <a:cubicBezTo>
                    <a:pt x="443389" y="143977"/>
                    <a:pt x="441484" y="143024"/>
                    <a:pt x="440531" y="142072"/>
                  </a:cubicBezTo>
                  <a:lnTo>
                    <a:pt x="441484" y="143024"/>
                  </a:lnTo>
                  <a:cubicBezTo>
                    <a:pt x="432911" y="137309"/>
                    <a:pt x="423386" y="131594"/>
                    <a:pt x="414814" y="125879"/>
                  </a:cubicBezTo>
                  <a:cubicBezTo>
                    <a:pt x="410051" y="123022"/>
                    <a:pt x="405289" y="120164"/>
                    <a:pt x="401479" y="118259"/>
                  </a:cubicBezTo>
                  <a:cubicBezTo>
                    <a:pt x="396716" y="115402"/>
                    <a:pt x="391954" y="113497"/>
                    <a:pt x="387191" y="110639"/>
                  </a:cubicBezTo>
                  <a:cubicBezTo>
                    <a:pt x="382429" y="108734"/>
                    <a:pt x="377666" y="105877"/>
                    <a:pt x="372904" y="103972"/>
                  </a:cubicBezTo>
                  <a:cubicBezTo>
                    <a:pt x="368141" y="102067"/>
                    <a:pt x="363379" y="100162"/>
                    <a:pt x="358616" y="98257"/>
                  </a:cubicBezTo>
                  <a:cubicBezTo>
                    <a:pt x="353854" y="96352"/>
                    <a:pt x="349091" y="94447"/>
                    <a:pt x="344329" y="93494"/>
                  </a:cubicBezTo>
                  <a:cubicBezTo>
                    <a:pt x="341471" y="92542"/>
                    <a:pt x="339566" y="91589"/>
                    <a:pt x="336709" y="91589"/>
                  </a:cubicBezTo>
                  <a:cubicBezTo>
                    <a:pt x="333851" y="90637"/>
                    <a:pt x="331946" y="90637"/>
                    <a:pt x="329089" y="89684"/>
                  </a:cubicBezTo>
                  <a:lnTo>
                    <a:pt x="325279" y="82064"/>
                  </a:lnTo>
                  <a:lnTo>
                    <a:pt x="325279" y="82064"/>
                  </a:lnTo>
                  <a:cubicBezTo>
                    <a:pt x="328136" y="76349"/>
                    <a:pt x="330994" y="70634"/>
                    <a:pt x="334804" y="64919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967"/>
                  </a:lnTo>
                  <a:cubicBezTo>
                    <a:pt x="335756" y="63967"/>
                    <a:pt x="335756" y="63014"/>
                    <a:pt x="335756" y="63967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014"/>
                  </a:lnTo>
                  <a:lnTo>
                    <a:pt x="336709" y="61109"/>
                  </a:lnTo>
                  <a:lnTo>
                    <a:pt x="338614" y="56347"/>
                  </a:lnTo>
                  <a:cubicBezTo>
                    <a:pt x="339566" y="53489"/>
                    <a:pt x="340519" y="50632"/>
                    <a:pt x="342424" y="47774"/>
                  </a:cubicBezTo>
                  <a:cubicBezTo>
                    <a:pt x="343376" y="44917"/>
                    <a:pt x="344329" y="42059"/>
                    <a:pt x="345281" y="39202"/>
                  </a:cubicBezTo>
                  <a:cubicBezTo>
                    <a:pt x="346234" y="36344"/>
                    <a:pt x="347186" y="33487"/>
                    <a:pt x="347186" y="30629"/>
                  </a:cubicBezTo>
                  <a:cubicBezTo>
                    <a:pt x="347186" y="28724"/>
                    <a:pt x="347186" y="27772"/>
                    <a:pt x="348139" y="25867"/>
                  </a:cubicBezTo>
                  <a:cubicBezTo>
                    <a:pt x="348139" y="23962"/>
                    <a:pt x="348139" y="23009"/>
                    <a:pt x="348139" y="21104"/>
                  </a:cubicBezTo>
                  <a:cubicBezTo>
                    <a:pt x="348139" y="19199"/>
                    <a:pt x="348139" y="18247"/>
                    <a:pt x="348139" y="16342"/>
                  </a:cubicBezTo>
                  <a:cubicBezTo>
                    <a:pt x="348139" y="14437"/>
                    <a:pt x="348139" y="13484"/>
                    <a:pt x="348139" y="11579"/>
                  </a:cubicBezTo>
                  <a:lnTo>
                    <a:pt x="348139" y="11579"/>
                  </a:lnTo>
                  <a:lnTo>
                    <a:pt x="356711" y="13484"/>
                  </a:lnTo>
                  <a:lnTo>
                    <a:pt x="350044" y="20152"/>
                  </a:lnTo>
                  <a:cubicBezTo>
                    <a:pt x="348139" y="22057"/>
                    <a:pt x="345281" y="23962"/>
                    <a:pt x="343376" y="25867"/>
                  </a:cubicBezTo>
                  <a:lnTo>
                    <a:pt x="336709" y="30629"/>
                  </a:lnTo>
                  <a:lnTo>
                    <a:pt x="329089" y="34439"/>
                  </a:lnTo>
                  <a:cubicBezTo>
                    <a:pt x="324326" y="37297"/>
                    <a:pt x="319564" y="40154"/>
                    <a:pt x="314801" y="42059"/>
                  </a:cubicBezTo>
                  <a:lnTo>
                    <a:pt x="299561" y="49679"/>
                  </a:lnTo>
                  <a:cubicBezTo>
                    <a:pt x="290036" y="54442"/>
                    <a:pt x="279559" y="59204"/>
                    <a:pt x="270034" y="63967"/>
                  </a:cubicBezTo>
                  <a:cubicBezTo>
                    <a:pt x="260509" y="68729"/>
                    <a:pt x="250984" y="74444"/>
                    <a:pt x="241459" y="80159"/>
                  </a:cubicBezTo>
                  <a:cubicBezTo>
                    <a:pt x="239554" y="81112"/>
                    <a:pt x="236696" y="81112"/>
                    <a:pt x="234791" y="78254"/>
                  </a:cubicBezTo>
                  <a:cubicBezTo>
                    <a:pt x="233839" y="76349"/>
                    <a:pt x="233839" y="75397"/>
                    <a:pt x="234791" y="73492"/>
                  </a:cubicBezTo>
                  <a:lnTo>
                    <a:pt x="234791" y="72539"/>
                  </a:lnTo>
                  <a:cubicBezTo>
                    <a:pt x="237649" y="67777"/>
                    <a:pt x="239554" y="63967"/>
                    <a:pt x="242411" y="59204"/>
                  </a:cubicBezTo>
                  <a:cubicBezTo>
                    <a:pt x="243364" y="57299"/>
                    <a:pt x="245269" y="54442"/>
                    <a:pt x="246221" y="52537"/>
                  </a:cubicBezTo>
                  <a:lnTo>
                    <a:pt x="248126" y="49679"/>
                  </a:lnTo>
                  <a:lnTo>
                    <a:pt x="249079" y="48727"/>
                  </a:lnTo>
                  <a:lnTo>
                    <a:pt x="249079" y="48727"/>
                  </a:lnTo>
                  <a:lnTo>
                    <a:pt x="249079" y="48727"/>
                  </a:lnTo>
                  <a:cubicBezTo>
                    <a:pt x="249079" y="48727"/>
                    <a:pt x="249079" y="47774"/>
                    <a:pt x="249079" y="49679"/>
                  </a:cubicBez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50031" y="47774"/>
                  </a:lnTo>
                  <a:cubicBezTo>
                    <a:pt x="254794" y="39202"/>
                    <a:pt x="259556" y="30629"/>
                    <a:pt x="266224" y="22057"/>
                  </a:cubicBezTo>
                  <a:lnTo>
                    <a:pt x="270986" y="28724"/>
                  </a:lnTo>
                  <a:lnTo>
                    <a:pt x="270986" y="28724"/>
                  </a:lnTo>
                  <a:cubicBezTo>
                    <a:pt x="270986" y="29677"/>
                    <a:pt x="270034" y="29677"/>
                    <a:pt x="270034" y="29677"/>
                  </a:cubicBezTo>
                  <a:cubicBezTo>
                    <a:pt x="269081" y="29677"/>
                    <a:pt x="268129" y="30629"/>
                    <a:pt x="267176" y="31582"/>
                  </a:cubicBezTo>
                  <a:lnTo>
                    <a:pt x="260509" y="35392"/>
                  </a:lnTo>
                  <a:cubicBezTo>
                    <a:pt x="255746" y="38249"/>
                    <a:pt x="251936" y="41107"/>
                    <a:pt x="247174" y="43964"/>
                  </a:cubicBezTo>
                  <a:cubicBezTo>
                    <a:pt x="238601" y="49679"/>
                    <a:pt x="230029" y="56347"/>
                    <a:pt x="221456" y="62062"/>
                  </a:cubicBezTo>
                  <a:cubicBezTo>
                    <a:pt x="212884" y="67777"/>
                    <a:pt x="205264" y="74444"/>
                    <a:pt x="196691" y="81112"/>
                  </a:cubicBezTo>
                  <a:cubicBezTo>
                    <a:pt x="188119" y="87779"/>
                    <a:pt x="181451" y="95399"/>
                    <a:pt x="174784" y="102067"/>
                  </a:cubicBezTo>
                  <a:lnTo>
                    <a:pt x="167164" y="97304"/>
                  </a:lnTo>
                  <a:lnTo>
                    <a:pt x="167164" y="97304"/>
                  </a:lnTo>
                  <a:cubicBezTo>
                    <a:pt x="168116" y="88732"/>
                    <a:pt x="169069" y="80159"/>
                    <a:pt x="170974" y="71587"/>
                  </a:cubicBezTo>
                  <a:lnTo>
                    <a:pt x="171926" y="65872"/>
                  </a:lnTo>
                  <a:cubicBezTo>
                    <a:pt x="171926" y="63967"/>
                    <a:pt x="172879" y="62062"/>
                    <a:pt x="172879" y="59204"/>
                  </a:cubicBezTo>
                  <a:cubicBezTo>
                    <a:pt x="173831" y="55394"/>
                    <a:pt x="174784" y="50632"/>
                    <a:pt x="176689" y="46822"/>
                  </a:cubicBezTo>
                  <a:lnTo>
                    <a:pt x="184309" y="51584"/>
                  </a:lnTo>
                  <a:lnTo>
                    <a:pt x="184309" y="51584"/>
                  </a:lnTo>
                  <a:cubicBezTo>
                    <a:pt x="179546" y="55394"/>
                    <a:pt x="175736" y="59204"/>
                    <a:pt x="171926" y="63967"/>
                  </a:cubicBezTo>
                  <a:cubicBezTo>
                    <a:pt x="168116" y="67777"/>
                    <a:pt x="163354" y="71587"/>
                    <a:pt x="159544" y="77302"/>
                  </a:cubicBezTo>
                  <a:cubicBezTo>
                    <a:pt x="151924" y="86827"/>
                    <a:pt x="144304" y="95399"/>
                    <a:pt x="137636" y="104924"/>
                  </a:cubicBezTo>
                  <a:cubicBezTo>
                    <a:pt x="133826" y="109687"/>
                    <a:pt x="130969" y="114449"/>
                    <a:pt x="127159" y="119212"/>
                  </a:cubicBezTo>
                  <a:cubicBezTo>
                    <a:pt x="123349" y="123974"/>
                    <a:pt x="120491" y="128737"/>
                    <a:pt x="117634" y="134452"/>
                  </a:cubicBezTo>
                  <a:cubicBezTo>
                    <a:pt x="115729" y="137309"/>
                    <a:pt x="114776" y="139214"/>
                    <a:pt x="112871" y="142072"/>
                  </a:cubicBezTo>
                  <a:lnTo>
                    <a:pt x="109061" y="149692"/>
                  </a:lnTo>
                  <a:cubicBezTo>
                    <a:pt x="106204" y="154454"/>
                    <a:pt x="104299" y="160169"/>
                    <a:pt x="102394" y="165884"/>
                  </a:cubicBezTo>
                  <a:cubicBezTo>
                    <a:pt x="102394" y="166837"/>
                    <a:pt x="101441" y="166837"/>
                    <a:pt x="101441" y="166837"/>
                  </a:cubicBezTo>
                  <a:lnTo>
                    <a:pt x="101441" y="166837"/>
                  </a:lnTo>
                  <a:lnTo>
                    <a:pt x="101441" y="166837"/>
                  </a:lnTo>
                  <a:lnTo>
                    <a:pt x="92869" y="176362"/>
                  </a:lnTo>
                  <a:cubicBezTo>
                    <a:pt x="90011" y="180172"/>
                    <a:pt x="87154" y="183029"/>
                    <a:pt x="85249" y="186839"/>
                  </a:cubicBezTo>
                  <a:lnTo>
                    <a:pt x="78581" y="197317"/>
                  </a:lnTo>
                  <a:lnTo>
                    <a:pt x="74771" y="210652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4353983" y="5708003"/>
              <a:ext cx="87899" cy="102546"/>
            </a:xfrm>
            <a:custGeom>
              <a:avLst/>
              <a:gdLst>
                <a:gd name="connsiteX0" fmla="*/ 17707 w 57150"/>
                <a:gd name="connsiteY0" fmla="*/ 11992 h 66675"/>
                <a:gd name="connsiteX1" fmla="*/ 19612 w 57150"/>
                <a:gd name="connsiteY1" fmla="*/ 21517 h 66675"/>
                <a:gd name="connsiteX2" fmla="*/ 23422 w 57150"/>
                <a:gd name="connsiteY2" fmla="*/ 30090 h 66675"/>
                <a:gd name="connsiteX3" fmla="*/ 26280 w 57150"/>
                <a:gd name="connsiteY3" fmla="*/ 34852 h 66675"/>
                <a:gd name="connsiteX4" fmla="*/ 29137 w 57150"/>
                <a:gd name="connsiteY4" fmla="*/ 39615 h 66675"/>
                <a:gd name="connsiteX5" fmla="*/ 36757 w 57150"/>
                <a:gd name="connsiteY5" fmla="*/ 47235 h 66675"/>
                <a:gd name="connsiteX6" fmla="*/ 44377 w 57150"/>
                <a:gd name="connsiteY6" fmla="*/ 52950 h 66675"/>
                <a:gd name="connsiteX7" fmla="*/ 51997 w 57150"/>
                <a:gd name="connsiteY7" fmla="*/ 57712 h 66675"/>
                <a:gd name="connsiteX8" fmla="*/ 52950 w 57150"/>
                <a:gd name="connsiteY8" fmla="*/ 57712 h 66675"/>
                <a:gd name="connsiteX9" fmla="*/ 54855 w 57150"/>
                <a:gd name="connsiteY9" fmla="*/ 64380 h 66675"/>
                <a:gd name="connsiteX10" fmla="*/ 48187 w 57150"/>
                <a:gd name="connsiteY10" fmla="*/ 66285 h 66675"/>
                <a:gd name="connsiteX11" fmla="*/ 46282 w 57150"/>
                <a:gd name="connsiteY11" fmla="*/ 65332 h 66675"/>
                <a:gd name="connsiteX12" fmla="*/ 39615 w 57150"/>
                <a:gd name="connsiteY12" fmla="*/ 57712 h 66675"/>
                <a:gd name="connsiteX13" fmla="*/ 35805 w 57150"/>
                <a:gd name="connsiteY13" fmla="*/ 53902 h 66675"/>
                <a:gd name="connsiteX14" fmla="*/ 31995 w 57150"/>
                <a:gd name="connsiteY14" fmla="*/ 50092 h 66675"/>
                <a:gd name="connsiteX15" fmla="*/ 24375 w 57150"/>
                <a:gd name="connsiteY15" fmla="*/ 41520 h 66675"/>
                <a:gd name="connsiteX16" fmla="*/ 20565 w 57150"/>
                <a:gd name="connsiteY16" fmla="*/ 36757 h 66675"/>
                <a:gd name="connsiteX17" fmla="*/ 17707 w 57150"/>
                <a:gd name="connsiteY17" fmla="*/ 31995 h 66675"/>
                <a:gd name="connsiteX18" fmla="*/ 14850 w 57150"/>
                <a:gd name="connsiteY18" fmla="*/ 27232 h 66675"/>
                <a:gd name="connsiteX19" fmla="*/ 12945 w 57150"/>
                <a:gd name="connsiteY19" fmla="*/ 23422 h 66675"/>
                <a:gd name="connsiteX20" fmla="*/ 8182 w 57150"/>
                <a:gd name="connsiteY20" fmla="*/ 14850 h 66675"/>
                <a:gd name="connsiteX21" fmla="*/ 9135 w 57150"/>
                <a:gd name="connsiteY21" fmla="*/ 8182 h 66675"/>
                <a:gd name="connsiteX22" fmla="*/ 15802 w 57150"/>
                <a:gd name="connsiteY22" fmla="*/ 9135 h 66675"/>
                <a:gd name="connsiteX23" fmla="*/ 17707 w 57150"/>
                <a:gd name="connsiteY23" fmla="*/ 119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50" h="66675">
                  <a:moveTo>
                    <a:pt x="17707" y="11992"/>
                  </a:moveTo>
                  <a:cubicBezTo>
                    <a:pt x="17707" y="11992"/>
                    <a:pt x="18660" y="15802"/>
                    <a:pt x="19612" y="21517"/>
                  </a:cubicBezTo>
                  <a:cubicBezTo>
                    <a:pt x="20565" y="24375"/>
                    <a:pt x="21517" y="27232"/>
                    <a:pt x="23422" y="30090"/>
                  </a:cubicBezTo>
                  <a:cubicBezTo>
                    <a:pt x="24375" y="31995"/>
                    <a:pt x="25327" y="32947"/>
                    <a:pt x="26280" y="34852"/>
                  </a:cubicBezTo>
                  <a:cubicBezTo>
                    <a:pt x="27232" y="36757"/>
                    <a:pt x="28185" y="37710"/>
                    <a:pt x="29137" y="39615"/>
                  </a:cubicBezTo>
                  <a:cubicBezTo>
                    <a:pt x="31995" y="42472"/>
                    <a:pt x="33900" y="45330"/>
                    <a:pt x="36757" y="47235"/>
                  </a:cubicBezTo>
                  <a:cubicBezTo>
                    <a:pt x="38662" y="50092"/>
                    <a:pt x="42472" y="51045"/>
                    <a:pt x="44377" y="52950"/>
                  </a:cubicBezTo>
                  <a:cubicBezTo>
                    <a:pt x="49140" y="55807"/>
                    <a:pt x="51997" y="57712"/>
                    <a:pt x="51997" y="57712"/>
                  </a:cubicBezTo>
                  <a:lnTo>
                    <a:pt x="52950" y="57712"/>
                  </a:lnTo>
                  <a:cubicBezTo>
                    <a:pt x="55807" y="58665"/>
                    <a:pt x="56760" y="61522"/>
                    <a:pt x="54855" y="64380"/>
                  </a:cubicBezTo>
                  <a:cubicBezTo>
                    <a:pt x="53902" y="67237"/>
                    <a:pt x="51045" y="68190"/>
                    <a:pt x="48187" y="66285"/>
                  </a:cubicBezTo>
                  <a:cubicBezTo>
                    <a:pt x="47235" y="66285"/>
                    <a:pt x="47235" y="65332"/>
                    <a:pt x="46282" y="65332"/>
                  </a:cubicBezTo>
                  <a:cubicBezTo>
                    <a:pt x="46282" y="65332"/>
                    <a:pt x="43425" y="62475"/>
                    <a:pt x="39615" y="57712"/>
                  </a:cubicBezTo>
                  <a:cubicBezTo>
                    <a:pt x="38662" y="56760"/>
                    <a:pt x="37710" y="55807"/>
                    <a:pt x="35805" y="53902"/>
                  </a:cubicBezTo>
                  <a:cubicBezTo>
                    <a:pt x="34852" y="52950"/>
                    <a:pt x="33900" y="51045"/>
                    <a:pt x="31995" y="50092"/>
                  </a:cubicBezTo>
                  <a:cubicBezTo>
                    <a:pt x="30090" y="47235"/>
                    <a:pt x="27232" y="44377"/>
                    <a:pt x="24375" y="41520"/>
                  </a:cubicBezTo>
                  <a:cubicBezTo>
                    <a:pt x="23422" y="39615"/>
                    <a:pt x="22470" y="38662"/>
                    <a:pt x="20565" y="36757"/>
                  </a:cubicBezTo>
                  <a:cubicBezTo>
                    <a:pt x="19612" y="34852"/>
                    <a:pt x="18660" y="33900"/>
                    <a:pt x="17707" y="31995"/>
                  </a:cubicBezTo>
                  <a:cubicBezTo>
                    <a:pt x="16755" y="30090"/>
                    <a:pt x="15802" y="29137"/>
                    <a:pt x="14850" y="27232"/>
                  </a:cubicBezTo>
                  <a:cubicBezTo>
                    <a:pt x="13897" y="25327"/>
                    <a:pt x="12945" y="24375"/>
                    <a:pt x="12945" y="23422"/>
                  </a:cubicBezTo>
                  <a:cubicBezTo>
                    <a:pt x="10087" y="18660"/>
                    <a:pt x="8182" y="14850"/>
                    <a:pt x="8182" y="14850"/>
                  </a:cubicBezTo>
                  <a:cubicBezTo>
                    <a:pt x="6277" y="12945"/>
                    <a:pt x="7230" y="10087"/>
                    <a:pt x="9135" y="8182"/>
                  </a:cubicBezTo>
                  <a:cubicBezTo>
                    <a:pt x="11040" y="6277"/>
                    <a:pt x="14850" y="7230"/>
                    <a:pt x="15802" y="9135"/>
                  </a:cubicBezTo>
                  <a:cubicBezTo>
                    <a:pt x="16755" y="11040"/>
                    <a:pt x="17707" y="11040"/>
                    <a:pt x="17707" y="1199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4201760" y="5262791"/>
              <a:ext cx="29299" cy="14649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9049"/>
                    <a:pt x="8096" y="10001"/>
                    <a:pt x="7144" y="1095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4102143" y="5299415"/>
              <a:ext cx="14650" cy="29299"/>
            </a:xfrm>
            <a:custGeom>
              <a:avLst/>
              <a:gdLst>
                <a:gd name="connsiteX0" fmla="*/ 10001 w 9525"/>
                <a:gd name="connsiteY0" fmla="*/ 7144 h 19050"/>
                <a:gd name="connsiteX1" fmla="*/ 7144 w 9525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001" y="7144"/>
                  </a:moveTo>
                  <a:cubicBezTo>
                    <a:pt x="9049" y="10954"/>
                    <a:pt x="8096" y="12859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3993736" y="5381451"/>
              <a:ext cx="29299" cy="29299"/>
            </a:xfrm>
            <a:custGeom>
              <a:avLst/>
              <a:gdLst>
                <a:gd name="connsiteX0" fmla="*/ 7144 w 19050"/>
                <a:gd name="connsiteY0" fmla="*/ 18574 h 19050"/>
                <a:gd name="connsiteX1" fmla="*/ 2047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574"/>
                  </a:moveTo>
                  <a:cubicBezTo>
                    <a:pt x="11906" y="14764"/>
                    <a:pt x="15716" y="10954"/>
                    <a:pt x="20479" y="714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4340931" y="5274510"/>
              <a:ext cx="29299" cy="29299"/>
            </a:xfrm>
            <a:custGeom>
              <a:avLst/>
              <a:gdLst>
                <a:gd name="connsiteX0" fmla="*/ 11906 w 19050"/>
                <a:gd name="connsiteY0" fmla="*/ 7144 h 19050"/>
                <a:gd name="connsiteX1" fmla="*/ 7144 w 19050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06" y="7144"/>
                  </a:moveTo>
                  <a:cubicBezTo>
                    <a:pt x="10001" y="10001"/>
                    <a:pt x="9049" y="11906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4830229" y="5473611"/>
              <a:ext cx="161147" cy="146496"/>
            </a:xfrm>
            <a:custGeom>
              <a:avLst/>
              <a:gdLst>
                <a:gd name="connsiteX0" fmla="*/ 30956 w 104775"/>
                <a:gd name="connsiteY0" fmla="*/ 16755 h 95250"/>
                <a:gd name="connsiteX1" fmla="*/ 29051 w 104775"/>
                <a:gd name="connsiteY1" fmla="*/ 17707 h 95250"/>
                <a:gd name="connsiteX2" fmla="*/ 27146 w 104775"/>
                <a:gd name="connsiteY2" fmla="*/ 18660 h 95250"/>
                <a:gd name="connsiteX3" fmla="*/ 26194 w 104775"/>
                <a:gd name="connsiteY3" fmla="*/ 18660 h 95250"/>
                <a:gd name="connsiteX4" fmla="*/ 26194 w 104775"/>
                <a:gd name="connsiteY4" fmla="*/ 18660 h 95250"/>
                <a:gd name="connsiteX5" fmla="*/ 26194 w 104775"/>
                <a:gd name="connsiteY5" fmla="*/ 18660 h 95250"/>
                <a:gd name="connsiteX6" fmla="*/ 26194 w 104775"/>
                <a:gd name="connsiteY6" fmla="*/ 18660 h 95250"/>
                <a:gd name="connsiteX7" fmla="*/ 26194 w 104775"/>
                <a:gd name="connsiteY7" fmla="*/ 18660 h 95250"/>
                <a:gd name="connsiteX8" fmla="*/ 26194 w 104775"/>
                <a:gd name="connsiteY8" fmla="*/ 18660 h 95250"/>
                <a:gd name="connsiteX9" fmla="*/ 26194 w 104775"/>
                <a:gd name="connsiteY9" fmla="*/ 18660 h 95250"/>
                <a:gd name="connsiteX10" fmla="*/ 25241 w 104775"/>
                <a:gd name="connsiteY10" fmla="*/ 19612 h 95250"/>
                <a:gd name="connsiteX11" fmla="*/ 19526 w 104775"/>
                <a:gd name="connsiteY11" fmla="*/ 24375 h 95250"/>
                <a:gd name="connsiteX12" fmla="*/ 14764 w 104775"/>
                <a:gd name="connsiteY12" fmla="*/ 31042 h 95250"/>
                <a:gd name="connsiteX13" fmla="*/ 12859 w 104775"/>
                <a:gd name="connsiteY13" fmla="*/ 35805 h 95250"/>
                <a:gd name="connsiteX14" fmla="*/ 10954 w 104775"/>
                <a:gd name="connsiteY14" fmla="*/ 41520 h 95250"/>
                <a:gd name="connsiteX15" fmla="*/ 10954 w 104775"/>
                <a:gd name="connsiteY15" fmla="*/ 52950 h 95250"/>
                <a:gd name="connsiteX16" fmla="*/ 17621 w 104775"/>
                <a:gd name="connsiteY16" fmla="*/ 63427 h 95250"/>
                <a:gd name="connsiteX17" fmla="*/ 28099 w 104775"/>
                <a:gd name="connsiteY17" fmla="*/ 72000 h 95250"/>
                <a:gd name="connsiteX18" fmla="*/ 40481 w 104775"/>
                <a:gd name="connsiteY18" fmla="*/ 79620 h 95250"/>
                <a:gd name="connsiteX19" fmla="*/ 52864 w 104775"/>
                <a:gd name="connsiteY19" fmla="*/ 85335 h 95250"/>
                <a:gd name="connsiteX20" fmla="*/ 65246 w 104775"/>
                <a:gd name="connsiteY20" fmla="*/ 89145 h 95250"/>
                <a:gd name="connsiteX21" fmla="*/ 75724 w 104775"/>
                <a:gd name="connsiteY21" fmla="*/ 89145 h 95250"/>
                <a:gd name="connsiteX22" fmla="*/ 79534 w 104775"/>
                <a:gd name="connsiteY22" fmla="*/ 87240 h 95250"/>
                <a:gd name="connsiteX23" fmla="*/ 83344 w 104775"/>
                <a:gd name="connsiteY23" fmla="*/ 84382 h 95250"/>
                <a:gd name="connsiteX24" fmla="*/ 90011 w 104775"/>
                <a:gd name="connsiteY24" fmla="*/ 80572 h 95250"/>
                <a:gd name="connsiteX25" fmla="*/ 95726 w 104775"/>
                <a:gd name="connsiteY25" fmla="*/ 76762 h 95250"/>
                <a:gd name="connsiteX26" fmla="*/ 95726 w 104775"/>
                <a:gd name="connsiteY26" fmla="*/ 76762 h 95250"/>
                <a:gd name="connsiteX27" fmla="*/ 102394 w 104775"/>
                <a:gd name="connsiteY27" fmla="*/ 77715 h 95250"/>
                <a:gd name="connsiteX28" fmla="*/ 101441 w 104775"/>
                <a:gd name="connsiteY28" fmla="*/ 84382 h 95250"/>
                <a:gd name="connsiteX29" fmla="*/ 100489 w 104775"/>
                <a:gd name="connsiteY29" fmla="*/ 85335 h 95250"/>
                <a:gd name="connsiteX30" fmla="*/ 94774 w 104775"/>
                <a:gd name="connsiteY30" fmla="*/ 88192 h 95250"/>
                <a:gd name="connsiteX31" fmla="*/ 88106 w 104775"/>
                <a:gd name="connsiteY31" fmla="*/ 91050 h 95250"/>
                <a:gd name="connsiteX32" fmla="*/ 84296 w 104775"/>
                <a:gd name="connsiteY32" fmla="*/ 92955 h 95250"/>
                <a:gd name="connsiteX33" fmla="*/ 78581 w 104775"/>
                <a:gd name="connsiteY33" fmla="*/ 94860 h 95250"/>
                <a:gd name="connsiteX34" fmla="*/ 66199 w 104775"/>
                <a:gd name="connsiteY34" fmla="*/ 93907 h 95250"/>
                <a:gd name="connsiteX35" fmla="*/ 53816 w 104775"/>
                <a:gd name="connsiteY35" fmla="*/ 90097 h 95250"/>
                <a:gd name="connsiteX36" fmla="*/ 41434 w 104775"/>
                <a:gd name="connsiteY36" fmla="*/ 83430 h 95250"/>
                <a:gd name="connsiteX37" fmla="*/ 29051 w 104775"/>
                <a:gd name="connsiteY37" fmla="*/ 75810 h 95250"/>
                <a:gd name="connsiteX38" fmla="*/ 17621 w 104775"/>
                <a:gd name="connsiteY38" fmla="*/ 66285 h 95250"/>
                <a:gd name="connsiteX39" fmla="*/ 9049 w 104775"/>
                <a:gd name="connsiteY39" fmla="*/ 53902 h 95250"/>
                <a:gd name="connsiteX40" fmla="*/ 7144 w 104775"/>
                <a:gd name="connsiteY40" fmla="*/ 46282 h 95250"/>
                <a:gd name="connsiteX41" fmla="*/ 7144 w 104775"/>
                <a:gd name="connsiteY41" fmla="*/ 42472 h 95250"/>
                <a:gd name="connsiteX42" fmla="*/ 8096 w 104775"/>
                <a:gd name="connsiteY42" fmla="*/ 39615 h 95250"/>
                <a:gd name="connsiteX43" fmla="*/ 9049 w 104775"/>
                <a:gd name="connsiteY43" fmla="*/ 32947 h 95250"/>
                <a:gd name="connsiteX44" fmla="*/ 10954 w 104775"/>
                <a:gd name="connsiteY44" fmla="*/ 27232 h 95250"/>
                <a:gd name="connsiteX45" fmla="*/ 16669 w 104775"/>
                <a:gd name="connsiteY45" fmla="*/ 17707 h 95250"/>
                <a:gd name="connsiteX46" fmla="*/ 22384 w 104775"/>
                <a:gd name="connsiteY46" fmla="*/ 11992 h 95250"/>
                <a:gd name="connsiteX47" fmla="*/ 23336 w 104775"/>
                <a:gd name="connsiteY47" fmla="*/ 11040 h 95250"/>
                <a:gd name="connsiteX48" fmla="*/ 25241 w 104775"/>
                <a:gd name="connsiteY48" fmla="*/ 10087 h 95250"/>
                <a:gd name="connsiteX49" fmla="*/ 27146 w 104775"/>
                <a:gd name="connsiteY49" fmla="*/ 9135 h 95250"/>
                <a:gd name="connsiteX50" fmla="*/ 28099 w 104775"/>
                <a:gd name="connsiteY50" fmla="*/ 8182 h 95250"/>
                <a:gd name="connsiteX51" fmla="*/ 34766 w 104775"/>
                <a:gd name="connsiteY51" fmla="*/ 9135 h 95250"/>
                <a:gd name="connsiteX52" fmla="*/ 30956 w 104775"/>
                <a:gd name="connsiteY52" fmla="*/ 16755 h 95250"/>
                <a:gd name="connsiteX53" fmla="*/ 30956 w 104775"/>
                <a:gd name="connsiteY53" fmla="*/ 1675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4775" h="95250">
                  <a:moveTo>
                    <a:pt x="30956" y="16755"/>
                  </a:moveTo>
                  <a:cubicBezTo>
                    <a:pt x="30956" y="16755"/>
                    <a:pt x="30004" y="16755"/>
                    <a:pt x="29051" y="17707"/>
                  </a:cubicBezTo>
                  <a:cubicBezTo>
                    <a:pt x="28099" y="17707"/>
                    <a:pt x="28099" y="18660"/>
                    <a:pt x="27146" y="18660"/>
                  </a:cubicBez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cubicBezTo>
                    <a:pt x="26194" y="18660"/>
                    <a:pt x="25241" y="18660"/>
                    <a:pt x="26194" y="18660"/>
                  </a:cubicBezTo>
                  <a:cubicBezTo>
                    <a:pt x="26194" y="18660"/>
                    <a:pt x="25241" y="19612"/>
                    <a:pt x="25241" y="19612"/>
                  </a:cubicBezTo>
                  <a:cubicBezTo>
                    <a:pt x="23336" y="20565"/>
                    <a:pt x="21431" y="22470"/>
                    <a:pt x="19526" y="24375"/>
                  </a:cubicBezTo>
                  <a:cubicBezTo>
                    <a:pt x="18574" y="26280"/>
                    <a:pt x="15716" y="28185"/>
                    <a:pt x="14764" y="31042"/>
                  </a:cubicBezTo>
                  <a:cubicBezTo>
                    <a:pt x="13811" y="32947"/>
                    <a:pt x="12859" y="33900"/>
                    <a:pt x="12859" y="35805"/>
                  </a:cubicBezTo>
                  <a:cubicBezTo>
                    <a:pt x="11906" y="37710"/>
                    <a:pt x="11906" y="39615"/>
                    <a:pt x="10954" y="41520"/>
                  </a:cubicBezTo>
                  <a:cubicBezTo>
                    <a:pt x="9049" y="45330"/>
                    <a:pt x="10001" y="49140"/>
                    <a:pt x="10954" y="52950"/>
                  </a:cubicBezTo>
                  <a:cubicBezTo>
                    <a:pt x="11906" y="56760"/>
                    <a:pt x="14764" y="60570"/>
                    <a:pt x="17621" y="63427"/>
                  </a:cubicBezTo>
                  <a:cubicBezTo>
                    <a:pt x="20479" y="66285"/>
                    <a:pt x="24289" y="70095"/>
                    <a:pt x="28099" y="72000"/>
                  </a:cubicBezTo>
                  <a:cubicBezTo>
                    <a:pt x="31909" y="74857"/>
                    <a:pt x="35719" y="76762"/>
                    <a:pt x="40481" y="79620"/>
                  </a:cubicBezTo>
                  <a:cubicBezTo>
                    <a:pt x="44291" y="81525"/>
                    <a:pt x="49054" y="83430"/>
                    <a:pt x="52864" y="85335"/>
                  </a:cubicBezTo>
                  <a:cubicBezTo>
                    <a:pt x="56674" y="87240"/>
                    <a:pt x="61436" y="88192"/>
                    <a:pt x="65246" y="89145"/>
                  </a:cubicBezTo>
                  <a:cubicBezTo>
                    <a:pt x="69056" y="90097"/>
                    <a:pt x="72866" y="90097"/>
                    <a:pt x="75724" y="89145"/>
                  </a:cubicBezTo>
                  <a:cubicBezTo>
                    <a:pt x="77629" y="88192"/>
                    <a:pt x="78581" y="88192"/>
                    <a:pt x="79534" y="87240"/>
                  </a:cubicBezTo>
                  <a:cubicBezTo>
                    <a:pt x="80486" y="86287"/>
                    <a:pt x="82391" y="85335"/>
                    <a:pt x="83344" y="84382"/>
                  </a:cubicBezTo>
                  <a:cubicBezTo>
                    <a:pt x="86201" y="82477"/>
                    <a:pt x="88106" y="81525"/>
                    <a:pt x="90011" y="80572"/>
                  </a:cubicBezTo>
                  <a:cubicBezTo>
                    <a:pt x="93821" y="78667"/>
                    <a:pt x="95726" y="76762"/>
                    <a:pt x="95726" y="76762"/>
                  </a:cubicBezTo>
                  <a:lnTo>
                    <a:pt x="95726" y="76762"/>
                  </a:lnTo>
                  <a:cubicBezTo>
                    <a:pt x="97631" y="74857"/>
                    <a:pt x="100489" y="75810"/>
                    <a:pt x="102394" y="77715"/>
                  </a:cubicBezTo>
                  <a:cubicBezTo>
                    <a:pt x="104299" y="79620"/>
                    <a:pt x="103346" y="82477"/>
                    <a:pt x="101441" y="84382"/>
                  </a:cubicBezTo>
                  <a:cubicBezTo>
                    <a:pt x="101441" y="84382"/>
                    <a:pt x="100489" y="84382"/>
                    <a:pt x="100489" y="85335"/>
                  </a:cubicBezTo>
                  <a:cubicBezTo>
                    <a:pt x="100489" y="85335"/>
                    <a:pt x="98584" y="86287"/>
                    <a:pt x="94774" y="88192"/>
                  </a:cubicBezTo>
                  <a:cubicBezTo>
                    <a:pt x="92869" y="89145"/>
                    <a:pt x="90011" y="90097"/>
                    <a:pt x="88106" y="91050"/>
                  </a:cubicBezTo>
                  <a:cubicBezTo>
                    <a:pt x="87154" y="92002"/>
                    <a:pt x="85249" y="92002"/>
                    <a:pt x="84296" y="92955"/>
                  </a:cubicBezTo>
                  <a:cubicBezTo>
                    <a:pt x="82391" y="93907"/>
                    <a:pt x="80486" y="93907"/>
                    <a:pt x="78581" y="94860"/>
                  </a:cubicBezTo>
                  <a:cubicBezTo>
                    <a:pt x="74771" y="94860"/>
                    <a:pt x="70009" y="94860"/>
                    <a:pt x="66199" y="93907"/>
                  </a:cubicBezTo>
                  <a:cubicBezTo>
                    <a:pt x="62389" y="92955"/>
                    <a:pt x="57626" y="91050"/>
                    <a:pt x="53816" y="90097"/>
                  </a:cubicBezTo>
                  <a:cubicBezTo>
                    <a:pt x="50006" y="88192"/>
                    <a:pt x="45244" y="86287"/>
                    <a:pt x="41434" y="83430"/>
                  </a:cubicBezTo>
                  <a:cubicBezTo>
                    <a:pt x="37624" y="81525"/>
                    <a:pt x="32861" y="78667"/>
                    <a:pt x="29051" y="75810"/>
                  </a:cubicBezTo>
                  <a:cubicBezTo>
                    <a:pt x="25241" y="72952"/>
                    <a:pt x="20479" y="70095"/>
                    <a:pt x="17621" y="66285"/>
                  </a:cubicBezTo>
                  <a:cubicBezTo>
                    <a:pt x="13811" y="62475"/>
                    <a:pt x="10954" y="58665"/>
                    <a:pt x="9049" y="53902"/>
                  </a:cubicBezTo>
                  <a:cubicBezTo>
                    <a:pt x="8096" y="51997"/>
                    <a:pt x="7144" y="48187"/>
                    <a:pt x="7144" y="46282"/>
                  </a:cubicBezTo>
                  <a:cubicBezTo>
                    <a:pt x="7144" y="45330"/>
                    <a:pt x="7144" y="44377"/>
                    <a:pt x="7144" y="42472"/>
                  </a:cubicBezTo>
                  <a:lnTo>
                    <a:pt x="8096" y="39615"/>
                  </a:lnTo>
                  <a:cubicBezTo>
                    <a:pt x="8096" y="37710"/>
                    <a:pt x="9049" y="35805"/>
                    <a:pt x="9049" y="32947"/>
                  </a:cubicBezTo>
                  <a:cubicBezTo>
                    <a:pt x="10001" y="31042"/>
                    <a:pt x="10954" y="29137"/>
                    <a:pt x="10954" y="27232"/>
                  </a:cubicBezTo>
                  <a:cubicBezTo>
                    <a:pt x="11906" y="23422"/>
                    <a:pt x="14764" y="20565"/>
                    <a:pt x="16669" y="17707"/>
                  </a:cubicBezTo>
                  <a:cubicBezTo>
                    <a:pt x="18574" y="14850"/>
                    <a:pt x="20479" y="13897"/>
                    <a:pt x="22384" y="11992"/>
                  </a:cubicBezTo>
                  <a:cubicBezTo>
                    <a:pt x="22384" y="11992"/>
                    <a:pt x="23336" y="11040"/>
                    <a:pt x="23336" y="11040"/>
                  </a:cubicBezTo>
                  <a:cubicBezTo>
                    <a:pt x="24289" y="11040"/>
                    <a:pt x="24289" y="10087"/>
                    <a:pt x="25241" y="10087"/>
                  </a:cubicBezTo>
                  <a:cubicBezTo>
                    <a:pt x="26194" y="9135"/>
                    <a:pt x="26194" y="9135"/>
                    <a:pt x="27146" y="9135"/>
                  </a:cubicBezTo>
                  <a:cubicBezTo>
                    <a:pt x="28099" y="8182"/>
                    <a:pt x="28099" y="8182"/>
                    <a:pt x="28099" y="8182"/>
                  </a:cubicBezTo>
                  <a:cubicBezTo>
                    <a:pt x="30004" y="6277"/>
                    <a:pt x="32861" y="7230"/>
                    <a:pt x="34766" y="9135"/>
                  </a:cubicBezTo>
                  <a:cubicBezTo>
                    <a:pt x="33814" y="11992"/>
                    <a:pt x="33814" y="14850"/>
                    <a:pt x="30956" y="16755"/>
                  </a:cubicBezTo>
                  <a:cubicBezTo>
                    <a:pt x="30956" y="16755"/>
                    <a:pt x="30956" y="16755"/>
                    <a:pt x="30956" y="16755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4858063" y="5504509"/>
              <a:ext cx="58598" cy="58598"/>
            </a:xfrm>
            <a:custGeom>
              <a:avLst/>
              <a:gdLst>
                <a:gd name="connsiteX0" fmla="*/ 39529 w 38100"/>
                <a:gd name="connsiteY0" fmla="*/ 24289 h 38100"/>
                <a:gd name="connsiteX1" fmla="*/ 38576 w 38100"/>
                <a:gd name="connsiteY1" fmla="*/ 28099 h 38100"/>
                <a:gd name="connsiteX2" fmla="*/ 36671 w 38100"/>
                <a:gd name="connsiteY2" fmla="*/ 32861 h 38100"/>
                <a:gd name="connsiteX3" fmla="*/ 35719 w 38100"/>
                <a:gd name="connsiteY3" fmla="*/ 34766 h 38100"/>
                <a:gd name="connsiteX4" fmla="*/ 34766 w 38100"/>
                <a:gd name="connsiteY4" fmla="*/ 35719 h 38100"/>
                <a:gd name="connsiteX5" fmla="*/ 33814 w 38100"/>
                <a:gd name="connsiteY5" fmla="*/ 36671 h 38100"/>
                <a:gd name="connsiteX6" fmla="*/ 31909 w 38100"/>
                <a:gd name="connsiteY6" fmla="*/ 37624 h 38100"/>
                <a:gd name="connsiteX7" fmla="*/ 30004 w 38100"/>
                <a:gd name="connsiteY7" fmla="*/ 38576 h 38100"/>
                <a:gd name="connsiteX8" fmla="*/ 25241 w 38100"/>
                <a:gd name="connsiteY8" fmla="*/ 39529 h 38100"/>
                <a:gd name="connsiteX9" fmla="*/ 22384 w 38100"/>
                <a:gd name="connsiteY9" fmla="*/ 39529 h 38100"/>
                <a:gd name="connsiteX10" fmla="*/ 20479 w 38100"/>
                <a:gd name="connsiteY10" fmla="*/ 39529 h 38100"/>
                <a:gd name="connsiteX11" fmla="*/ 15716 w 38100"/>
                <a:gd name="connsiteY11" fmla="*/ 38576 h 38100"/>
                <a:gd name="connsiteX12" fmla="*/ 11906 w 38100"/>
                <a:gd name="connsiteY12" fmla="*/ 35719 h 38100"/>
                <a:gd name="connsiteX13" fmla="*/ 11906 w 38100"/>
                <a:gd name="connsiteY13" fmla="*/ 35719 h 38100"/>
                <a:gd name="connsiteX14" fmla="*/ 11906 w 38100"/>
                <a:gd name="connsiteY14" fmla="*/ 35719 h 38100"/>
                <a:gd name="connsiteX15" fmla="*/ 8096 w 38100"/>
                <a:gd name="connsiteY15" fmla="*/ 30004 h 38100"/>
                <a:gd name="connsiteX16" fmla="*/ 7144 w 38100"/>
                <a:gd name="connsiteY16" fmla="*/ 23336 h 38100"/>
                <a:gd name="connsiteX17" fmla="*/ 7144 w 38100"/>
                <a:gd name="connsiteY17" fmla="*/ 21431 h 38100"/>
                <a:gd name="connsiteX18" fmla="*/ 7144 w 38100"/>
                <a:gd name="connsiteY18" fmla="*/ 20479 h 38100"/>
                <a:gd name="connsiteX19" fmla="*/ 8096 w 38100"/>
                <a:gd name="connsiteY19" fmla="*/ 16669 h 38100"/>
                <a:gd name="connsiteX20" fmla="*/ 11906 w 38100"/>
                <a:gd name="connsiteY20" fmla="*/ 10954 h 38100"/>
                <a:gd name="connsiteX21" fmla="*/ 11906 w 38100"/>
                <a:gd name="connsiteY21" fmla="*/ 10954 h 38100"/>
                <a:gd name="connsiteX22" fmla="*/ 11906 w 38100"/>
                <a:gd name="connsiteY22" fmla="*/ 10954 h 38100"/>
                <a:gd name="connsiteX23" fmla="*/ 15716 w 38100"/>
                <a:gd name="connsiteY23" fmla="*/ 8096 h 38100"/>
                <a:gd name="connsiteX24" fmla="*/ 20479 w 38100"/>
                <a:gd name="connsiteY24" fmla="*/ 7144 h 38100"/>
                <a:gd name="connsiteX25" fmla="*/ 22384 w 38100"/>
                <a:gd name="connsiteY25" fmla="*/ 7144 h 38100"/>
                <a:gd name="connsiteX26" fmla="*/ 23336 w 38100"/>
                <a:gd name="connsiteY26" fmla="*/ 7144 h 38100"/>
                <a:gd name="connsiteX27" fmla="*/ 24289 w 38100"/>
                <a:gd name="connsiteY27" fmla="*/ 7144 h 38100"/>
                <a:gd name="connsiteX28" fmla="*/ 25241 w 38100"/>
                <a:gd name="connsiteY28" fmla="*/ 7144 h 38100"/>
                <a:gd name="connsiteX29" fmla="*/ 27146 w 38100"/>
                <a:gd name="connsiteY29" fmla="*/ 7144 h 38100"/>
                <a:gd name="connsiteX30" fmla="*/ 30004 w 38100"/>
                <a:gd name="connsiteY30" fmla="*/ 8096 h 38100"/>
                <a:gd name="connsiteX31" fmla="*/ 33814 w 38100"/>
                <a:gd name="connsiteY31" fmla="*/ 10954 h 38100"/>
                <a:gd name="connsiteX32" fmla="*/ 34766 w 38100"/>
                <a:gd name="connsiteY32" fmla="*/ 11906 h 38100"/>
                <a:gd name="connsiteX33" fmla="*/ 35719 w 38100"/>
                <a:gd name="connsiteY33" fmla="*/ 12859 h 38100"/>
                <a:gd name="connsiteX34" fmla="*/ 36671 w 38100"/>
                <a:gd name="connsiteY34" fmla="*/ 14764 h 38100"/>
                <a:gd name="connsiteX35" fmla="*/ 38576 w 38100"/>
                <a:gd name="connsiteY35" fmla="*/ 19526 h 38100"/>
                <a:gd name="connsiteX36" fmla="*/ 39529 w 38100"/>
                <a:gd name="connsiteY36" fmla="*/ 24289 h 38100"/>
                <a:gd name="connsiteX37" fmla="*/ 39529 w 38100"/>
                <a:gd name="connsiteY37" fmla="*/ 24289 h 38100"/>
                <a:gd name="connsiteX38" fmla="*/ 33814 w 38100"/>
                <a:gd name="connsiteY38" fmla="*/ 24289 h 38100"/>
                <a:gd name="connsiteX39" fmla="*/ 32861 w 38100"/>
                <a:gd name="connsiteY39" fmla="*/ 21431 h 38100"/>
                <a:gd name="connsiteX40" fmla="*/ 31909 w 38100"/>
                <a:gd name="connsiteY40" fmla="*/ 19526 h 38100"/>
                <a:gd name="connsiteX41" fmla="*/ 30956 w 38100"/>
                <a:gd name="connsiteY41" fmla="*/ 18574 h 38100"/>
                <a:gd name="connsiteX42" fmla="*/ 30956 w 38100"/>
                <a:gd name="connsiteY42" fmla="*/ 18574 h 38100"/>
                <a:gd name="connsiteX43" fmla="*/ 30004 w 38100"/>
                <a:gd name="connsiteY43" fmla="*/ 18574 h 38100"/>
                <a:gd name="connsiteX44" fmla="*/ 28099 w 38100"/>
                <a:gd name="connsiteY44" fmla="*/ 17621 h 38100"/>
                <a:gd name="connsiteX45" fmla="*/ 27146 w 38100"/>
                <a:gd name="connsiteY45" fmla="*/ 17621 h 38100"/>
                <a:gd name="connsiteX46" fmla="*/ 25241 w 38100"/>
                <a:gd name="connsiteY46" fmla="*/ 17621 h 38100"/>
                <a:gd name="connsiteX47" fmla="*/ 24289 w 38100"/>
                <a:gd name="connsiteY47" fmla="*/ 17621 h 38100"/>
                <a:gd name="connsiteX48" fmla="*/ 24289 w 38100"/>
                <a:gd name="connsiteY48" fmla="*/ 17621 h 38100"/>
                <a:gd name="connsiteX49" fmla="*/ 24289 w 38100"/>
                <a:gd name="connsiteY49" fmla="*/ 17621 h 38100"/>
                <a:gd name="connsiteX50" fmla="*/ 23336 w 38100"/>
                <a:gd name="connsiteY50" fmla="*/ 17621 h 38100"/>
                <a:gd name="connsiteX51" fmla="*/ 19526 w 38100"/>
                <a:gd name="connsiteY51" fmla="*/ 20479 h 38100"/>
                <a:gd name="connsiteX52" fmla="*/ 19526 w 38100"/>
                <a:gd name="connsiteY52" fmla="*/ 20479 h 38100"/>
                <a:gd name="connsiteX53" fmla="*/ 17621 w 38100"/>
                <a:gd name="connsiteY53" fmla="*/ 23336 h 38100"/>
                <a:gd name="connsiteX54" fmla="*/ 17621 w 38100"/>
                <a:gd name="connsiteY54" fmla="*/ 24289 h 38100"/>
                <a:gd name="connsiteX55" fmla="*/ 17621 w 38100"/>
                <a:gd name="connsiteY55" fmla="*/ 25241 h 38100"/>
                <a:gd name="connsiteX56" fmla="*/ 17621 w 38100"/>
                <a:gd name="connsiteY56" fmla="*/ 26194 h 38100"/>
                <a:gd name="connsiteX57" fmla="*/ 17621 w 38100"/>
                <a:gd name="connsiteY57" fmla="*/ 29051 h 38100"/>
                <a:gd name="connsiteX58" fmla="*/ 19526 w 38100"/>
                <a:gd name="connsiteY58" fmla="*/ 31909 h 38100"/>
                <a:gd name="connsiteX59" fmla="*/ 19526 w 38100"/>
                <a:gd name="connsiteY59" fmla="*/ 31909 h 38100"/>
                <a:gd name="connsiteX60" fmla="*/ 21431 w 38100"/>
                <a:gd name="connsiteY60" fmla="*/ 33814 h 38100"/>
                <a:gd name="connsiteX61" fmla="*/ 23336 w 38100"/>
                <a:gd name="connsiteY61" fmla="*/ 34766 h 38100"/>
                <a:gd name="connsiteX62" fmla="*/ 25241 w 38100"/>
                <a:gd name="connsiteY62" fmla="*/ 34766 h 38100"/>
                <a:gd name="connsiteX63" fmla="*/ 26194 w 38100"/>
                <a:gd name="connsiteY63" fmla="*/ 34766 h 38100"/>
                <a:gd name="connsiteX64" fmla="*/ 29051 w 38100"/>
                <a:gd name="connsiteY64" fmla="*/ 34766 h 38100"/>
                <a:gd name="connsiteX65" fmla="*/ 30004 w 38100"/>
                <a:gd name="connsiteY65" fmla="*/ 34766 h 38100"/>
                <a:gd name="connsiteX66" fmla="*/ 30956 w 38100"/>
                <a:gd name="connsiteY66" fmla="*/ 33814 h 38100"/>
                <a:gd name="connsiteX67" fmla="*/ 30956 w 38100"/>
                <a:gd name="connsiteY67" fmla="*/ 33814 h 38100"/>
                <a:gd name="connsiteX68" fmla="*/ 31909 w 38100"/>
                <a:gd name="connsiteY68" fmla="*/ 32861 h 38100"/>
                <a:gd name="connsiteX69" fmla="*/ 32861 w 38100"/>
                <a:gd name="connsiteY69" fmla="*/ 31909 h 38100"/>
                <a:gd name="connsiteX70" fmla="*/ 33814 w 38100"/>
                <a:gd name="connsiteY70" fmla="*/ 30004 h 38100"/>
                <a:gd name="connsiteX71" fmla="*/ 33814 w 38100"/>
                <a:gd name="connsiteY71" fmla="*/ 24289 h 38100"/>
                <a:gd name="connsiteX72" fmla="*/ 33814 w 38100"/>
                <a:gd name="connsiteY72" fmla="*/ 2428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8100" h="38100">
                  <a:moveTo>
                    <a:pt x="39529" y="24289"/>
                  </a:moveTo>
                  <a:cubicBezTo>
                    <a:pt x="39529" y="25241"/>
                    <a:pt x="39529" y="26194"/>
                    <a:pt x="38576" y="28099"/>
                  </a:cubicBezTo>
                  <a:cubicBezTo>
                    <a:pt x="38576" y="30004"/>
                    <a:pt x="37624" y="30956"/>
                    <a:pt x="36671" y="32861"/>
                  </a:cubicBezTo>
                  <a:cubicBezTo>
                    <a:pt x="36671" y="33814"/>
                    <a:pt x="35719" y="33814"/>
                    <a:pt x="35719" y="34766"/>
                  </a:cubicBezTo>
                  <a:lnTo>
                    <a:pt x="34766" y="35719"/>
                  </a:lnTo>
                  <a:lnTo>
                    <a:pt x="33814" y="36671"/>
                  </a:lnTo>
                  <a:cubicBezTo>
                    <a:pt x="32861" y="36671"/>
                    <a:pt x="32861" y="37624"/>
                    <a:pt x="31909" y="37624"/>
                  </a:cubicBezTo>
                  <a:cubicBezTo>
                    <a:pt x="30956" y="37624"/>
                    <a:pt x="30004" y="38576"/>
                    <a:pt x="30004" y="38576"/>
                  </a:cubicBezTo>
                  <a:cubicBezTo>
                    <a:pt x="28099" y="39529"/>
                    <a:pt x="27146" y="39529"/>
                    <a:pt x="25241" y="39529"/>
                  </a:cubicBezTo>
                  <a:cubicBezTo>
                    <a:pt x="24289" y="39529"/>
                    <a:pt x="24289" y="39529"/>
                    <a:pt x="22384" y="39529"/>
                  </a:cubicBezTo>
                  <a:lnTo>
                    <a:pt x="20479" y="39529"/>
                  </a:lnTo>
                  <a:cubicBezTo>
                    <a:pt x="18574" y="39529"/>
                    <a:pt x="16669" y="38576"/>
                    <a:pt x="15716" y="38576"/>
                  </a:cubicBezTo>
                  <a:cubicBezTo>
                    <a:pt x="13811" y="37624"/>
                    <a:pt x="12859" y="36671"/>
                    <a:pt x="11906" y="35719"/>
                  </a:cubicBezTo>
                  <a:lnTo>
                    <a:pt x="11906" y="35719"/>
                  </a:lnTo>
                  <a:lnTo>
                    <a:pt x="11906" y="35719"/>
                  </a:lnTo>
                  <a:cubicBezTo>
                    <a:pt x="10001" y="33814"/>
                    <a:pt x="9049" y="31909"/>
                    <a:pt x="8096" y="30004"/>
                  </a:cubicBezTo>
                  <a:cubicBezTo>
                    <a:pt x="7144" y="28099"/>
                    <a:pt x="7144" y="26194"/>
                    <a:pt x="7144" y="23336"/>
                  </a:cubicBezTo>
                  <a:cubicBezTo>
                    <a:pt x="7144" y="22384"/>
                    <a:pt x="7144" y="22384"/>
                    <a:pt x="7144" y="21431"/>
                  </a:cubicBezTo>
                  <a:lnTo>
                    <a:pt x="7144" y="20479"/>
                  </a:lnTo>
                  <a:cubicBezTo>
                    <a:pt x="7144" y="19526"/>
                    <a:pt x="8096" y="17621"/>
                    <a:pt x="8096" y="16669"/>
                  </a:cubicBezTo>
                  <a:cubicBezTo>
                    <a:pt x="9049" y="14764"/>
                    <a:pt x="10001" y="12859"/>
                    <a:pt x="11906" y="10954"/>
                  </a:cubicBezTo>
                  <a:lnTo>
                    <a:pt x="11906" y="10954"/>
                  </a:lnTo>
                  <a:lnTo>
                    <a:pt x="11906" y="10954"/>
                  </a:lnTo>
                  <a:cubicBezTo>
                    <a:pt x="12859" y="10001"/>
                    <a:pt x="14764" y="9049"/>
                    <a:pt x="15716" y="8096"/>
                  </a:cubicBezTo>
                  <a:cubicBezTo>
                    <a:pt x="16669" y="7144"/>
                    <a:pt x="18574" y="7144"/>
                    <a:pt x="20479" y="7144"/>
                  </a:cubicBezTo>
                  <a:lnTo>
                    <a:pt x="22384" y="7144"/>
                  </a:lnTo>
                  <a:lnTo>
                    <a:pt x="23336" y="7144"/>
                  </a:lnTo>
                  <a:cubicBezTo>
                    <a:pt x="24289" y="7144"/>
                    <a:pt x="24289" y="7144"/>
                    <a:pt x="24289" y="7144"/>
                  </a:cubicBezTo>
                  <a:lnTo>
                    <a:pt x="25241" y="7144"/>
                  </a:lnTo>
                  <a:cubicBezTo>
                    <a:pt x="26194" y="7144"/>
                    <a:pt x="26194" y="7144"/>
                    <a:pt x="27146" y="7144"/>
                  </a:cubicBezTo>
                  <a:lnTo>
                    <a:pt x="30004" y="8096"/>
                  </a:lnTo>
                  <a:cubicBezTo>
                    <a:pt x="30956" y="9049"/>
                    <a:pt x="32861" y="10001"/>
                    <a:pt x="33814" y="10954"/>
                  </a:cubicBezTo>
                  <a:lnTo>
                    <a:pt x="34766" y="11906"/>
                  </a:lnTo>
                  <a:cubicBezTo>
                    <a:pt x="35719" y="12859"/>
                    <a:pt x="35719" y="12859"/>
                    <a:pt x="35719" y="12859"/>
                  </a:cubicBezTo>
                  <a:lnTo>
                    <a:pt x="36671" y="14764"/>
                  </a:lnTo>
                  <a:cubicBezTo>
                    <a:pt x="37624" y="15716"/>
                    <a:pt x="38576" y="17621"/>
                    <a:pt x="38576" y="19526"/>
                  </a:cubicBezTo>
                  <a:cubicBezTo>
                    <a:pt x="39529" y="20479"/>
                    <a:pt x="38576" y="22384"/>
                    <a:pt x="39529" y="24289"/>
                  </a:cubicBezTo>
                  <a:lnTo>
                    <a:pt x="39529" y="24289"/>
                  </a:lnTo>
                  <a:close/>
                  <a:moveTo>
                    <a:pt x="33814" y="24289"/>
                  </a:moveTo>
                  <a:cubicBezTo>
                    <a:pt x="33814" y="23336"/>
                    <a:pt x="33814" y="22384"/>
                    <a:pt x="32861" y="21431"/>
                  </a:cubicBezTo>
                  <a:cubicBezTo>
                    <a:pt x="32861" y="20479"/>
                    <a:pt x="31909" y="20479"/>
                    <a:pt x="31909" y="19526"/>
                  </a:cubicBezTo>
                  <a:lnTo>
                    <a:pt x="30956" y="18574"/>
                  </a:lnTo>
                  <a:cubicBezTo>
                    <a:pt x="30956" y="18574"/>
                    <a:pt x="30004" y="17621"/>
                    <a:pt x="30956" y="18574"/>
                  </a:cubicBezTo>
                  <a:lnTo>
                    <a:pt x="30004" y="18574"/>
                  </a:lnTo>
                  <a:cubicBezTo>
                    <a:pt x="29051" y="17621"/>
                    <a:pt x="28099" y="17621"/>
                    <a:pt x="28099" y="17621"/>
                  </a:cubicBezTo>
                  <a:cubicBezTo>
                    <a:pt x="28099" y="17621"/>
                    <a:pt x="27146" y="17621"/>
                    <a:pt x="27146" y="17621"/>
                  </a:cubicBezTo>
                  <a:cubicBezTo>
                    <a:pt x="27146" y="17621"/>
                    <a:pt x="26194" y="17621"/>
                    <a:pt x="25241" y="17621"/>
                  </a:cubicBezTo>
                  <a:lnTo>
                    <a:pt x="24289" y="17621"/>
                  </a:lnTo>
                  <a:cubicBezTo>
                    <a:pt x="24289" y="17621"/>
                    <a:pt x="23336" y="17621"/>
                    <a:pt x="24289" y="17621"/>
                  </a:cubicBezTo>
                  <a:lnTo>
                    <a:pt x="24289" y="17621"/>
                  </a:lnTo>
                  <a:lnTo>
                    <a:pt x="23336" y="17621"/>
                  </a:lnTo>
                  <a:cubicBezTo>
                    <a:pt x="21431" y="18574"/>
                    <a:pt x="20479" y="18574"/>
                    <a:pt x="19526" y="20479"/>
                  </a:cubicBezTo>
                  <a:lnTo>
                    <a:pt x="19526" y="20479"/>
                  </a:lnTo>
                  <a:cubicBezTo>
                    <a:pt x="18574" y="21431"/>
                    <a:pt x="18574" y="22384"/>
                    <a:pt x="17621" y="23336"/>
                  </a:cubicBezTo>
                  <a:cubicBezTo>
                    <a:pt x="17621" y="23336"/>
                    <a:pt x="17621" y="24289"/>
                    <a:pt x="17621" y="24289"/>
                  </a:cubicBezTo>
                  <a:lnTo>
                    <a:pt x="17621" y="25241"/>
                  </a:lnTo>
                  <a:cubicBezTo>
                    <a:pt x="17621" y="25241"/>
                    <a:pt x="17621" y="26194"/>
                    <a:pt x="17621" y="26194"/>
                  </a:cubicBezTo>
                  <a:cubicBezTo>
                    <a:pt x="17621" y="27146"/>
                    <a:pt x="17621" y="28099"/>
                    <a:pt x="17621" y="29051"/>
                  </a:cubicBezTo>
                  <a:cubicBezTo>
                    <a:pt x="17621" y="30004"/>
                    <a:pt x="18574" y="30956"/>
                    <a:pt x="19526" y="31909"/>
                  </a:cubicBezTo>
                  <a:lnTo>
                    <a:pt x="19526" y="31909"/>
                  </a:lnTo>
                  <a:cubicBezTo>
                    <a:pt x="20479" y="32861"/>
                    <a:pt x="20479" y="32861"/>
                    <a:pt x="21431" y="33814"/>
                  </a:cubicBezTo>
                  <a:cubicBezTo>
                    <a:pt x="22384" y="34766"/>
                    <a:pt x="22384" y="34766"/>
                    <a:pt x="23336" y="34766"/>
                  </a:cubicBezTo>
                  <a:lnTo>
                    <a:pt x="25241" y="34766"/>
                  </a:lnTo>
                  <a:cubicBezTo>
                    <a:pt x="25241" y="34766"/>
                    <a:pt x="26194" y="34766"/>
                    <a:pt x="26194" y="34766"/>
                  </a:cubicBezTo>
                  <a:cubicBezTo>
                    <a:pt x="27146" y="34766"/>
                    <a:pt x="28099" y="34766"/>
                    <a:pt x="29051" y="34766"/>
                  </a:cubicBezTo>
                  <a:cubicBezTo>
                    <a:pt x="29051" y="34766"/>
                    <a:pt x="30004" y="34766"/>
                    <a:pt x="30004" y="34766"/>
                  </a:cubicBezTo>
                  <a:cubicBezTo>
                    <a:pt x="30004" y="34766"/>
                    <a:pt x="30956" y="33814"/>
                    <a:pt x="30956" y="33814"/>
                  </a:cubicBezTo>
                  <a:cubicBezTo>
                    <a:pt x="30956" y="33814"/>
                    <a:pt x="31909" y="32861"/>
                    <a:pt x="30956" y="33814"/>
                  </a:cubicBezTo>
                  <a:lnTo>
                    <a:pt x="31909" y="32861"/>
                  </a:lnTo>
                  <a:cubicBezTo>
                    <a:pt x="31909" y="32861"/>
                    <a:pt x="32861" y="31909"/>
                    <a:pt x="32861" y="31909"/>
                  </a:cubicBezTo>
                  <a:cubicBezTo>
                    <a:pt x="33814" y="30956"/>
                    <a:pt x="33814" y="30004"/>
                    <a:pt x="33814" y="30004"/>
                  </a:cubicBezTo>
                  <a:cubicBezTo>
                    <a:pt x="33814" y="26194"/>
                    <a:pt x="33814" y="24289"/>
                    <a:pt x="33814" y="24289"/>
                  </a:cubicBezTo>
                  <a:lnTo>
                    <a:pt x="33814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4926915" y="5469350"/>
              <a:ext cx="58598" cy="58598"/>
            </a:xfrm>
            <a:custGeom>
              <a:avLst/>
              <a:gdLst>
                <a:gd name="connsiteX0" fmla="*/ 37624 w 38100"/>
                <a:gd name="connsiteY0" fmla="*/ 23336 h 38100"/>
                <a:gd name="connsiteX1" fmla="*/ 37624 w 38100"/>
                <a:gd name="connsiteY1" fmla="*/ 23336 h 38100"/>
                <a:gd name="connsiteX2" fmla="*/ 37624 w 38100"/>
                <a:gd name="connsiteY2" fmla="*/ 27146 h 38100"/>
                <a:gd name="connsiteX3" fmla="*/ 35719 w 38100"/>
                <a:gd name="connsiteY3" fmla="*/ 31909 h 38100"/>
                <a:gd name="connsiteX4" fmla="*/ 33814 w 38100"/>
                <a:gd name="connsiteY4" fmla="*/ 34766 h 38100"/>
                <a:gd name="connsiteX5" fmla="*/ 31909 w 38100"/>
                <a:gd name="connsiteY5" fmla="*/ 36671 h 38100"/>
                <a:gd name="connsiteX6" fmla="*/ 24289 w 38100"/>
                <a:gd name="connsiteY6" fmla="*/ 39529 h 38100"/>
                <a:gd name="connsiteX7" fmla="*/ 22384 w 38100"/>
                <a:gd name="connsiteY7" fmla="*/ 39529 h 38100"/>
                <a:gd name="connsiteX8" fmla="*/ 20479 w 38100"/>
                <a:gd name="connsiteY8" fmla="*/ 39529 h 38100"/>
                <a:gd name="connsiteX9" fmla="*/ 15716 w 38100"/>
                <a:gd name="connsiteY9" fmla="*/ 38576 h 38100"/>
                <a:gd name="connsiteX10" fmla="*/ 11906 w 38100"/>
                <a:gd name="connsiteY10" fmla="*/ 35719 h 38100"/>
                <a:gd name="connsiteX11" fmla="*/ 10954 w 38100"/>
                <a:gd name="connsiteY11" fmla="*/ 34766 h 38100"/>
                <a:gd name="connsiteX12" fmla="*/ 10001 w 38100"/>
                <a:gd name="connsiteY12" fmla="*/ 33814 h 38100"/>
                <a:gd name="connsiteX13" fmla="*/ 9049 w 38100"/>
                <a:gd name="connsiteY13" fmla="*/ 31909 h 38100"/>
                <a:gd name="connsiteX14" fmla="*/ 7144 w 38100"/>
                <a:gd name="connsiteY14" fmla="*/ 22384 h 38100"/>
                <a:gd name="connsiteX15" fmla="*/ 10001 w 38100"/>
                <a:gd name="connsiteY15" fmla="*/ 13811 h 38100"/>
                <a:gd name="connsiteX16" fmla="*/ 16669 w 38100"/>
                <a:gd name="connsiteY16" fmla="*/ 8096 h 38100"/>
                <a:gd name="connsiteX17" fmla="*/ 24289 w 38100"/>
                <a:gd name="connsiteY17" fmla="*/ 7144 h 38100"/>
                <a:gd name="connsiteX18" fmla="*/ 28099 w 38100"/>
                <a:gd name="connsiteY18" fmla="*/ 8096 h 38100"/>
                <a:gd name="connsiteX19" fmla="*/ 30956 w 38100"/>
                <a:gd name="connsiteY19" fmla="*/ 10001 h 38100"/>
                <a:gd name="connsiteX20" fmla="*/ 33814 w 38100"/>
                <a:gd name="connsiteY20" fmla="*/ 11906 h 38100"/>
                <a:gd name="connsiteX21" fmla="*/ 35719 w 38100"/>
                <a:gd name="connsiteY21" fmla="*/ 13811 h 38100"/>
                <a:gd name="connsiteX22" fmla="*/ 37624 w 38100"/>
                <a:gd name="connsiteY22" fmla="*/ 18574 h 38100"/>
                <a:gd name="connsiteX23" fmla="*/ 38576 w 38100"/>
                <a:gd name="connsiteY23" fmla="*/ 21431 h 38100"/>
                <a:gd name="connsiteX24" fmla="*/ 37624 w 38100"/>
                <a:gd name="connsiteY24" fmla="*/ 23336 h 38100"/>
                <a:gd name="connsiteX25" fmla="*/ 37624 w 38100"/>
                <a:gd name="connsiteY25" fmla="*/ 23336 h 38100"/>
                <a:gd name="connsiteX26" fmla="*/ 30004 w 38100"/>
                <a:gd name="connsiteY26" fmla="*/ 23336 h 38100"/>
                <a:gd name="connsiteX27" fmla="*/ 30004 w 38100"/>
                <a:gd name="connsiteY27" fmla="*/ 23336 h 38100"/>
                <a:gd name="connsiteX28" fmla="*/ 30004 w 38100"/>
                <a:gd name="connsiteY28" fmla="*/ 21431 h 38100"/>
                <a:gd name="connsiteX29" fmla="*/ 29051 w 38100"/>
                <a:gd name="connsiteY29" fmla="*/ 19526 h 38100"/>
                <a:gd name="connsiteX30" fmla="*/ 28099 w 38100"/>
                <a:gd name="connsiteY30" fmla="*/ 17621 h 38100"/>
                <a:gd name="connsiteX31" fmla="*/ 27146 w 38100"/>
                <a:gd name="connsiteY31" fmla="*/ 16669 h 38100"/>
                <a:gd name="connsiteX32" fmla="*/ 23336 w 38100"/>
                <a:gd name="connsiteY32" fmla="*/ 14764 h 38100"/>
                <a:gd name="connsiteX33" fmla="*/ 18574 w 38100"/>
                <a:gd name="connsiteY33" fmla="*/ 15716 h 38100"/>
                <a:gd name="connsiteX34" fmla="*/ 14764 w 38100"/>
                <a:gd name="connsiteY34" fmla="*/ 19526 h 38100"/>
                <a:gd name="connsiteX35" fmla="*/ 13811 w 38100"/>
                <a:gd name="connsiteY35" fmla="*/ 24289 h 38100"/>
                <a:gd name="connsiteX36" fmla="*/ 14764 w 38100"/>
                <a:gd name="connsiteY36" fmla="*/ 28099 h 38100"/>
                <a:gd name="connsiteX37" fmla="*/ 15716 w 38100"/>
                <a:gd name="connsiteY37" fmla="*/ 29051 h 38100"/>
                <a:gd name="connsiteX38" fmla="*/ 15716 w 38100"/>
                <a:gd name="connsiteY38" fmla="*/ 29051 h 38100"/>
                <a:gd name="connsiteX39" fmla="*/ 15716 w 38100"/>
                <a:gd name="connsiteY39" fmla="*/ 29051 h 38100"/>
                <a:gd name="connsiteX40" fmla="*/ 17621 w 38100"/>
                <a:gd name="connsiteY40" fmla="*/ 30004 h 38100"/>
                <a:gd name="connsiteX41" fmla="*/ 19526 w 38100"/>
                <a:gd name="connsiteY41" fmla="*/ 30004 h 38100"/>
                <a:gd name="connsiteX42" fmla="*/ 21431 w 38100"/>
                <a:gd name="connsiteY42" fmla="*/ 30004 h 38100"/>
                <a:gd name="connsiteX43" fmla="*/ 22384 w 38100"/>
                <a:gd name="connsiteY43" fmla="*/ 30004 h 38100"/>
                <a:gd name="connsiteX44" fmla="*/ 25241 w 38100"/>
                <a:gd name="connsiteY44" fmla="*/ 29051 h 38100"/>
                <a:gd name="connsiteX45" fmla="*/ 28099 w 38100"/>
                <a:gd name="connsiteY45" fmla="*/ 27146 h 38100"/>
                <a:gd name="connsiteX46" fmla="*/ 29051 w 38100"/>
                <a:gd name="connsiteY46" fmla="*/ 25241 h 38100"/>
                <a:gd name="connsiteX47" fmla="*/ 30004 w 38100"/>
                <a:gd name="connsiteY47" fmla="*/ 23336 h 38100"/>
                <a:gd name="connsiteX48" fmla="*/ 30004 w 38100"/>
                <a:gd name="connsiteY48" fmla="*/ 23336 h 38100"/>
                <a:gd name="connsiteX49" fmla="*/ 30004 w 38100"/>
                <a:gd name="connsiteY49" fmla="*/ 2333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100" h="38100">
                  <a:moveTo>
                    <a:pt x="37624" y="23336"/>
                  </a:moveTo>
                  <a:cubicBezTo>
                    <a:pt x="37624" y="23336"/>
                    <a:pt x="37624" y="24289"/>
                    <a:pt x="37624" y="23336"/>
                  </a:cubicBezTo>
                  <a:cubicBezTo>
                    <a:pt x="37624" y="25241"/>
                    <a:pt x="37624" y="25241"/>
                    <a:pt x="37624" y="27146"/>
                  </a:cubicBezTo>
                  <a:cubicBezTo>
                    <a:pt x="37624" y="29051"/>
                    <a:pt x="36671" y="30004"/>
                    <a:pt x="35719" y="31909"/>
                  </a:cubicBezTo>
                  <a:cubicBezTo>
                    <a:pt x="34766" y="32861"/>
                    <a:pt x="34766" y="33814"/>
                    <a:pt x="33814" y="34766"/>
                  </a:cubicBezTo>
                  <a:cubicBezTo>
                    <a:pt x="32861" y="35719"/>
                    <a:pt x="32861" y="35719"/>
                    <a:pt x="31909" y="36671"/>
                  </a:cubicBezTo>
                  <a:cubicBezTo>
                    <a:pt x="29051" y="38576"/>
                    <a:pt x="27146" y="39529"/>
                    <a:pt x="24289" y="39529"/>
                  </a:cubicBezTo>
                  <a:cubicBezTo>
                    <a:pt x="23336" y="39529"/>
                    <a:pt x="23336" y="39529"/>
                    <a:pt x="22384" y="39529"/>
                  </a:cubicBezTo>
                  <a:lnTo>
                    <a:pt x="20479" y="39529"/>
                  </a:lnTo>
                  <a:cubicBezTo>
                    <a:pt x="19526" y="39529"/>
                    <a:pt x="17621" y="38576"/>
                    <a:pt x="15716" y="38576"/>
                  </a:cubicBezTo>
                  <a:cubicBezTo>
                    <a:pt x="14764" y="37624"/>
                    <a:pt x="12859" y="36671"/>
                    <a:pt x="11906" y="35719"/>
                  </a:cubicBezTo>
                  <a:lnTo>
                    <a:pt x="10954" y="34766"/>
                  </a:lnTo>
                  <a:cubicBezTo>
                    <a:pt x="10001" y="33814"/>
                    <a:pt x="10001" y="33814"/>
                    <a:pt x="10001" y="33814"/>
                  </a:cubicBezTo>
                  <a:cubicBezTo>
                    <a:pt x="10001" y="32861"/>
                    <a:pt x="9049" y="32861"/>
                    <a:pt x="9049" y="31909"/>
                  </a:cubicBezTo>
                  <a:cubicBezTo>
                    <a:pt x="7144" y="28099"/>
                    <a:pt x="7144" y="26194"/>
                    <a:pt x="7144" y="22384"/>
                  </a:cubicBezTo>
                  <a:cubicBezTo>
                    <a:pt x="7144" y="20479"/>
                    <a:pt x="8096" y="16669"/>
                    <a:pt x="10001" y="13811"/>
                  </a:cubicBezTo>
                  <a:cubicBezTo>
                    <a:pt x="11906" y="10954"/>
                    <a:pt x="13811" y="10001"/>
                    <a:pt x="16669" y="8096"/>
                  </a:cubicBezTo>
                  <a:cubicBezTo>
                    <a:pt x="19526" y="7144"/>
                    <a:pt x="22384" y="7144"/>
                    <a:pt x="24289" y="7144"/>
                  </a:cubicBezTo>
                  <a:cubicBezTo>
                    <a:pt x="25241" y="7144"/>
                    <a:pt x="27146" y="7144"/>
                    <a:pt x="28099" y="8096"/>
                  </a:cubicBezTo>
                  <a:cubicBezTo>
                    <a:pt x="29051" y="8096"/>
                    <a:pt x="30004" y="9049"/>
                    <a:pt x="30956" y="10001"/>
                  </a:cubicBezTo>
                  <a:cubicBezTo>
                    <a:pt x="31909" y="10954"/>
                    <a:pt x="32861" y="10954"/>
                    <a:pt x="33814" y="11906"/>
                  </a:cubicBezTo>
                  <a:cubicBezTo>
                    <a:pt x="34766" y="12859"/>
                    <a:pt x="34766" y="12859"/>
                    <a:pt x="35719" y="13811"/>
                  </a:cubicBezTo>
                  <a:cubicBezTo>
                    <a:pt x="36671" y="15716"/>
                    <a:pt x="37624" y="17621"/>
                    <a:pt x="37624" y="18574"/>
                  </a:cubicBezTo>
                  <a:cubicBezTo>
                    <a:pt x="38576" y="19526"/>
                    <a:pt x="37624" y="20479"/>
                    <a:pt x="38576" y="21431"/>
                  </a:cubicBezTo>
                  <a:cubicBezTo>
                    <a:pt x="37624" y="23336"/>
                    <a:pt x="37624" y="23336"/>
                    <a:pt x="37624" y="23336"/>
                  </a:cubicBezTo>
                  <a:lnTo>
                    <a:pt x="37624" y="23336"/>
                  </a:lnTo>
                  <a:close/>
                  <a:moveTo>
                    <a:pt x="30004" y="23336"/>
                  </a:moveTo>
                  <a:cubicBezTo>
                    <a:pt x="30004" y="23336"/>
                    <a:pt x="30004" y="23336"/>
                    <a:pt x="30004" y="23336"/>
                  </a:cubicBezTo>
                  <a:cubicBezTo>
                    <a:pt x="30004" y="22384"/>
                    <a:pt x="30004" y="21431"/>
                    <a:pt x="30004" y="21431"/>
                  </a:cubicBezTo>
                  <a:cubicBezTo>
                    <a:pt x="30004" y="20479"/>
                    <a:pt x="30004" y="19526"/>
                    <a:pt x="29051" y="19526"/>
                  </a:cubicBezTo>
                  <a:cubicBezTo>
                    <a:pt x="29051" y="18574"/>
                    <a:pt x="28099" y="18574"/>
                    <a:pt x="28099" y="17621"/>
                  </a:cubicBezTo>
                  <a:cubicBezTo>
                    <a:pt x="28099" y="17621"/>
                    <a:pt x="27146" y="16669"/>
                    <a:pt x="27146" y="16669"/>
                  </a:cubicBezTo>
                  <a:cubicBezTo>
                    <a:pt x="26194" y="15716"/>
                    <a:pt x="25241" y="15716"/>
                    <a:pt x="23336" y="14764"/>
                  </a:cubicBezTo>
                  <a:cubicBezTo>
                    <a:pt x="21431" y="14764"/>
                    <a:pt x="20479" y="14764"/>
                    <a:pt x="18574" y="15716"/>
                  </a:cubicBezTo>
                  <a:cubicBezTo>
                    <a:pt x="17621" y="15716"/>
                    <a:pt x="15716" y="17621"/>
                    <a:pt x="14764" y="19526"/>
                  </a:cubicBezTo>
                  <a:cubicBezTo>
                    <a:pt x="13811" y="21431"/>
                    <a:pt x="13811" y="21431"/>
                    <a:pt x="13811" y="24289"/>
                  </a:cubicBezTo>
                  <a:cubicBezTo>
                    <a:pt x="13811" y="25241"/>
                    <a:pt x="14764" y="28099"/>
                    <a:pt x="14764" y="28099"/>
                  </a:cubicBezTo>
                  <a:cubicBezTo>
                    <a:pt x="14764" y="28099"/>
                    <a:pt x="15716" y="29051"/>
                    <a:pt x="15716" y="29051"/>
                  </a:cubicBezTo>
                  <a:cubicBezTo>
                    <a:pt x="15716" y="29051"/>
                    <a:pt x="16669" y="30004"/>
                    <a:pt x="15716" y="29051"/>
                  </a:cubicBezTo>
                  <a:lnTo>
                    <a:pt x="15716" y="29051"/>
                  </a:lnTo>
                  <a:cubicBezTo>
                    <a:pt x="16669" y="30004"/>
                    <a:pt x="16669" y="30004"/>
                    <a:pt x="17621" y="30004"/>
                  </a:cubicBezTo>
                  <a:cubicBezTo>
                    <a:pt x="18574" y="30004"/>
                    <a:pt x="18574" y="30004"/>
                    <a:pt x="19526" y="30004"/>
                  </a:cubicBezTo>
                  <a:lnTo>
                    <a:pt x="21431" y="30004"/>
                  </a:lnTo>
                  <a:cubicBezTo>
                    <a:pt x="21431" y="30004"/>
                    <a:pt x="22384" y="30004"/>
                    <a:pt x="22384" y="30004"/>
                  </a:cubicBezTo>
                  <a:cubicBezTo>
                    <a:pt x="24289" y="30004"/>
                    <a:pt x="25241" y="29051"/>
                    <a:pt x="25241" y="29051"/>
                  </a:cubicBezTo>
                  <a:cubicBezTo>
                    <a:pt x="27146" y="28099"/>
                    <a:pt x="27146" y="28099"/>
                    <a:pt x="28099" y="27146"/>
                  </a:cubicBezTo>
                  <a:cubicBezTo>
                    <a:pt x="29051" y="26194"/>
                    <a:pt x="29051" y="26194"/>
                    <a:pt x="29051" y="25241"/>
                  </a:cubicBezTo>
                  <a:cubicBezTo>
                    <a:pt x="29051" y="25241"/>
                    <a:pt x="29051" y="24289"/>
                    <a:pt x="30004" y="23336"/>
                  </a:cubicBezTo>
                  <a:cubicBezTo>
                    <a:pt x="30004" y="23336"/>
                    <a:pt x="30004" y="23336"/>
                    <a:pt x="30004" y="23336"/>
                  </a:cubicBezTo>
                  <a:lnTo>
                    <a:pt x="30004" y="233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4413605" y="5784364"/>
              <a:ext cx="175794" cy="73247"/>
            </a:xfrm>
            <a:custGeom>
              <a:avLst/>
              <a:gdLst>
                <a:gd name="connsiteX0" fmla="*/ 13233 w 114300"/>
                <a:gd name="connsiteY0" fmla="*/ 8064 h 47625"/>
                <a:gd name="connsiteX1" fmla="*/ 17042 w 114300"/>
                <a:gd name="connsiteY1" fmla="*/ 10921 h 47625"/>
                <a:gd name="connsiteX2" fmla="*/ 25615 w 114300"/>
                <a:gd name="connsiteY2" fmla="*/ 17589 h 47625"/>
                <a:gd name="connsiteX3" fmla="*/ 31330 w 114300"/>
                <a:gd name="connsiteY3" fmla="*/ 21399 h 47625"/>
                <a:gd name="connsiteX4" fmla="*/ 37997 w 114300"/>
                <a:gd name="connsiteY4" fmla="*/ 25209 h 47625"/>
                <a:gd name="connsiteX5" fmla="*/ 46570 w 114300"/>
                <a:gd name="connsiteY5" fmla="*/ 28066 h 47625"/>
                <a:gd name="connsiteX6" fmla="*/ 55142 w 114300"/>
                <a:gd name="connsiteY6" fmla="*/ 30924 h 47625"/>
                <a:gd name="connsiteX7" fmla="*/ 63715 w 114300"/>
                <a:gd name="connsiteY7" fmla="*/ 32828 h 47625"/>
                <a:gd name="connsiteX8" fmla="*/ 72287 w 114300"/>
                <a:gd name="connsiteY8" fmla="*/ 33781 h 47625"/>
                <a:gd name="connsiteX9" fmla="*/ 87527 w 114300"/>
                <a:gd name="connsiteY9" fmla="*/ 33781 h 47625"/>
                <a:gd name="connsiteX10" fmla="*/ 101815 w 114300"/>
                <a:gd name="connsiteY10" fmla="*/ 32828 h 47625"/>
                <a:gd name="connsiteX11" fmla="*/ 102767 w 114300"/>
                <a:gd name="connsiteY11" fmla="*/ 32828 h 47625"/>
                <a:gd name="connsiteX12" fmla="*/ 107530 w 114300"/>
                <a:gd name="connsiteY12" fmla="*/ 37591 h 47625"/>
                <a:gd name="connsiteX13" fmla="*/ 102767 w 114300"/>
                <a:gd name="connsiteY13" fmla="*/ 42353 h 47625"/>
                <a:gd name="connsiteX14" fmla="*/ 102767 w 114300"/>
                <a:gd name="connsiteY14" fmla="*/ 42353 h 47625"/>
                <a:gd name="connsiteX15" fmla="*/ 87527 w 114300"/>
                <a:gd name="connsiteY15" fmla="*/ 42353 h 47625"/>
                <a:gd name="connsiteX16" fmla="*/ 72287 w 114300"/>
                <a:gd name="connsiteY16" fmla="*/ 41401 h 47625"/>
                <a:gd name="connsiteX17" fmla="*/ 63715 w 114300"/>
                <a:gd name="connsiteY17" fmla="*/ 40449 h 47625"/>
                <a:gd name="connsiteX18" fmla="*/ 54190 w 114300"/>
                <a:gd name="connsiteY18" fmla="*/ 38544 h 47625"/>
                <a:gd name="connsiteX19" fmla="*/ 45617 w 114300"/>
                <a:gd name="connsiteY19" fmla="*/ 35686 h 47625"/>
                <a:gd name="connsiteX20" fmla="*/ 37045 w 114300"/>
                <a:gd name="connsiteY20" fmla="*/ 32828 h 47625"/>
                <a:gd name="connsiteX21" fmla="*/ 29425 w 114300"/>
                <a:gd name="connsiteY21" fmla="*/ 29019 h 47625"/>
                <a:gd name="connsiteX22" fmla="*/ 22758 w 114300"/>
                <a:gd name="connsiteY22" fmla="*/ 26161 h 47625"/>
                <a:gd name="connsiteX23" fmla="*/ 9422 w 114300"/>
                <a:gd name="connsiteY23" fmla="*/ 18541 h 47625"/>
                <a:gd name="connsiteX24" fmla="*/ 7517 w 114300"/>
                <a:gd name="connsiteY24" fmla="*/ 11874 h 47625"/>
                <a:gd name="connsiteX25" fmla="*/ 13233 w 114300"/>
                <a:gd name="connsiteY25" fmla="*/ 8064 h 47625"/>
                <a:gd name="connsiteX26" fmla="*/ 13233 w 114300"/>
                <a:gd name="connsiteY26" fmla="*/ 80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300" h="47625">
                  <a:moveTo>
                    <a:pt x="13233" y="8064"/>
                  </a:moveTo>
                  <a:cubicBezTo>
                    <a:pt x="13233" y="8064"/>
                    <a:pt x="14185" y="9016"/>
                    <a:pt x="17042" y="10921"/>
                  </a:cubicBezTo>
                  <a:cubicBezTo>
                    <a:pt x="18947" y="12826"/>
                    <a:pt x="21805" y="14731"/>
                    <a:pt x="25615" y="17589"/>
                  </a:cubicBezTo>
                  <a:cubicBezTo>
                    <a:pt x="27520" y="18541"/>
                    <a:pt x="29425" y="19494"/>
                    <a:pt x="31330" y="21399"/>
                  </a:cubicBezTo>
                  <a:cubicBezTo>
                    <a:pt x="33235" y="22351"/>
                    <a:pt x="36092" y="24256"/>
                    <a:pt x="37997" y="25209"/>
                  </a:cubicBezTo>
                  <a:cubicBezTo>
                    <a:pt x="40855" y="26161"/>
                    <a:pt x="43712" y="27114"/>
                    <a:pt x="46570" y="28066"/>
                  </a:cubicBezTo>
                  <a:cubicBezTo>
                    <a:pt x="49427" y="29019"/>
                    <a:pt x="52285" y="29971"/>
                    <a:pt x="55142" y="30924"/>
                  </a:cubicBezTo>
                  <a:cubicBezTo>
                    <a:pt x="58000" y="31876"/>
                    <a:pt x="60858" y="31876"/>
                    <a:pt x="63715" y="32828"/>
                  </a:cubicBezTo>
                  <a:cubicBezTo>
                    <a:pt x="66572" y="33781"/>
                    <a:pt x="69430" y="33781"/>
                    <a:pt x="72287" y="33781"/>
                  </a:cubicBezTo>
                  <a:cubicBezTo>
                    <a:pt x="78002" y="33781"/>
                    <a:pt x="82765" y="34734"/>
                    <a:pt x="87527" y="33781"/>
                  </a:cubicBezTo>
                  <a:cubicBezTo>
                    <a:pt x="96100" y="32828"/>
                    <a:pt x="101815" y="32828"/>
                    <a:pt x="101815" y="32828"/>
                  </a:cubicBezTo>
                  <a:lnTo>
                    <a:pt x="102767" y="32828"/>
                  </a:lnTo>
                  <a:cubicBezTo>
                    <a:pt x="105625" y="32828"/>
                    <a:pt x="107530" y="34734"/>
                    <a:pt x="107530" y="37591"/>
                  </a:cubicBezTo>
                  <a:cubicBezTo>
                    <a:pt x="107530" y="40449"/>
                    <a:pt x="105625" y="42353"/>
                    <a:pt x="102767" y="42353"/>
                  </a:cubicBezTo>
                  <a:cubicBezTo>
                    <a:pt x="102767" y="42353"/>
                    <a:pt x="102767" y="42353"/>
                    <a:pt x="102767" y="42353"/>
                  </a:cubicBezTo>
                  <a:cubicBezTo>
                    <a:pt x="102767" y="42353"/>
                    <a:pt x="97052" y="42353"/>
                    <a:pt x="87527" y="42353"/>
                  </a:cubicBezTo>
                  <a:cubicBezTo>
                    <a:pt x="82765" y="42353"/>
                    <a:pt x="78002" y="41401"/>
                    <a:pt x="72287" y="41401"/>
                  </a:cubicBezTo>
                  <a:cubicBezTo>
                    <a:pt x="69430" y="41401"/>
                    <a:pt x="66572" y="40449"/>
                    <a:pt x="63715" y="40449"/>
                  </a:cubicBezTo>
                  <a:cubicBezTo>
                    <a:pt x="60858" y="39496"/>
                    <a:pt x="58000" y="39496"/>
                    <a:pt x="54190" y="38544"/>
                  </a:cubicBezTo>
                  <a:cubicBezTo>
                    <a:pt x="51333" y="37591"/>
                    <a:pt x="48475" y="36639"/>
                    <a:pt x="45617" y="35686"/>
                  </a:cubicBezTo>
                  <a:cubicBezTo>
                    <a:pt x="42760" y="34734"/>
                    <a:pt x="39902" y="33781"/>
                    <a:pt x="37045" y="32828"/>
                  </a:cubicBezTo>
                  <a:cubicBezTo>
                    <a:pt x="34187" y="31876"/>
                    <a:pt x="31330" y="29971"/>
                    <a:pt x="29425" y="29019"/>
                  </a:cubicBezTo>
                  <a:cubicBezTo>
                    <a:pt x="26567" y="28066"/>
                    <a:pt x="24662" y="27114"/>
                    <a:pt x="22758" y="26161"/>
                  </a:cubicBezTo>
                  <a:cubicBezTo>
                    <a:pt x="15137" y="21399"/>
                    <a:pt x="9422" y="18541"/>
                    <a:pt x="9422" y="18541"/>
                  </a:cubicBezTo>
                  <a:cubicBezTo>
                    <a:pt x="7517" y="17589"/>
                    <a:pt x="6565" y="14731"/>
                    <a:pt x="7517" y="11874"/>
                  </a:cubicBezTo>
                  <a:cubicBezTo>
                    <a:pt x="7517" y="7111"/>
                    <a:pt x="10375" y="6159"/>
                    <a:pt x="13233" y="8064"/>
                  </a:cubicBezTo>
                  <a:cubicBezTo>
                    <a:pt x="13233" y="8064"/>
                    <a:pt x="13233" y="8064"/>
                    <a:pt x="13233" y="8064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4262563" y="5398632"/>
              <a:ext cx="292992" cy="146496"/>
            </a:xfrm>
            <a:custGeom>
              <a:avLst/>
              <a:gdLst>
                <a:gd name="connsiteX0" fmla="*/ 34043 w 190500"/>
                <a:gd name="connsiteY0" fmla="*/ 96096 h 95250"/>
                <a:gd name="connsiteX1" fmla="*/ 53866 w 190500"/>
                <a:gd name="connsiteY1" fmla="*/ 88340 h 95250"/>
                <a:gd name="connsiteX2" fmla="*/ 61622 w 190500"/>
                <a:gd name="connsiteY2" fmla="*/ 68517 h 95250"/>
                <a:gd name="connsiteX3" fmla="*/ 53866 w 190500"/>
                <a:gd name="connsiteY3" fmla="*/ 48695 h 95250"/>
                <a:gd name="connsiteX4" fmla="*/ 34043 w 190500"/>
                <a:gd name="connsiteY4" fmla="*/ 40938 h 95250"/>
                <a:gd name="connsiteX5" fmla="*/ 14221 w 190500"/>
                <a:gd name="connsiteY5" fmla="*/ 48695 h 95250"/>
                <a:gd name="connsiteX6" fmla="*/ 6464 w 190500"/>
                <a:gd name="connsiteY6" fmla="*/ 68517 h 95250"/>
                <a:gd name="connsiteX7" fmla="*/ 14221 w 190500"/>
                <a:gd name="connsiteY7" fmla="*/ 88340 h 95250"/>
                <a:gd name="connsiteX8" fmla="*/ 34043 w 190500"/>
                <a:gd name="connsiteY8" fmla="*/ 96096 h 95250"/>
                <a:gd name="connsiteX9" fmla="*/ 51280 w 190500"/>
                <a:gd name="connsiteY9" fmla="*/ 69379 h 95250"/>
                <a:gd name="connsiteX10" fmla="*/ 39214 w 190500"/>
                <a:gd name="connsiteY10" fmla="*/ 83169 h 95250"/>
                <a:gd name="connsiteX11" fmla="*/ 27148 w 190500"/>
                <a:gd name="connsiteY11" fmla="*/ 69379 h 95250"/>
                <a:gd name="connsiteX12" fmla="*/ 39214 w 190500"/>
                <a:gd name="connsiteY12" fmla="*/ 57313 h 95250"/>
                <a:gd name="connsiteX13" fmla="*/ 51280 w 190500"/>
                <a:gd name="connsiteY13" fmla="*/ 69379 h 95250"/>
                <a:gd name="connsiteX14" fmla="*/ 140051 w 190500"/>
                <a:gd name="connsiteY14" fmla="*/ 15082 h 95250"/>
                <a:gd name="connsiteX15" fmla="*/ 132294 w 190500"/>
                <a:gd name="connsiteY15" fmla="*/ 34905 h 95250"/>
                <a:gd name="connsiteX16" fmla="*/ 140051 w 190500"/>
                <a:gd name="connsiteY16" fmla="*/ 54728 h 95250"/>
                <a:gd name="connsiteX17" fmla="*/ 159873 w 190500"/>
                <a:gd name="connsiteY17" fmla="*/ 62484 h 95250"/>
                <a:gd name="connsiteX18" fmla="*/ 177972 w 190500"/>
                <a:gd name="connsiteY18" fmla="*/ 54728 h 95250"/>
                <a:gd name="connsiteX19" fmla="*/ 178834 w 190500"/>
                <a:gd name="connsiteY19" fmla="*/ 53866 h 95250"/>
                <a:gd name="connsiteX20" fmla="*/ 186591 w 190500"/>
                <a:gd name="connsiteY20" fmla="*/ 34043 h 95250"/>
                <a:gd name="connsiteX21" fmla="*/ 178834 w 190500"/>
                <a:gd name="connsiteY21" fmla="*/ 14220 h 95250"/>
                <a:gd name="connsiteX22" fmla="*/ 177972 w 190500"/>
                <a:gd name="connsiteY22" fmla="*/ 13359 h 95250"/>
                <a:gd name="connsiteX23" fmla="*/ 159873 w 190500"/>
                <a:gd name="connsiteY23" fmla="*/ 6464 h 95250"/>
                <a:gd name="connsiteX24" fmla="*/ 140051 w 190500"/>
                <a:gd name="connsiteY24" fmla="*/ 15082 h 95250"/>
                <a:gd name="connsiteX25" fmla="*/ 155564 w 190500"/>
                <a:gd name="connsiteY25" fmla="*/ 36629 h 95250"/>
                <a:gd name="connsiteX26" fmla="*/ 167630 w 190500"/>
                <a:gd name="connsiteY26" fmla="*/ 21977 h 95250"/>
                <a:gd name="connsiteX27" fmla="*/ 179696 w 190500"/>
                <a:gd name="connsiteY27" fmla="*/ 36629 h 95250"/>
                <a:gd name="connsiteX28" fmla="*/ 177110 w 190500"/>
                <a:gd name="connsiteY28" fmla="*/ 46109 h 95250"/>
                <a:gd name="connsiteX29" fmla="*/ 167630 w 190500"/>
                <a:gd name="connsiteY29" fmla="*/ 50418 h 95250"/>
                <a:gd name="connsiteX30" fmla="*/ 156426 w 190500"/>
                <a:gd name="connsiteY30" fmla="*/ 43523 h 95250"/>
                <a:gd name="connsiteX31" fmla="*/ 155564 w 190500"/>
                <a:gd name="connsiteY31" fmla="*/ 3662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0500" h="95250">
                  <a:moveTo>
                    <a:pt x="34043" y="96096"/>
                  </a:moveTo>
                  <a:cubicBezTo>
                    <a:pt x="41800" y="96096"/>
                    <a:pt x="48695" y="93511"/>
                    <a:pt x="53866" y="88340"/>
                  </a:cubicBezTo>
                  <a:cubicBezTo>
                    <a:pt x="59037" y="83169"/>
                    <a:pt x="61622" y="76274"/>
                    <a:pt x="61622" y="68517"/>
                  </a:cubicBezTo>
                  <a:cubicBezTo>
                    <a:pt x="61622" y="60760"/>
                    <a:pt x="59037" y="53866"/>
                    <a:pt x="53866" y="48695"/>
                  </a:cubicBezTo>
                  <a:cubicBezTo>
                    <a:pt x="48695" y="43523"/>
                    <a:pt x="41800" y="40938"/>
                    <a:pt x="34043" y="40938"/>
                  </a:cubicBezTo>
                  <a:cubicBezTo>
                    <a:pt x="26286" y="40938"/>
                    <a:pt x="19392" y="43523"/>
                    <a:pt x="14221" y="48695"/>
                  </a:cubicBezTo>
                  <a:cubicBezTo>
                    <a:pt x="9049" y="53866"/>
                    <a:pt x="6464" y="60760"/>
                    <a:pt x="6464" y="68517"/>
                  </a:cubicBezTo>
                  <a:cubicBezTo>
                    <a:pt x="6464" y="76274"/>
                    <a:pt x="9049" y="83169"/>
                    <a:pt x="14221" y="88340"/>
                  </a:cubicBezTo>
                  <a:cubicBezTo>
                    <a:pt x="19392" y="93511"/>
                    <a:pt x="26286" y="96096"/>
                    <a:pt x="34043" y="96096"/>
                  </a:cubicBezTo>
                  <a:moveTo>
                    <a:pt x="51280" y="69379"/>
                  </a:moveTo>
                  <a:cubicBezTo>
                    <a:pt x="51280" y="78859"/>
                    <a:pt x="46971" y="83169"/>
                    <a:pt x="39214" y="83169"/>
                  </a:cubicBezTo>
                  <a:cubicBezTo>
                    <a:pt x="31458" y="83169"/>
                    <a:pt x="27148" y="78859"/>
                    <a:pt x="27148" y="69379"/>
                  </a:cubicBezTo>
                  <a:cubicBezTo>
                    <a:pt x="27148" y="60760"/>
                    <a:pt x="31458" y="57313"/>
                    <a:pt x="39214" y="57313"/>
                  </a:cubicBezTo>
                  <a:cubicBezTo>
                    <a:pt x="46971" y="57313"/>
                    <a:pt x="51280" y="61622"/>
                    <a:pt x="51280" y="69379"/>
                  </a:cubicBezTo>
                  <a:moveTo>
                    <a:pt x="140051" y="15082"/>
                  </a:moveTo>
                  <a:cubicBezTo>
                    <a:pt x="134880" y="20254"/>
                    <a:pt x="132294" y="27148"/>
                    <a:pt x="132294" y="34905"/>
                  </a:cubicBezTo>
                  <a:cubicBezTo>
                    <a:pt x="132294" y="42662"/>
                    <a:pt x="134880" y="49556"/>
                    <a:pt x="140051" y="54728"/>
                  </a:cubicBezTo>
                  <a:cubicBezTo>
                    <a:pt x="145222" y="59899"/>
                    <a:pt x="152117" y="62484"/>
                    <a:pt x="159873" y="62484"/>
                  </a:cubicBezTo>
                  <a:cubicBezTo>
                    <a:pt x="167630" y="62484"/>
                    <a:pt x="173663" y="59899"/>
                    <a:pt x="177972" y="54728"/>
                  </a:cubicBezTo>
                  <a:cubicBezTo>
                    <a:pt x="177972" y="54728"/>
                    <a:pt x="178834" y="53866"/>
                    <a:pt x="178834" y="53866"/>
                  </a:cubicBezTo>
                  <a:cubicBezTo>
                    <a:pt x="184005" y="48695"/>
                    <a:pt x="186591" y="41800"/>
                    <a:pt x="186591" y="34043"/>
                  </a:cubicBezTo>
                  <a:cubicBezTo>
                    <a:pt x="186591" y="26286"/>
                    <a:pt x="184005" y="19392"/>
                    <a:pt x="178834" y="14220"/>
                  </a:cubicBezTo>
                  <a:cubicBezTo>
                    <a:pt x="178834" y="14220"/>
                    <a:pt x="177972" y="13359"/>
                    <a:pt x="177972" y="13359"/>
                  </a:cubicBezTo>
                  <a:cubicBezTo>
                    <a:pt x="172801" y="9049"/>
                    <a:pt x="166768" y="6464"/>
                    <a:pt x="159873" y="6464"/>
                  </a:cubicBezTo>
                  <a:cubicBezTo>
                    <a:pt x="152117" y="7326"/>
                    <a:pt x="145222" y="9911"/>
                    <a:pt x="140051" y="15082"/>
                  </a:cubicBezTo>
                  <a:moveTo>
                    <a:pt x="155564" y="36629"/>
                  </a:moveTo>
                  <a:cubicBezTo>
                    <a:pt x="155564" y="26286"/>
                    <a:pt x="159873" y="21115"/>
                    <a:pt x="167630" y="21977"/>
                  </a:cubicBezTo>
                  <a:cubicBezTo>
                    <a:pt x="175387" y="21977"/>
                    <a:pt x="179696" y="27148"/>
                    <a:pt x="179696" y="36629"/>
                  </a:cubicBezTo>
                  <a:cubicBezTo>
                    <a:pt x="179696" y="40076"/>
                    <a:pt x="178834" y="43523"/>
                    <a:pt x="177110" y="46109"/>
                  </a:cubicBezTo>
                  <a:cubicBezTo>
                    <a:pt x="175387" y="48695"/>
                    <a:pt x="171939" y="50418"/>
                    <a:pt x="167630" y="50418"/>
                  </a:cubicBezTo>
                  <a:cubicBezTo>
                    <a:pt x="161597" y="50418"/>
                    <a:pt x="158150" y="47833"/>
                    <a:pt x="156426" y="43523"/>
                  </a:cubicBezTo>
                  <a:lnTo>
                    <a:pt x="155564" y="36629"/>
                  </a:lnTo>
                  <a:close/>
                </a:path>
              </a:pathLst>
            </a:custGeom>
            <a:solidFill>
              <a:schemeClr val="tx1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4294376" y="5421168"/>
              <a:ext cx="249044" cy="102546"/>
            </a:xfrm>
            <a:custGeom>
              <a:avLst/>
              <a:gdLst>
                <a:gd name="connsiteX0" fmla="*/ 18530 w 161925"/>
                <a:gd name="connsiteY0" fmla="*/ 68517 h 66675"/>
                <a:gd name="connsiteX1" fmla="*/ 30596 w 161925"/>
                <a:gd name="connsiteY1" fmla="*/ 54727 h 66675"/>
                <a:gd name="connsiteX2" fmla="*/ 18530 w 161925"/>
                <a:gd name="connsiteY2" fmla="*/ 42661 h 66675"/>
                <a:gd name="connsiteX3" fmla="*/ 6464 w 161925"/>
                <a:gd name="connsiteY3" fmla="*/ 54727 h 66675"/>
                <a:gd name="connsiteX4" fmla="*/ 18530 w 161925"/>
                <a:gd name="connsiteY4" fmla="*/ 68517 h 66675"/>
                <a:gd name="connsiteX5" fmla="*/ 146946 w 161925"/>
                <a:gd name="connsiteY5" fmla="*/ 6464 h 66675"/>
                <a:gd name="connsiteX6" fmla="*/ 134880 w 161925"/>
                <a:gd name="connsiteY6" fmla="*/ 21115 h 66675"/>
                <a:gd name="connsiteX7" fmla="*/ 135742 w 161925"/>
                <a:gd name="connsiteY7" fmla="*/ 27148 h 66675"/>
                <a:gd name="connsiteX8" fmla="*/ 146946 w 161925"/>
                <a:gd name="connsiteY8" fmla="*/ 34043 h 66675"/>
                <a:gd name="connsiteX9" fmla="*/ 156426 w 161925"/>
                <a:gd name="connsiteY9" fmla="*/ 29734 h 66675"/>
                <a:gd name="connsiteX10" fmla="*/ 159012 w 161925"/>
                <a:gd name="connsiteY10" fmla="*/ 20253 h 66675"/>
                <a:gd name="connsiteX11" fmla="*/ 146946 w 161925"/>
                <a:gd name="connsiteY11" fmla="*/ 64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" h="66675">
                  <a:moveTo>
                    <a:pt x="18530" y="68517"/>
                  </a:moveTo>
                  <a:cubicBezTo>
                    <a:pt x="26286" y="68517"/>
                    <a:pt x="30596" y="64208"/>
                    <a:pt x="30596" y="54727"/>
                  </a:cubicBezTo>
                  <a:cubicBezTo>
                    <a:pt x="30596" y="46109"/>
                    <a:pt x="26286" y="42661"/>
                    <a:pt x="18530" y="42661"/>
                  </a:cubicBezTo>
                  <a:cubicBezTo>
                    <a:pt x="10773" y="42661"/>
                    <a:pt x="6464" y="46971"/>
                    <a:pt x="6464" y="54727"/>
                  </a:cubicBezTo>
                  <a:cubicBezTo>
                    <a:pt x="6464" y="64208"/>
                    <a:pt x="9911" y="68517"/>
                    <a:pt x="18530" y="68517"/>
                  </a:cubicBezTo>
                  <a:moveTo>
                    <a:pt x="146946" y="6464"/>
                  </a:moveTo>
                  <a:cubicBezTo>
                    <a:pt x="138327" y="6464"/>
                    <a:pt x="134880" y="10773"/>
                    <a:pt x="134880" y="21115"/>
                  </a:cubicBezTo>
                  <a:lnTo>
                    <a:pt x="135742" y="27148"/>
                  </a:lnTo>
                  <a:cubicBezTo>
                    <a:pt x="137465" y="32319"/>
                    <a:pt x="140913" y="34043"/>
                    <a:pt x="146946" y="34043"/>
                  </a:cubicBezTo>
                  <a:cubicBezTo>
                    <a:pt x="151255" y="34043"/>
                    <a:pt x="154702" y="32319"/>
                    <a:pt x="156426" y="29734"/>
                  </a:cubicBezTo>
                  <a:cubicBezTo>
                    <a:pt x="158150" y="27148"/>
                    <a:pt x="159012" y="24563"/>
                    <a:pt x="159012" y="20253"/>
                  </a:cubicBezTo>
                  <a:cubicBezTo>
                    <a:pt x="159012" y="11635"/>
                    <a:pt x="154702" y="6464"/>
                    <a:pt x="146946" y="6464"/>
                  </a:cubicBezTo>
                  <a:close/>
                </a:path>
              </a:pathLst>
            </a:custGeom>
            <a:solidFill>
              <a:srgbClr val="FFFFFF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>
            <a:xfrm>
              <a:off x="4061123" y="5251868"/>
              <a:ext cx="380889" cy="131845"/>
            </a:xfrm>
            <a:custGeom>
              <a:avLst/>
              <a:gdLst>
                <a:gd name="connsiteX0" fmla="*/ 14764 w 247650"/>
                <a:gd name="connsiteY0" fmla="*/ 59966 h 85725"/>
                <a:gd name="connsiteX1" fmla="*/ 7144 w 247650"/>
                <a:gd name="connsiteY1" fmla="*/ 69491 h 85725"/>
                <a:gd name="connsiteX2" fmla="*/ 8096 w 247650"/>
                <a:gd name="connsiteY2" fmla="*/ 75206 h 85725"/>
                <a:gd name="connsiteX3" fmla="*/ 13811 w 247650"/>
                <a:gd name="connsiteY3" fmla="*/ 80921 h 85725"/>
                <a:gd name="connsiteX4" fmla="*/ 21431 w 247650"/>
                <a:gd name="connsiteY4" fmla="*/ 68538 h 85725"/>
                <a:gd name="connsiteX5" fmla="*/ 14764 w 247650"/>
                <a:gd name="connsiteY5" fmla="*/ 59966 h 85725"/>
                <a:gd name="connsiteX6" fmla="*/ 241459 w 247650"/>
                <a:gd name="connsiteY6" fmla="*/ 53298 h 85725"/>
                <a:gd name="connsiteX7" fmla="*/ 240506 w 247650"/>
                <a:gd name="connsiteY7" fmla="*/ 50441 h 85725"/>
                <a:gd name="connsiteX8" fmla="*/ 230029 w 247650"/>
                <a:gd name="connsiteY8" fmla="*/ 53298 h 85725"/>
                <a:gd name="connsiteX9" fmla="*/ 225266 w 247650"/>
                <a:gd name="connsiteY9" fmla="*/ 58061 h 85725"/>
                <a:gd name="connsiteX10" fmla="*/ 225266 w 247650"/>
                <a:gd name="connsiteY10" fmla="*/ 61871 h 85725"/>
                <a:gd name="connsiteX11" fmla="*/ 230029 w 247650"/>
                <a:gd name="connsiteY11" fmla="*/ 61871 h 85725"/>
                <a:gd name="connsiteX12" fmla="*/ 241459 w 247650"/>
                <a:gd name="connsiteY12" fmla="*/ 53298 h 85725"/>
                <a:gd name="connsiteX13" fmla="*/ 206216 w 247650"/>
                <a:gd name="connsiteY13" fmla="*/ 55203 h 85725"/>
                <a:gd name="connsiteX14" fmla="*/ 211931 w 247650"/>
                <a:gd name="connsiteY14" fmla="*/ 47583 h 85725"/>
                <a:gd name="connsiteX15" fmla="*/ 201454 w 247650"/>
                <a:gd name="connsiteY15" fmla="*/ 42821 h 85725"/>
                <a:gd name="connsiteX16" fmla="*/ 190024 w 247650"/>
                <a:gd name="connsiteY16" fmla="*/ 55203 h 85725"/>
                <a:gd name="connsiteX17" fmla="*/ 196691 w 247650"/>
                <a:gd name="connsiteY17" fmla="*/ 62823 h 85725"/>
                <a:gd name="connsiteX18" fmla="*/ 206216 w 247650"/>
                <a:gd name="connsiteY18" fmla="*/ 55203 h 85725"/>
                <a:gd name="connsiteX19" fmla="*/ 86201 w 247650"/>
                <a:gd name="connsiteY19" fmla="*/ 47583 h 85725"/>
                <a:gd name="connsiteX20" fmla="*/ 88106 w 247650"/>
                <a:gd name="connsiteY20" fmla="*/ 41868 h 85725"/>
                <a:gd name="connsiteX21" fmla="*/ 81439 w 247650"/>
                <a:gd name="connsiteY21" fmla="*/ 34248 h 85725"/>
                <a:gd name="connsiteX22" fmla="*/ 75724 w 247650"/>
                <a:gd name="connsiteY22" fmla="*/ 43773 h 85725"/>
                <a:gd name="connsiteX23" fmla="*/ 81439 w 247650"/>
                <a:gd name="connsiteY23" fmla="*/ 52346 h 85725"/>
                <a:gd name="connsiteX24" fmla="*/ 86201 w 247650"/>
                <a:gd name="connsiteY24" fmla="*/ 47583 h 85725"/>
                <a:gd name="connsiteX25" fmla="*/ 114776 w 247650"/>
                <a:gd name="connsiteY25" fmla="*/ 33296 h 85725"/>
                <a:gd name="connsiteX26" fmla="*/ 106204 w 247650"/>
                <a:gd name="connsiteY26" fmla="*/ 30438 h 85725"/>
                <a:gd name="connsiteX27" fmla="*/ 97631 w 247650"/>
                <a:gd name="connsiteY27" fmla="*/ 42821 h 85725"/>
                <a:gd name="connsiteX28" fmla="*/ 98584 w 247650"/>
                <a:gd name="connsiteY28" fmla="*/ 47583 h 85725"/>
                <a:gd name="connsiteX29" fmla="*/ 104299 w 247650"/>
                <a:gd name="connsiteY29" fmla="*/ 52346 h 85725"/>
                <a:gd name="connsiteX30" fmla="*/ 111919 w 247650"/>
                <a:gd name="connsiteY30" fmla="*/ 44726 h 85725"/>
                <a:gd name="connsiteX31" fmla="*/ 114776 w 247650"/>
                <a:gd name="connsiteY31" fmla="*/ 33296 h 85725"/>
                <a:gd name="connsiteX32" fmla="*/ 123349 w 247650"/>
                <a:gd name="connsiteY32" fmla="*/ 53298 h 85725"/>
                <a:gd name="connsiteX33" fmla="*/ 133826 w 247650"/>
                <a:gd name="connsiteY33" fmla="*/ 58061 h 85725"/>
                <a:gd name="connsiteX34" fmla="*/ 167164 w 247650"/>
                <a:gd name="connsiteY34" fmla="*/ 19008 h 85725"/>
                <a:gd name="connsiteX35" fmla="*/ 145256 w 247650"/>
                <a:gd name="connsiteY35" fmla="*/ 12341 h 85725"/>
                <a:gd name="connsiteX36" fmla="*/ 123349 w 247650"/>
                <a:gd name="connsiteY36" fmla="*/ 49488 h 85725"/>
                <a:gd name="connsiteX37" fmla="*/ 123349 w 247650"/>
                <a:gd name="connsiteY37" fmla="*/ 5329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7650" h="85725">
                  <a:moveTo>
                    <a:pt x="14764" y="59966"/>
                  </a:moveTo>
                  <a:cubicBezTo>
                    <a:pt x="10001" y="59966"/>
                    <a:pt x="7144" y="62823"/>
                    <a:pt x="7144" y="69491"/>
                  </a:cubicBezTo>
                  <a:lnTo>
                    <a:pt x="8096" y="75206"/>
                  </a:lnTo>
                  <a:cubicBezTo>
                    <a:pt x="9049" y="79016"/>
                    <a:pt x="10954" y="80921"/>
                    <a:pt x="13811" y="80921"/>
                  </a:cubicBezTo>
                  <a:cubicBezTo>
                    <a:pt x="18574" y="80921"/>
                    <a:pt x="21431" y="77111"/>
                    <a:pt x="21431" y="68538"/>
                  </a:cubicBezTo>
                  <a:cubicBezTo>
                    <a:pt x="21431" y="62823"/>
                    <a:pt x="19526" y="59966"/>
                    <a:pt x="14764" y="59966"/>
                  </a:cubicBezTo>
                  <a:moveTo>
                    <a:pt x="241459" y="53298"/>
                  </a:moveTo>
                  <a:cubicBezTo>
                    <a:pt x="240506" y="52346"/>
                    <a:pt x="240506" y="50441"/>
                    <a:pt x="240506" y="50441"/>
                  </a:cubicBezTo>
                  <a:cubicBezTo>
                    <a:pt x="236696" y="50441"/>
                    <a:pt x="232886" y="51393"/>
                    <a:pt x="230029" y="53298"/>
                  </a:cubicBezTo>
                  <a:cubicBezTo>
                    <a:pt x="227171" y="55203"/>
                    <a:pt x="225266" y="56156"/>
                    <a:pt x="225266" y="58061"/>
                  </a:cubicBezTo>
                  <a:cubicBezTo>
                    <a:pt x="225266" y="60918"/>
                    <a:pt x="225266" y="61871"/>
                    <a:pt x="225266" y="61871"/>
                  </a:cubicBezTo>
                  <a:lnTo>
                    <a:pt x="230029" y="61871"/>
                  </a:lnTo>
                  <a:cubicBezTo>
                    <a:pt x="237649" y="59966"/>
                    <a:pt x="241459" y="57108"/>
                    <a:pt x="241459" y="53298"/>
                  </a:cubicBezTo>
                  <a:moveTo>
                    <a:pt x="206216" y="55203"/>
                  </a:moveTo>
                  <a:cubicBezTo>
                    <a:pt x="210026" y="51393"/>
                    <a:pt x="211931" y="48536"/>
                    <a:pt x="211931" y="47583"/>
                  </a:cubicBezTo>
                  <a:cubicBezTo>
                    <a:pt x="211931" y="40916"/>
                    <a:pt x="208121" y="39011"/>
                    <a:pt x="201454" y="42821"/>
                  </a:cubicBezTo>
                  <a:cubicBezTo>
                    <a:pt x="193834" y="46631"/>
                    <a:pt x="190024" y="51393"/>
                    <a:pt x="190024" y="55203"/>
                  </a:cubicBezTo>
                  <a:cubicBezTo>
                    <a:pt x="190024" y="59966"/>
                    <a:pt x="191929" y="62823"/>
                    <a:pt x="196691" y="62823"/>
                  </a:cubicBezTo>
                  <a:cubicBezTo>
                    <a:pt x="198596" y="61871"/>
                    <a:pt x="202406" y="59966"/>
                    <a:pt x="206216" y="55203"/>
                  </a:cubicBezTo>
                  <a:moveTo>
                    <a:pt x="86201" y="47583"/>
                  </a:moveTo>
                  <a:cubicBezTo>
                    <a:pt x="87154" y="45678"/>
                    <a:pt x="88106" y="43773"/>
                    <a:pt x="88106" y="41868"/>
                  </a:cubicBezTo>
                  <a:cubicBezTo>
                    <a:pt x="88106" y="35201"/>
                    <a:pt x="86201" y="32343"/>
                    <a:pt x="81439" y="34248"/>
                  </a:cubicBezTo>
                  <a:cubicBezTo>
                    <a:pt x="77629" y="35201"/>
                    <a:pt x="75724" y="39011"/>
                    <a:pt x="75724" y="43773"/>
                  </a:cubicBezTo>
                  <a:cubicBezTo>
                    <a:pt x="75724" y="49488"/>
                    <a:pt x="77629" y="52346"/>
                    <a:pt x="81439" y="52346"/>
                  </a:cubicBezTo>
                  <a:cubicBezTo>
                    <a:pt x="83344" y="52346"/>
                    <a:pt x="84296" y="50441"/>
                    <a:pt x="86201" y="47583"/>
                  </a:cubicBezTo>
                  <a:moveTo>
                    <a:pt x="114776" y="33296"/>
                  </a:moveTo>
                  <a:cubicBezTo>
                    <a:pt x="114776" y="27581"/>
                    <a:pt x="111919" y="26628"/>
                    <a:pt x="106204" y="30438"/>
                  </a:cubicBezTo>
                  <a:cubicBezTo>
                    <a:pt x="100489" y="34248"/>
                    <a:pt x="97631" y="38058"/>
                    <a:pt x="97631" y="42821"/>
                  </a:cubicBezTo>
                  <a:cubicBezTo>
                    <a:pt x="97631" y="42821"/>
                    <a:pt x="97631" y="44726"/>
                    <a:pt x="98584" y="47583"/>
                  </a:cubicBezTo>
                  <a:cubicBezTo>
                    <a:pt x="99536" y="50441"/>
                    <a:pt x="101441" y="52346"/>
                    <a:pt x="104299" y="52346"/>
                  </a:cubicBezTo>
                  <a:cubicBezTo>
                    <a:pt x="107156" y="52346"/>
                    <a:pt x="109061" y="49488"/>
                    <a:pt x="111919" y="44726"/>
                  </a:cubicBezTo>
                  <a:cubicBezTo>
                    <a:pt x="113824" y="39963"/>
                    <a:pt x="114776" y="36153"/>
                    <a:pt x="114776" y="33296"/>
                  </a:cubicBezTo>
                  <a:moveTo>
                    <a:pt x="123349" y="53298"/>
                  </a:moveTo>
                  <a:cubicBezTo>
                    <a:pt x="124301" y="56156"/>
                    <a:pt x="128111" y="58061"/>
                    <a:pt x="133826" y="58061"/>
                  </a:cubicBezTo>
                  <a:cubicBezTo>
                    <a:pt x="146209" y="58061"/>
                    <a:pt x="157639" y="44726"/>
                    <a:pt x="167164" y="19008"/>
                  </a:cubicBezTo>
                  <a:cubicBezTo>
                    <a:pt x="167164" y="5673"/>
                    <a:pt x="159544" y="3768"/>
                    <a:pt x="145256" y="12341"/>
                  </a:cubicBezTo>
                  <a:cubicBezTo>
                    <a:pt x="130016" y="21866"/>
                    <a:pt x="123349" y="34248"/>
                    <a:pt x="123349" y="49488"/>
                  </a:cubicBezTo>
                  <a:lnTo>
                    <a:pt x="123349" y="53298"/>
                  </a:lnTo>
                  <a:close/>
                </a:path>
              </a:pathLst>
            </a:custGeom>
            <a:solidFill>
              <a:srgbClr val="77615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3217306" y="6065584"/>
              <a:ext cx="1977698" cy="512733"/>
            </a:xfrm>
            <a:custGeom>
              <a:avLst/>
              <a:gdLst>
                <a:gd name="connsiteX0" fmla="*/ 918686 w 1285875"/>
                <a:gd name="connsiteY0" fmla="*/ 306229 h 333375"/>
                <a:gd name="connsiteX1" fmla="*/ 932021 w 1285875"/>
                <a:gd name="connsiteY1" fmla="*/ 300514 h 333375"/>
                <a:gd name="connsiteX2" fmla="*/ 935831 w 1285875"/>
                <a:gd name="connsiteY2" fmla="*/ 291941 h 333375"/>
                <a:gd name="connsiteX3" fmla="*/ 896779 w 1285875"/>
                <a:gd name="connsiteY3" fmla="*/ 272891 h 333375"/>
                <a:gd name="connsiteX4" fmla="*/ 857726 w 1285875"/>
                <a:gd name="connsiteY4" fmla="*/ 290036 h 333375"/>
                <a:gd name="connsiteX5" fmla="*/ 861536 w 1285875"/>
                <a:gd name="connsiteY5" fmla="*/ 299561 h 333375"/>
                <a:gd name="connsiteX6" fmla="*/ 880586 w 1285875"/>
                <a:gd name="connsiteY6" fmla="*/ 306229 h 333375"/>
                <a:gd name="connsiteX7" fmla="*/ 918686 w 1285875"/>
                <a:gd name="connsiteY7" fmla="*/ 306229 h 333375"/>
                <a:gd name="connsiteX8" fmla="*/ 920591 w 1285875"/>
                <a:gd name="connsiteY8" fmla="*/ 290036 h 333375"/>
                <a:gd name="connsiteX9" fmla="*/ 912019 w 1285875"/>
                <a:gd name="connsiteY9" fmla="*/ 298609 h 333375"/>
                <a:gd name="connsiteX10" fmla="*/ 899636 w 1285875"/>
                <a:gd name="connsiteY10" fmla="*/ 295751 h 333375"/>
                <a:gd name="connsiteX11" fmla="*/ 894874 w 1285875"/>
                <a:gd name="connsiteY11" fmla="*/ 288131 h 333375"/>
                <a:gd name="connsiteX12" fmla="*/ 907256 w 1285875"/>
                <a:gd name="connsiteY12" fmla="*/ 279559 h 333375"/>
                <a:gd name="connsiteX13" fmla="*/ 920591 w 1285875"/>
                <a:gd name="connsiteY13" fmla="*/ 290036 h 333375"/>
                <a:gd name="connsiteX14" fmla="*/ 1252061 w 1285875"/>
                <a:gd name="connsiteY14" fmla="*/ 202406 h 333375"/>
                <a:gd name="connsiteX15" fmla="*/ 1228249 w 1285875"/>
                <a:gd name="connsiteY15" fmla="*/ 211931 h 333375"/>
                <a:gd name="connsiteX16" fmla="*/ 1163479 w 1285875"/>
                <a:gd name="connsiteY16" fmla="*/ 227171 h 333375"/>
                <a:gd name="connsiteX17" fmla="*/ 1096804 w 1285875"/>
                <a:gd name="connsiteY17" fmla="*/ 200501 h 333375"/>
                <a:gd name="connsiteX18" fmla="*/ 1012984 w 1285875"/>
                <a:gd name="connsiteY18" fmla="*/ 141446 h 333375"/>
                <a:gd name="connsiteX19" fmla="*/ 999649 w 1285875"/>
                <a:gd name="connsiteY19" fmla="*/ 141446 h 333375"/>
                <a:gd name="connsiteX20" fmla="*/ 1031081 w 1285875"/>
                <a:gd name="connsiteY20" fmla="*/ 190024 h 333375"/>
                <a:gd name="connsiteX21" fmla="*/ 1062514 w 1285875"/>
                <a:gd name="connsiteY21" fmla="*/ 213836 h 333375"/>
                <a:gd name="connsiteX22" fmla="*/ 1050131 w 1285875"/>
                <a:gd name="connsiteY22" fmla="*/ 229076 h 333375"/>
                <a:gd name="connsiteX23" fmla="*/ 1016794 w 1285875"/>
                <a:gd name="connsiteY23" fmla="*/ 231934 h 333375"/>
                <a:gd name="connsiteX24" fmla="*/ 961549 w 1285875"/>
                <a:gd name="connsiteY24" fmla="*/ 218599 h 333375"/>
                <a:gd name="connsiteX25" fmla="*/ 918686 w 1285875"/>
                <a:gd name="connsiteY25" fmla="*/ 206216 h 333375"/>
                <a:gd name="connsiteX26" fmla="*/ 885349 w 1285875"/>
                <a:gd name="connsiteY26" fmla="*/ 210979 h 333375"/>
                <a:gd name="connsiteX27" fmla="*/ 842486 w 1285875"/>
                <a:gd name="connsiteY27" fmla="*/ 192881 h 333375"/>
                <a:gd name="connsiteX28" fmla="*/ 818674 w 1285875"/>
                <a:gd name="connsiteY28" fmla="*/ 174784 h 333375"/>
                <a:gd name="connsiteX29" fmla="*/ 797719 w 1285875"/>
                <a:gd name="connsiteY29" fmla="*/ 184309 h 333375"/>
                <a:gd name="connsiteX30" fmla="*/ 792956 w 1285875"/>
                <a:gd name="connsiteY30" fmla="*/ 203359 h 333375"/>
                <a:gd name="connsiteX31" fmla="*/ 742474 w 1285875"/>
                <a:gd name="connsiteY31" fmla="*/ 231934 h 333375"/>
                <a:gd name="connsiteX32" fmla="*/ 702469 w 1285875"/>
                <a:gd name="connsiteY32" fmla="*/ 228124 h 333375"/>
                <a:gd name="connsiteX33" fmla="*/ 630079 w 1285875"/>
                <a:gd name="connsiteY33" fmla="*/ 213836 h 333375"/>
                <a:gd name="connsiteX34" fmla="*/ 568166 w 1285875"/>
                <a:gd name="connsiteY34" fmla="*/ 216694 h 333375"/>
                <a:gd name="connsiteX35" fmla="*/ 536734 w 1285875"/>
                <a:gd name="connsiteY35" fmla="*/ 188119 h 333375"/>
                <a:gd name="connsiteX36" fmla="*/ 572929 w 1285875"/>
                <a:gd name="connsiteY36" fmla="*/ 108109 h 333375"/>
                <a:gd name="connsiteX37" fmla="*/ 611029 w 1285875"/>
                <a:gd name="connsiteY37" fmla="*/ 36671 h 333375"/>
                <a:gd name="connsiteX38" fmla="*/ 527209 w 1285875"/>
                <a:gd name="connsiteY38" fmla="*/ 30004 h 333375"/>
                <a:gd name="connsiteX39" fmla="*/ 468154 w 1285875"/>
                <a:gd name="connsiteY39" fmla="*/ 18574 h 333375"/>
                <a:gd name="connsiteX40" fmla="*/ 403384 w 1285875"/>
                <a:gd name="connsiteY40" fmla="*/ 7144 h 333375"/>
                <a:gd name="connsiteX41" fmla="*/ 368141 w 1285875"/>
                <a:gd name="connsiteY41" fmla="*/ 25241 h 333375"/>
                <a:gd name="connsiteX42" fmla="*/ 317659 w 1285875"/>
                <a:gd name="connsiteY42" fmla="*/ 61436 h 333375"/>
                <a:gd name="connsiteX43" fmla="*/ 248126 w 1285875"/>
                <a:gd name="connsiteY43" fmla="*/ 107156 h 333375"/>
                <a:gd name="connsiteX44" fmla="*/ 45244 w 1285875"/>
                <a:gd name="connsiteY44" fmla="*/ 202406 h 333375"/>
                <a:gd name="connsiteX45" fmla="*/ 54769 w 1285875"/>
                <a:gd name="connsiteY45" fmla="*/ 232886 h 333375"/>
                <a:gd name="connsiteX46" fmla="*/ 135731 w 1285875"/>
                <a:gd name="connsiteY46" fmla="*/ 230029 h 333375"/>
                <a:gd name="connsiteX47" fmla="*/ 273844 w 1285875"/>
                <a:gd name="connsiteY47" fmla="*/ 252889 h 333375"/>
                <a:gd name="connsiteX48" fmla="*/ 415766 w 1285875"/>
                <a:gd name="connsiteY48" fmla="*/ 282416 h 333375"/>
                <a:gd name="connsiteX49" fmla="*/ 509111 w 1285875"/>
                <a:gd name="connsiteY49" fmla="*/ 256699 h 333375"/>
                <a:gd name="connsiteX50" fmla="*/ 585311 w 1285875"/>
                <a:gd name="connsiteY50" fmla="*/ 245269 h 333375"/>
                <a:gd name="connsiteX51" fmla="*/ 658654 w 1285875"/>
                <a:gd name="connsiteY51" fmla="*/ 251936 h 333375"/>
                <a:gd name="connsiteX52" fmla="*/ 732949 w 1285875"/>
                <a:gd name="connsiteY52" fmla="*/ 258604 h 333375"/>
                <a:gd name="connsiteX53" fmla="*/ 823436 w 1285875"/>
                <a:gd name="connsiteY53" fmla="*/ 256699 h 333375"/>
                <a:gd name="connsiteX54" fmla="*/ 900589 w 1285875"/>
                <a:gd name="connsiteY54" fmla="*/ 240506 h 333375"/>
                <a:gd name="connsiteX55" fmla="*/ 942499 w 1285875"/>
                <a:gd name="connsiteY55" fmla="*/ 236696 h 333375"/>
                <a:gd name="connsiteX56" fmla="*/ 992981 w 1285875"/>
                <a:gd name="connsiteY56" fmla="*/ 249079 h 333375"/>
                <a:gd name="connsiteX57" fmla="*/ 1048226 w 1285875"/>
                <a:gd name="connsiteY57" fmla="*/ 261461 h 333375"/>
                <a:gd name="connsiteX58" fmla="*/ 1081564 w 1285875"/>
                <a:gd name="connsiteY58" fmla="*/ 251936 h 333375"/>
                <a:gd name="connsiteX59" fmla="*/ 1129189 w 1285875"/>
                <a:gd name="connsiteY59" fmla="*/ 247174 h 333375"/>
                <a:gd name="connsiteX60" fmla="*/ 1174909 w 1285875"/>
                <a:gd name="connsiteY60" fmla="*/ 251936 h 333375"/>
                <a:gd name="connsiteX61" fmla="*/ 1206341 w 1285875"/>
                <a:gd name="connsiteY61" fmla="*/ 246221 h 333375"/>
                <a:gd name="connsiteX62" fmla="*/ 1254919 w 1285875"/>
                <a:gd name="connsiteY62" fmla="*/ 237649 h 333375"/>
                <a:gd name="connsiteX63" fmla="*/ 1282541 w 1285875"/>
                <a:gd name="connsiteY63" fmla="*/ 218599 h 333375"/>
                <a:gd name="connsiteX64" fmla="*/ 1252061 w 1285875"/>
                <a:gd name="connsiteY64" fmla="*/ 202406 h 333375"/>
                <a:gd name="connsiteX65" fmla="*/ 992981 w 1285875"/>
                <a:gd name="connsiteY65" fmla="*/ 106204 h 333375"/>
                <a:gd name="connsiteX66" fmla="*/ 985361 w 1285875"/>
                <a:gd name="connsiteY66" fmla="*/ 96679 h 333375"/>
                <a:gd name="connsiteX67" fmla="*/ 981551 w 1285875"/>
                <a:gd name="connsiteY67" fmla="*/ 101441 h 333375"/>
                <a:gd name="connsiteX68" fmla="*/ 977741 w 1285875"/>
                <a:gd name="connsiteY68" fmla="*/ 105251 h 333375"/>
                <a:gd name="connsiteX69" fmla="*/ 985361 w 1285875"/>
                <a:gd name="connsiteY69" fmla="*/ 112871 h 333375"/>
                <a:gd name="connsiteX70" fmla="*/ 992981 w 1285875"/>
                <a:gd name="connsiteY70" fmla="*/ 106204 h 333375"/>
                <a:gd name="connsiteX71" fmla="*/ 768191 w 1285875"/>
                <a:gd name="connsiteY71" fmla="*/ 92869 h 333375"/>
                <a:gd name="connsiteX72" fmla="*/ 775811 w 1285875"/>
                <a:gd name="connsiteY72" fmla="*/ 81439 h 333375"/>
                <a:gd name="connsiteX73" fmla="*/ 761524 w 1285875"/>
                <a:gd name="connsiteY73" fmla="*/ 73819 h 333375"/>
                <a:gd name="connsiteX74" fmla="*/ 760571 w 1285875"/>
                <a:gd name="connsiteY74" fmla="*/ 81439 h 333375"/>
                <a:gd name="connsiteX75" fmla="*/ 760571 w 1285875"/>
                <a:gd name="connsiteY75" fmla="*/ 88106 h 333375"/>
                <a:gd name="connsiteX76" fmla="*/ 768191 w 1285875"/>
                <a:gd name="connsiteY76" fmla="*/ 92869 h 333375"/>
                <a:gd name="connsiteX77" fmla="*/ 804386 w 1285875"/>
                <a:gd name="connsiteY77" fmla="*/ 151924 h 333375"/>
                <a:gd name="connsiteX78" fmla="*/ 808196 w 1285875"/>
                <a:gd name="connsiteY78" fmla="*/ 142399 h 333375"/>
                <a:gd name="connsiteX79" fmla="*/ 790099 w 1285875"/>
                <a:gd name="connsiteY79" fmla="*/ 110014 h 333375"/>
                <a:gd name="connsiteX80" fmla="*/ 771049 w 1285875"/>
                <a:gd name="connsiteY80" fmla="*/ 131921 h 333375"/>
                <a:gd name="connsiteX81" fmla="*/ 774859 w 1285875"/>
                <a:gd name="connsiteY81" fmla="*/ 144304 h 333375"/>
                <a:gd name="connsiteX82" fmla="*/ 791051 w 1285875"/>
                <a:gd name="connsiteY82" fmla="*/ 156686 h 333375"/>
                <a:gd name="connsiteX83" fmla="*/ 804386 w 1285875"/>
                <a:gd name="connsiteY83" fmla="*/ 151924 h 333375"/>
                <a:gd name="connsiteX84" fmla="*/ 9049 w 1285875"/>
                <a:gd name="connsiteY84" fmla="*/ 297656 h 333375"/>
                <a:gd name="connsiteX85" fmla="*/ 27146 w 1285875"/>
                <a:gd name="connsiteY85" fmla="*/ 303371 h 333375"/>
                <a:gd name="connsiteX86" fmla="*/ 46196 w 1285875"/>
                <a:gd name="connsiteY86" fmla="*/ 296704 h 333375"/>
                <a:gd name="connsiteX87" fmla="*/ 50959 w 1285875"/>
                <a:gd name="connsiteY87" fmla="*/ 286226 h 333375"/>
                <a:gd name="connsiteX88" fmla="*/ 29051 w 1285875"/>
                <a:gd name="connsiteY88" fmla="*/ 273844 h 333375"/>
                <a:gd name="connsiteX89" fmla="*/ 7144 w 1285875"/>
                <a:gd name="connsiteY89" fmla="*/ 290989 h 333375"/>
                <a:gd name="connsiteX90" fmla="*/ 9049 w 1285875"/>
                <a:gd name="connsiteY90" fmla="*/ 297656 h 333375"/>
                <a:gd name="connsiteX91" fmla="*/ 158591 w 1285875"/>
                <a:gd name="connsiteY91" fmla="*/ 268129 h 333375"/>
                <a:gd name="connsiteX92" fmla="*/ 146209 w 1285875"/>
                <a:gd name="connsiteY92" fmla="*/ 257651 h 333375"/>
                <a:gd name="connsiteX93" fmla="*/ 105251 w 1285875"/>
                <a:gd name="connsiteY93" fmla="*/ 257651 h 333375"/>
                <a:gd name="connsiteX94" fmla="*/ 89059 w 1285875"/>
                <a:gd name="connsiteY94" fmla="*/ 262414 h 333375"/>
                <a:gd name="connsiteX95" fmla="*/ 86201 w 1285875"/>
                <a:gd name="connsiteY95" fmla="*/ 270034 h 333375"/>
                <a:gd name="connsiteX96" fmla="*/ 119539 w 1285875"/>
                <a:gd name="connsiteY96" fmla="*/ 286226 h 333375"/>
                <a:gd name="connsiteX97" fmla="*/ 151924 w 1285875"/>
                <a:gd name="connsiteY97" fmla="*/ 278606 h 333375"/>
                <a:gd name="connsiteX98" fmla="*/ 158591 w 1285875"/>
                <a:gd name="connsiteY98" fmla="*/ 268129 h 333375"/>
                <a:gd name="connsiteX99" fmla="*/ 993934 w 1285875"/>
                <a:gd name="connsiteY99" fmla="*/ 299561 h 333375"/>
                <a:gd name="connsiteX100" fmla="*/ 979646 w 1285875"/>
                <a:gd name="connsiteY100" fmla="*/ 292894 h 333375"/>
                <a:gd name="connsiteX101" fmla="*/ 968216 w 1285875"/>
                <a:gd name="connsiteY101" fmla="*/ 297656 h 333375"/>
                <a:gd name="connsiteX102" fmla="*/ 965359 w 1285875"/>
                <a:gd name="connsiteY102" fmla="*/ 305276 h 333375"/>
                <a:gd name="connsiteX103" fmla="*/ 967264 w 1285875"/>
                <a:gd name="connsiteY103" fmla="*/ 311944 h 333375"/>
                <a:gd name="connsiteX104" fmla="*/ 981551 w 1285875"/>
                <a:gd name="connsiteY104" fmla="*/ 316706 h 333375"/>
                <a:gd name="connsiteX105" fmla="*/ 995839 w 1285875"/>
                <a:gd name="connsiteY105" fmla="*/ 306229 h 333375"/>
                <a:gd name="connsiteX106" fmla="*/ 993934 w 1285875"/>
                <a:gd name="connsiteY106" fmla="*/ 299561 h 333375"/>
                <a:gd name="connsiteX107" fmla="*/ 361474 w 1285875"/>
                <a:gd name="connsiteY107" fmla="*/ 332899 h 333375"/>
                <a:gd name="connsiteX108" fmla="*/ 381476 w 1285875"/>
                <a:gd name="connsiteY108" fmla="*/ 325279 h 333375"/>
                <a:gd name="connsiteX109" fmla="*/ 387191 w 1285875"/>
                <a:gd name="connsiteY109" fmla="*/ 314801 h 333375"/>
                <a:gd name="connsiteX110" fmla="*/ 350996 w 1285875"/>
                <a:gd name="connsiteY110" fmla="*/ 299561 h 333375"/>
                <a:gd name="connsiteX111" fmla="*/ 332899 w 1285875"/>
                <a:gd name="connsiteY111" fmla="*/ 317659 h 333375"/>
                <a:gd name="connsiteX112" fmla="*/ 337661 w 1285875"/>
                <a:gd name="connsiteY112" fmla="*/ 327184 h 333375"/>
                <a:gd name="connsiteX113" fmla="*/ 361474 w 1285875"/>
                <a:gd name="connsiteY113" fmla="*/ 332899 h 333375"/>
                <a:gd name="connsiteX114" fmla="*/ 1209199 w 1285875"/>
                <a:gd name="connsiteY114" fmla="*/ 270034 h 333375"/>
                <a:gd name="connsiteX115" fmla="*/ 1199674 w 1285875"/>
                <a:gd name="connsiteY115" fmla="*/ 281464 h 333375"/>
                <a:gd name="connsiteX116" fmla="*/ 1236821 w 1285875"/>
                <a:gd name="connsiteY116" fmla="*/ 295751 h 333375"/>
                <a:gd name="connsiteX117" fmla="*/ 1261586 w 1285875"/>
                <a:gd name="connsiteY117" fmla="*/ 279559 h 333375"/>
                <a:gd name="connsiteX118" fmla="*/ 1234916 w 1285875"/>
                <a:gd name="connsiteY118" fmla="*/ 264319 h 333375"/>
                <a:gd name="connsiteX119" fmla="*/ 1209199 w 1285875"/>
                <a:gd name="connsiteY119" fmla="*/ 270034 h 333375"/>
                <a:gd name="connsiteX120" fmla="*/ 1251109 w 1285875"/>
                <a:gd name="connsiteY120" fmla="*/ 283369 h 333375"/>
                <a:gd name="connsiteX121" fmla="*/ 1243489 w 1285875"/>
                <a:gd name="connsiteY121" fmla="*/ 290989 h 333375"/>
                <a:gd name="connsiteX122" fmla="*/ 1231106 w 1285875"/>
                <a:gd name="connsiteY122" fmla="*/ 285274 h 333375"/>
                <a:gd name="connsiteX123" fmla="*/ 1228249 w 1285875"/>
                <a:gd name="connsiteY123" fmla="*/ 280511 h 333375"/>
                <a:gd name="connsiteX124" fmla="*/ 1238726 w 1285875"/>
                <a:gd name="connsiteY124" fmla="*/ 272891 h 333375"/>
                <a:gd name="connsiteX125" fmla="*/ 1251109 w 1285875"/>
                <a:gd name="connsiteY125" fmla="*/ 283369 h 333375"/>
                <a:gd name="connsiteX126" fmla="*/ 1128236 w 1285875"/>
                <a:gd name="connsiteY126" fmla="*/ 289084 h 333375"/>
                <a:gd name="connsiteX127" fmla="*/ 1107281 w 1285875"/>
                <a:gd name="connsiteY127" fmla="*/ 276701 h 333375"/>
                <a:gd name="connsiteX128" fmla="*/ 1087279 w 1285875"/>
                <a:gd name="connsiteY128" fmla="*/ 290989 h 333375"/>
                <a:gd name="connsiteX129" fmla="*/ 1090136 w 1285875"/>
                <a:gd name="connsiteY129" fmla="*/ 298609 h 333375"/>
                <a:gd name="connsiteX130" fmla="*/ 1112044 w 1285875"/>
                <a:gd name="connsiteY130" fmla="*/ 303371 h 333375"/>
                <a:gd name="connsiteX131" fmla="*/ 1128236 w 1285875"/>
                <a:gd name="connsiteY131" fmla="*/ 28908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1285875" h="333375">
                  <a:moveTo>
                    <a:pt x="918686" y="306229"/>
                  </a:moveTo>
                  <a:cubicBezTo>
                    <a:pt x="926306" y="303371"/>
                    <a:pt x="930116" y="301466"/>
                    <a:pt x="932021" y="300514"/>
                  </a:cubicBezTo>
                  <a:cubicBezTo>
                    <a:pt x="933926" y="298609"/>
                    <a:pt x="935831" y="295751"/>
                    <a:pt x="935831" y="291941"/>
                  </a:cubicBezTo>
                  <a:cubicBezTo>
                    <a:pt x="935831" y="280511"/>
                    <a:pt x="922496" y="274796"/>
                    <a:pt x="896779" y="272891"/>
                  </a:cubicBezTo>
                  <a:cubicBezTo>
                    <a:pt x="871061" y="270986"/>
                    <a:pt x="857726" y="276701"/>
                    <a:pt x="857726" y="290036"/>
                  </a:cubicBezTo>
                  <a:cubicBezTo>
                    <a:pt x="857726" y="293846"/>
                    <a:pt x="858679" y="296704"/>
                    <a:pt x="861536" y="299561"/>
                  </a:cubicBezTo>
                  <a:cubicBezTo>
                    <a:pt x="864394" y="302419"/>
                    <a:pt x="871061" y="304324"/>
                    <a:pt x="880586" y="306229"/>
                  </a:cubicBezTo>
                  <a:lnTo>
                    <a:pt x="918686" y="306229"/>
                  </a:lnTo>
                  <a:moveTo>
                    <a:pt x="920591" y="290036"/>
                  </a:moveTo>
                  <a:cubicBezTo>
                    <a:pt x="920591" y="295751"/>
                    <a:pt x="917734" y="298609"/>
                    <a:pt x="912019" y="298609"/>
                  </a:cubicBezTo>
                  <a:cubicBezTo>
                    <a:pt x="907256" y="298609"/>
                    <a:pt x="903446" y="297656"/>
                    <a:pt x="899636" y="295751"/>
                  </a:cubicBezTo>
                  <a:cubicBezTo>
                    <a:pt x="896779" y="293846"/>
                    <a:pt x="894874" y="290989"/>
                    <a:pt x="894874" y="288131"/>
                  </a:cubicBezTo>
                  <a:cubicBezTo>
                    <a:pt x="894874" y="282416"/>
                    <a:pt x="898684" y="279559"/>
                    <a:pt x="907256" y="279559"/>
                  </a:cubicBezTo>
                  <a:cubicBezTo>
                    <a:pt x="916781" y="279559"/>
                    <a:pt x="920591" y="283369"/>
                    <a:pt x="920591" y="290036"/>
                  </a:cubicBezTo>
                  <a:moveTo>
                    <a:pt x="1252061" y="202406"/>
                  </a:moveTo>
                  <a:cubicBezTo>
                    <a:pt x="1244441" y="205264"/>
                    <a:pt x="1236821" y="209074"/>
                    <a:pt x="1228249" y="211931"/>
                  </a:cubicBezTo>
                  <a:cubicBezTo>
                    <a:pt x="1206341" y="222409"/>
                    <a:pt x="1184434" y="227171"/>
                    <a:pt x="1163479" y="227171"/>
                  </a:cubicBezTo>
                  <a:cubicBezTo>
                    <a:pt x="1140619" y="227171"/>
                    <a:pt x="1117759" y="218599"/>
                    <a:pt x="1096804" y="200501"/>
                  </a:cubicBezTo>
                  <a:cubicBezTo>
                    <a:pt x="1063466" y="171926"/>
                    <a:pt x="1034891" y="152876"/>
                    <a:pt x="1012984" y="141446"/>
                  </a:cubicBezTo>
                  <a:lnTo>
                    <a:pt x="999649" y="141446"/>
                  </a:lnTo>
                  <a:cubicBezTo>
                    <a:pt x="999649" y="155734"/>
                    <a:pt x="1010126" y="171926"/>
                    <a:pt x="1031081" y="190024"/>
                  </a:cubicBezTo>
                  <a:cubicBezTo>
                    <a:pt x="1041559" y="199549"/>
                    <a:pt x="1052036" y="207169"/>
                    <a:pt x="1062514" y="213836"/>
                  </a:cubicBezTo>
                  <a:cubicBezTo>
                    <a:pt x="1062514" y="221456"/>
                    <a:pt x="1058704" y="227171"/>
                    <a:pt x="1050131" y="229076"/>
                  </a:cubicBezTo>
                  <a:cubicBezTo>
                    <a:pt x="1044416" y="230981"/>
                    <a:pt x="1033939" y="231934"/>
                    <a:pt x="1016794" y="231934"/>
                  </a:cubicBezTo>
                  <a:cubicBezTo>
                    <a:pt x="1002506" y="231934"/>
                    <a:pt x="984409" y="227171"/>
                    <a:pt x="961549" y="218599"/>
                  </a:cubicBezTo>
                  <a:cubicBezTo>
                    <a:pt x="939641" y="210026"/>
                    <a:pt x="925354" y="206216"/>
                    <a:pt x="918686" y="206216"/>
                  </a:cubicBezTo>
                  <a:cubicBezTo>
                    <a:pt x="900589" y="210026"/>
                    <a:pt x="889159" y="210979"/>
                    <a:pt x="885349" y="210979"/>
                  </a:cubicBezTo>
                  <a:cubicBezTo>
                    <a:pt x="869156" y="210979"/>
                    <a:pt x="854869" y="205264"/>
                    <a:pt x="842486" y="192881"/>
                  </a:cubicBezTo>
                  <a:cubicBezTo>
                    <a:pt x="831056" y="180499"/>
                    <a:pt x="823436" y="174784"/>
                    <a:pt x="818674" y="174784"/>
                  </a:cubicBezTo>
                  <a:cubicBezTo>
                    <a:pt x="808196" y="174784"/>
                    <a:pt x="801529" y="177641"/>
                    <a:pt x="797719" y="184309"/>
                  </a:cubicBezTo>
                  <a:cubicBezTo>
                    <a:pt x="796766" y="186214"/>
                    <a:pt x="794861" y="191929"/>
                    <a:pt x="792956" y="203359"/>
                  </a:cubicBezTo>
                  <a:cubicBezTo>
                    <a:pt x="789146" y="222409"/>
                    <a:pt x="772001" y="231934"/>
                    <a:pt x="742474" y="231934"/>
                  </a:cubicBezTo>
                  <a:cubicBezTo>
                    <a:pt x="723424" y="231934"/>
                    <a:pt x="710089" y="230981"/>
                    <a:pt x="702469" y="228124"/>
                  </a:cubicBezTo>
                  <a:cubicBezTo>
                    <a:pt x="689134" y="223361"/>
                    <a:pt x="664369" y="218599"/>
                    <a:pt x="630079" y="213836"/>
                  </a:cubicBezTo>
                  <a:cubicBezTo>
                    <a:pt x="601504" y="215741"/>
                    <a:pt x="580549" y="216694"/>
                    <a:pt x="568166" y="216694"/>
                  </a:cubicBezTo>
                  <a:cubicBezTo>
                    <a:pt x="547211" y="216694"/>
                    <a:pt x="536734" y="207169"/>
                    <a:pt x="536734" y="188119"/>
                  </a:cubicBezTo>
                  <a:cubicBezTo>
                    <a:pt x="536734" y="169069"/>
                    <a:pt x="549116" y="142399"/>
                    <a:pt x="572929" y="108109"/>
                  </a:cubicBezTo>
                  <a:cubicBezTo>
                    <a:pt x="591026" y="81439"/>
                    <a:pt x="603409" y="57626"/>
                    <a:pt x="611029" y="36671"/>
                  </a:cubicBezTo>
                  <a:cubicBezTo>
                    <a:pt x="573881" y="31909"/>
                    <a:pt x="546259" y="30004"/>
                    <a:pt x="527209" y="30004"/>
                  </a:cubicBezTo>
                  <a:cubicBezTo>
                    <a:pt x="522446" y="30004"/>
                    <a:pt x="503396" y="26194"/>
                    <a:pt x="468154" y="18574"/>
                  </a:cubicBezTo>
                  <a:cubicBezTo>
                    <a:pt x="433864" y="10954"/>
                    <a:pt x="411956" y="7144"/>
                    <a:pt x="403384" y="7144"/>
                  </a:cubicBezTo>
                  <a:cubicBezTo>
                    <a:pt x="392906" y="7144"/>
                    <a:pt x="381476" y="12859"/>
                    <a:pt x="368141" y="25241"/>
                  </a:cubicBezTo>
                  <a:cubicBezTo>
                    <a:pt x="354806" y="37624"/>
                    <a:pt x="337661" y="49054"/>
                    <a:pt x="317659" y="61436"/>
                  </a:cubicBezTo>
                  <a:cubicBezTo>
                    <a:pt x="298609" y="71914"/>
                    <a:pt x="275749" y="87154"/>
                    <a:pt x="248126" y="107156"/>
                  </a:cubicBezTo>
                  <a:cubicBezTo>
                    <a:pt x="223361" y="125254"/>
                    <a:pt x="155734" y="156686"/>
                    <a:pt x="45244" y="202406"/>
                  </a:cubicBezTo>
                  <a:cubicBezTo>
                    <a:pt x="30956" y="213836"/>
                    <a:pt x="33814" y="224314"/>
                    <a:pt x="54769" y="232886"/>
                  </a:cubicBezTo>
                  <a:cubicBezTo>
                    <a:pt x="75724" y="241459"/>
                    <a:pt x="103346" y="240506"/>
                    <a:pt x="135731" y="230029"/>
                  </a:cubicBezTo>
                  <a:cubicBezTo>
                    <a:pt x="169069" y="219551"/>
                    <a:pt x="215741" y="227171"/>
                    <a:pt x="273844" y="252889"/>
                  </a:cubicBezTo>
                  <a:cubicBezTo>
                    <a:pt x="330994" y="277654"/>
                    <a:pt x="378619" y="288131"/>
                    <a:pt x="415766" y="282416"/>
                  </a:cubicBezTo>
                  <a:cubicBezTo>
                    <a:pt x="451961" y="276701"/>
                    <a:pt x="482441" y="268129"/>
                    <a:pt x="509111" y="256699"/>
                  </a:cubicBezTo>
                  <a:cubicBezTo>
                    <a:pt x="534829" y="245269"/>
                    <a:pt x="560546" y="241459"/>
                    <a:pt x="585311" y="245269"/>
                  </a:cubicBezTo>
                  <a:cubicBezTo>
                    <a:pt x="592931" y="246221"/>
                    <a:pt x="617696" y="249079"/>
                    <a:pt x="658654" y="251936"/>
                  </a:cubicBezTo>
                  <a:cubicBezTo>
                    <a:pt x="698659" y="254794"/>
                    <a:pt x="723424" y="256699"/>
                    <a:pt x="732949" y="258604"/>
                  </a:cubicBezTo>
                  <a:cubicBezTo>
                    <a:pt x="758666" y="262414"/>
                    <a:pt x="789146" y="262414"/>
                    <a:pt x="823436" y="256699"/>
                  </a:cubicBezTo>
                  <a:cubicBezTo>
                    <a:pt x="858679" y="250984"/>
                    <a:pt x="884396" y="246221"/>
                    <a:pt x="900589" y="240506"/>
                  </a:cubicBezTo>
                  <a:cubicBezTo>
                    <a:pt x="916781" y="235744"/>
                    <a:pt x="930116" y="233839"/>
                    <a:pt x="942499" y="236696"/>
                  </a:cubicBezTo>
                  <a:cubicBezTo>
                    <a:pt x="953929" y="239554"/>
                    <a:pt x="971074" y="243364"/>
                    <a:pt x="992981" y="249079"/>
                  </a:cubicBezTo>
                  <a:cubicBezTo>
                    <a:pt x="1013936" y="253841"/>
                    <a:pt x="1032034" y="258604"/>
                    <a:pt x="1048226" y="261461"/>
                  </a:cubicBezTo>
                  <a:cubicBezTo>
                    <a:pt x="1063466" y="264319"/>
                    <a:pt x="1074896" y="261461"/>
                    <a:pt x="1081564" y="251936"/>
                  </a:cubicBezTo>
                  <a:cubicBezTo>
                    <a:pt x="1089184" y="242411"/>
                    <a:pt x="1104424" y="240506"/>
                    <a:pt x="1129189" y="247174"/>
                  </a:cubicBezTo>
                  <a:cubicBezTo>
                    <a:pt x="1153001" y="253841"/>
                    <a:pt x="1168241" y="255746"/>
                    <a:pt x="1174909" y="251936"/>
                  </a:cubicBezTo>
                  <a:cubicBezTo>
                    <a:pt x="1181576" y="249079"/>
                    <a:pt x="1192054" y="247174"/>
                    <a:pt x="1206341" y="246221"/>
                  </a:cubicBezTo>
                  <a:cubicBezTo>
                    <a:pt x="1220629" y="245269"/>
                    <a:pt x="1236821" y="242411"/>
                    <a:pt x="1254919" y="237649"/>
                  </a:cubicBezTo>
                  <a:cubicBezTo>
                    <a:pt x="1273016" y="232886"/>
                    <a:pt x="1282541" y="226219"/>
                    <a:pt x="1282541" y="218599"/>
                  </a:cubicBezTo>
                  <a:cubicBezTo>
                    <a:pt x="1286351" y="212884"/>
                    <a:pt x="1274921" y="207169"/>
                    <a:pt x="1252061" y="202406"/>
                  </a:cubicBezTo>
                  <a:moveTo>
                    <a:pt x="992981" y="106204"/>
                  </a:moveTo>
                  <a:cubicBezTo>
                    <a:pt x="992029" y="104299"/>
                    <a:pt x="989171" y="100489"/>
                    <a:pt x="985361" y="96679"/>
                  </a:cubicBezTo>
                  <a:cubicBezTo>
                    <a:pt x="985361" y="98584"/>
                    <a:pt x="984409" y="100489"/>
                    <a:pt x="981551" y="101441"/>
                  </a:cubicBezTo>
                  <a:cubicBezTo>
                    <a:pt x="978694" y="103346"/>
                    <a:pt x="977741" y="104299"/>
                    <a:pt x="977741" y="105251"/>
                  </a:cubicBezTo>
                  <a:lnTo>
                    <a:pt x="985361" y="112871"/>
                  </a:lnTo>
                  <a:cubicBezTo>
                    <a:pt x="988219" y="111919"/>
                    <a:pt x="991076" y="110014"/>
                    <a:pt x="992981" y="106204"/>
                  </a:cubicBezTo>
                  <a:moveTo>
                    <a:pt x="768191" y="92869"/>
                  </a:moveTo>
                  <a:cubicBezTo>
                    <a:pt x="772954" y="90964"/>
                    <a:pt x="775811" y="87154"/>
                    <a:pt x="775811" y="81439"/>
                  </a:cubicBezTo>
                  <a:cubicBezTo>
                    <a:pt x="775811" y="74771"/>
                    <a:pt x="771049" y="72866"/>
                    <a:pt x="761524" y="73819"/>
                  </a:cubicBezTo>
                  <a:cubicBezTo>
                    <a:pt x="760571" y="76676"/>
                    <a:pt x="760571" y="78581"/>
                    <a:pt x="760571" y="81439"/>
                  </a:cubicBezTo>
                  <a:cubicBezTo>
                    <a:pt x="760571" y="85249"/>
                    <a:pt x="760571" y="87154"/>
                    <a:pt x="760571" y="88106"/>
                  </a:cubicBezTo>
                  <a:cubicBezTo>
                    <a:pt x="762476" y="90011"/>
                    <a:pt x="764381" y="91916"/>
                    <a:pt x="768191" y="92869"/>
                  </a:cubicBezTo>
                  <a:moveTo>
                    <a:pt x="804386" y="151924"/>
                  </a:moveTo>
                  <a:cubicBezTo>
                    <a:pt x="807244" y="149066"/>
                    <a:pt x="808196" y="146209"/>
                    <a:pt x="808196" y="142399"/>
                  </a:cubicBezTo>
                  <a:cubicBezTo>
                    <a:pt x="808196" y="127159"/>
                    <a:pt x="802481" y="115729"/>
                    <a:pt x="790099" y="110014"/>
                  </a:cubicBezTo>
                  <a:cubicBezTo>
                    <a:pt x="777716" y="104299"/>
                    <a:pt x="771049" y="111919"/>
                    <a:pt x="771049" y="131921"/>
                  </a:cubicBezTo>
                  <a:lnTo>
                    <a:pt x="774859" y="144304"/>
                  </a:lnTo>
                  <a:cubicBezTo>
                    <a:pt x="778669" y="152876"/>
                    <a:pt x="784384" y="156686"/>
                    <a:pt x="791051" y="156686"/>
                  </a:cubicBezTo>
                  <a:cubicBezTo>
                    <a:pt x="796766" y="156686"/>
                    <a:pt x="801529" y="155734"/>
                    <a:pt x="804386" y="151924"/>
                  </a:cubicBezTo>
                  <a:moveTo>
                    <a:pt x="9049" y="297656"/>
                  </a:moveTo>
                  <a:cubicBezTo>
                    <a:pt x="11906" y="301466"/>
                    <a:pt x="17621" y="303371"/>
                    <a:pt x="27146" y="303371"/>
                  </a:cubicBezTo>
                  <a:cubicBezTo>
                    <a:pt x="34766" y="303371"/>
                    <a:pt x="41434" y="301466"/>
                    <a:pt x="46196" y="296704"/>
                  </a:cubicBezTo>
                  <a:cubicBezTo>
                    <a:pt x="49054" y="292894"/>
                    <a:pt x="50959" y="290036"/>
                    <a:pt x="50959" y="286226"/>
                  </a:cubicBezTo>
                  <a:cubicBezTo>
                    <a:pt x="50959" y="278606"/>
                    <a:pt x="43339" y="274796"/>
                    <a:pt x="29051" y="273844"/>
                  </a:cubicBezTo>
                  <a:cubicBezTo>
                    <a:pt x="14764" y="273844"/>
                    <a:pt x="7144" y="279559"/>
                    <a:pt x="7144" y="290989"/>
                  </a:cubicBezTo>
                  <a:cubicBezTo>
                    <a:pt x="8096" y="294799"/>
                    <a:pt x="8096" y="296704"/>
                    <a:pt x="9049" y="297656"/>
                  </a:cubicBezTo>
                  <a:moveTo>
                    <a:pt x="158591" y="268129"/>
                  </a:moveTo>
                  <a:cubicBezTo>
                    <a:pt x="158591" y="263366"/>
                    <a:pt x="154781" y="259556"/>
                    <a:pt x="146209" y="257651"/>
                  </a:cubicBezTo>
                  <a:lnTo>
                    <a:pt x="105251" y="257651"/>
                  </a:lnTo>
                  <a:cubicBezTo>
                    <a:pt x="96679" y="258604"/>
                    <a:pt x="91916" y="260509"/>
                    <a:pt x="89059" y="262414"/>
                  </a:cubicBezTo>
                  <a:cubicBezTo>
                    <a:pt x="87154" y="263366"/>
                    <a:pt x="86201" y="266224"/>
                    <a:pt x="86201" y="270034"/>
                  </a:cubicBezTo>
                  <a:cubicBezTo>
                    <a:pt x="86201" y="280511"/>
                    <a:pt x="96679" y="286226"/>
                    <a:pt x="119539" y="286226"/>
                  </a:cubicBezTo>
                  <a:cubicBezTo>
                    <a:pt x="133826" y="286226"/>
                    <a:pt x="144304" y="283369"/>
                    <a:pt x="151924" y="278606"/>
                  </a:cubicBezTo>
                  <a:cubicBezTo>
                    <a:pt x="155734" y="275749"/>
                    <a:pt x="158591" y="271939"/>
                    <a:pt x="158591" y="268129"/>
                  </a:cubicBezTo>
                  <a:moveTo>
                    <a:pt x="993934" y="299561"/>
                  </a:moveTo>
                  <a:cubicBezTo>
                    <a:pt x="991076" y="295751"/>
                    <a:pt x="986314" y="292894"/>
                    <a:pt x="979646" y="292894"/>
                  </a:cubicBezTo>
                  <a:cubicBezTo>
                    <a:pt x="974884" y="292894"/>
                    <a:pt x="971074" y="294799"/>
                    <a:pt x="968216" y="297656"/>
                  </a:cubicBezTo>
                  <a:cubicBezTo>
                    <a:pt x="966311" y="300514"/>
                    <a:pt x="965359" y="302419"/>
                    <a:pt x="965359" y="305276"/>
                  </a:cubicBezTo>
                  <a:cubicBezTo>
                    <a:pt x="965359" y="307181"/>
                    <a:pt x="966311" y="310039"/>
                    <a:pt x="967264" y="311944"/>
                  </a:cubicBezTo>
                  <a:cubicBezTo>
                    <a:pt x="970121" y="315754"/>
                    <a:pt x="974884" y="316706"/>
                    <a:pt x="981551" y="316706"/>
                  </a:cubicBezTo>
                  <a:cubicBezTo>
                    <a:pt x="991076" y="316706"/>
                    <a:pt x="995839" y="312896"/>
                    <a:pt x="995839" y="306229"/>
                  </a:cubicBezTo>
                  <a:cubicBezTo>
                    <a:pt x="996791" y="303371"/>
                    <a:pt x="995839" y="301466"/>
                    <a:pt x="993934" y="299561"/>
                  </a:cubicBezTo>
                  <a:moveTo>
                    <a:pt x="361474" y="332899"/>
                  </a:moveTo>
                  <a:cubicBezTo>
                    <a:pt x="369094" y="332899"/>
                    <a:pt x="375761" y="330041"/>
                    <a:pt x="381476" y="325279"/>
                  </a:cubicBezTo>
                  <a:cubicBezTo>
                    <a:pt x="385286" y="321469"/>
                    <a:pt x="387191" y="317659"/>
                    <a:pt x="387191" y="314801"/>
                  </a:cubicBezTo>
                  <a:cubicBezTo>
                    <a:pt x="387191" y="304324"/>
                    <a:pt x="374809" y="299561"/>
                    <a:pt x="350996" y="299561"/>
                  </a:cubicBezTo>
                  <a:cubicBezTo>
                    <a:pt x="338614" y="299561"/>
                    <a:pt x="332899" y="305276"/>
                    <a:pt x="332899" y="317659"/>
                  </a:cubicBezTo>
                  <a:cubicBezTo>
                    <a:pt x="332899" y="321469"/>
                    <a:pt x="334804" y="324326"/>
                    <a:pt x="337661" y="327184"/>
                  </a:cubicBezTo>
                  <a:cubicBezTo>
                    <a:pt x="340519" y="330041"/>
                    <a:pt x="349091" y="332899"/>
                    <a:pt x="361474" y="332899"/>
                  </a:cubicBezTo>
                  <a:moveTo>
                    <a:pt x="1209199" y="270034"/>
                  </a:moveTo>
                  <a:cubicBezTo>
                    <a:pt x="1202531" y="273844"/>
                    <a:pt x="1199674" y="277654"/>
                    <a:pt x="1199674" y="281464"/>
                  </a:cubicBezTo>
                  <a:cubicBezTo>
                    <a:pt x="1199674" y="290989"/>
                    <a:pt x="1212056" y="295751"/>
                    <a:pt x="1236821" y="295751"/>
                  </a:cubicBezTo>
                  <a:cubicBezTo>
                    <a:pt x="1253014" y="295751"/>
                    <a:pt x="1261586" y="290036"/>
                    <a:pt x="1261586" y="279559"/>
                  </a:cubicBezTo>
                  <a:cubicBezTo>
                    <a:pt x="1261586" y="269081"/>
                    <a:pt x="1252061" y="264319"/>
                    <a:pt x="1234916" y="264319"/>
                  </a:cubicBezTo>
                  <a:cubicBezTo>
                    <a:pt x="1224439" y="264319"/>
                    <a:pt x="1215866" y="266224"/>
                    <a:pt x="1209199" y="270034"/>
                  </a:cubicBezTo>
                  <a:moveTo>
                    <a:pt x="1251109" y="283369"/>
                  </a:moveTo>
                  <a:cubicBezTo>
                    <a:pt x="1251109" y="288131"/>
                    <a:pt x="1248251" y="290989"/>
                    <a:pt x="1243489" y="290989"/>
                  </a:cubicBezTo>
                  <a:cubicBezTo>
                    <a:pt x="1237774" y="290989"/>
                    <a:pt x="1233964" y="289084"/>
                    <a:pt x="1231106" y="285274"/>
                  </a:cubicBezTo>
                  <a:lnTo>
                    <a:pt x="1228249" y="280511"/>
                  </a:lnTo>
                  <a:cubicBezTo>
                    <a:pt x="1228249" y="272891"/>
                    <a:pt x="1232059" y="270034"/>
                    <a:pt x="1238726" y="272891"/>
                  </a:cubicBezTo>
                  <a:cubicBezTo>
                    <a:pt x="1247299" y="273844"/>
                    <a:pt x="1251109" y="277654"/>
                    <a:pt x="1251109" y="283369"/>
                  </a:cubicBezTo>
                  <a:moveTo>
                    <a:pt x="1128236" y="289084"/>
                  </a:moveTo>
                  <a:cubicBezTo>
                    <a:pt x="1128236" y="277654"/>
                    <a:pt x="1121569" y="273844"/>
                    <a:pt x="1107281" y="276701"/>
                  </a:cubicBezTo>
                  <a:cubicBezTo>
                    <a:pt x="1093946" y="276701"/>
                    <a:pt x="1087279" y="281464"/>
                    <a:pt x="1087279" y="290989"/>
                  </a:cubicBezTo>
                  <a:cubicBezTo>
                    <a:pt x="1087279" y="294799"/>
                    <a:pt x="1088231" y="296704"/>
                    <a:pt x="1090136" y="298609"/>
                  </a:cubicBezTo>
                  <a:cubicBezTo>
                    <a:pt x="1093946" y="301466"/>
                    <a:pt x="1100614" y="303371"/>
                    <a:pt x="1112044" y="303371"/>
                  </a:cubicBezTo>
                  <a:cubicBezTo>
                    <a:pt x="1122521" y="304324"/>
                    <a:pt x="1128236" y="298609"/>
                    <a:pt x="1128236" y="289084"/>
                  </a:cubicBezTo>
                  <a:close/>
                </a:path>
              </a:pathLst>
            </a:custGeom>
            <a:solidFill>
              <a:srgbClr val="7B401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4031824" y="6077304"/>
              <a:ext cx="1128021" cy="454136"/>
            </a:xfrm>
            <a:custGeom>
              <a:avLst/>
              <a:gdLst>
                <a:gd name="connsiteX0" fmla="*/ 382429 w 733425"/>
                <a:gd name="connsiteY0" fmla="*/ 292894 h 295275"/>
                <a:gd name="connsiteX1" fmla="*/ 369094 w 733425"/>
                <a:gd name="connsiteY1" fmla="*/ 290036 h 295275"/>
                <a:gd name="connsiteX2" fmla="*/ 363379 w 733425"/>
                <a:gd name="connsiteY2" fmla="*/ 280511 h 295275"/>
                <a:gd name="connsiteX3" fmla="*/ 377666 w 733425"/>
                <a:gd name="connsiteY3" fmla="*/ 270034 h 295275"/>
                <a:gd name="connsiteX4" fmla="*/ 392906 w 733425"/>
                <a:gd name="connsiteY4" fmla="*/ 282416 h 295275"/>
                <a:gd name="connsiteX5" fmla="*/ 382429 w 733425"/>
                <a:gd name="connsiteY5" fmla="*/ 292894 h 295275"/>
                <a:gd name="connsiteX6" fmla="*/ 713899 w 733425"/>
                <a:gd name="connsiteY6" fmla="*/ 284321 h 295275"/>
                <a:gd name="connsiteX7" fmla="*/ 699611 w 733425"/>
                <a:gd name="connsiteY7" fmla="*/ 277654 h 295275"/>
                <a:gd name="connsiteX8" fmla="*/ 696754 w 733425"/>
                <a:gd name="connsiteY8" fmla="*/ 271939 h 295275"/>
                <a:gd name="connsiteX9" fmla="*/ 704374 w 733425"/>
                <a:gd name="connsiteY9" fmla="*/ 260509 h 295275"/>
                <a:gd name="connsiteX10" fmla="*/ 710089 w 733425"/>
                <a:gd name="connsiteY10" fmla="*/ 261461 h 295275"/>
                <a:gd name="connsiteX11" fmla="*/ 722471 w 733425"/>
                <a:gd name="connsiteY11" fmla="*/ 274796 h 295275"/>
                <a:gd name="connsiteX12" fmla="*/ 713899 w 733425"/>
                <a:gd name="connsiteY12" fmla="*/ 284321 h 295275"/>
                <a:gd name="connsiteX13" fmla="*/ 488156 w 733425"/>
                <a:gd name="connsiteY13" fmla="*/ 227171 h 295275"/>
                <a:gd name="connsiteX14" fmla="*/ 432911 w 733425"/>
                <a:gd name="connsiteY14" fmla="*/ 213836 h 295275"/>
                <a:gd name="connsiteX15" fmla="*/ 390049 w 733425"/>
                <a:gd name="connsiteY15" fmla="*/ 201454 h 295275"/>
                <a:gd name="connsiteX16" fmla="*/ 356711 w 733425"/>
                <a:gd name="connsiteY16" fmla="*/ 206216 h 295275"/>
                <a:gd name="connsiteX17" fmla="*/ 312896 w 733425"/>
                <a:gd name="connsiteY17" fmla="*/ 187166 h 295275"/>
                <a:gd name="connsiteX18" fmla="*/ 290989 w 733425"/>
                <a:gd name="connsiteY18" fmla="*/ 170021 h 295275"/>
                <a:gd name="connsiteX19" fmla="*/ 271939 w 733425"/>
                <a:gd name="connsiteY19" fmla="*/ 178594 h 295275"/>
                <a:gd name="connsiteX20" fmla="*/ 267176 w 733425"/>
                <a:gd name="connsiteY20" fmla="*/ 197644 h 295275"/>
                <a:gd name="connsiteX21" fmla="*/ 214789 w 733425"/>
                <a:gd name="connsiteY21" fmla="*/ 227171 h 295275"/>
                <a:gd name="connsiteX22" fmla="*/ 173831 w 733425"/>
                <a:gd name="connsiteY22" fmla="*/ 223361 h 295275"/>
                <a:gd name="connsiteX23" fmla="*/ 101441 w 733425"/>
                <a:gd name="connsiteY23" fmla="*/ 209074 h 295275"/>
                <a:gd name="connsiteX24" fmla="*/ 40481 w 733425"/>
                <a:gd name="connsiteY24" fmla="*/ 211931 h 295275"/>
                <a:gd name="connsiteX25" fmla="*/ 39529 w 733425"/>
                <a:gd name="connsiteY25" fmla="*/ 211931 h 295275"/>
                <a:gd name="connsiteX26" fmla="*/ 7144 w 733425"/>
                <a:gd name="connsiteY26" fmla="*/ 181451 h 295275"/>
                <a:gd name="connsiteX27" fmla="*/ 43339 w 733425"/>
                <a:gd name="connsiteY27" fmla="*/ 99536 h 295275"/>
                <a:gd name="connsiteX28" fmla="*/ 81439 w 733425"/>
                <a:gd name="connsiteY28" fmla="*/ 29051 h 295275"/>
                <a:gd name="connsiteX29" fmla="*/ 82391 w 733425"/>
                <a:gd name="connsiteY29" fmla="*/ 27146 h 295275"/>
                <a:gd name="connsiteX30" fmla="*/ 102394 w 733425"/>
                <a:gd name="connsiteY30" fmla="*/ 30004 h 295275"/>
                <a:gd name="connsiteX31" fmla="*/ 190976 w 733425"/>
                <a:gd name="connsiteY31" fmla="*/ 38576 h 295275"/>
                <a:gd name="connsiteX32" fmla="*/ 230981 w 733425"/>
                <a:gd name="connsiteY32" fmla="*/ 23336 h 295275"/>
                <a:gd name="connsiteX33" fmla="*/ 269081 w 733425"/>
                <a:gd name="connsiteY33" fmla="*/ 7144 h 295275"/>
                <a:gd name="connsiteX34" fmla="*/ 303371 w 733425"/>
                <a:gd name="connsiteY34" fmla="*/ 19526 h 295275"/>
                <a:gd name="connsiteX35" fmla="*/ 342424 w 733425"/>
                <a:gd name="connsiteY35" fmla="*/ 32861 h 295275"/>
                <a:gd name="connsiteX36" fmla="*/ 348139 w 733425"/>
                <a:gd name="connsiteY36" fmla="*/ 32861 h 295275"/>
                <a:gd name="connsiteX37" fmla="*/ 385286 w 733425"/>
                <a:gd name="connsiteY37" fmla="*/ 25241 h 295275"/>
                <a:gd name="connsiteX38" fmla="*/ 406241 w 733425"/>
                <a:gd name="connsiteY38" fmla="*/ 21431 h 295275"/>
                <a:gd name="connsiteX39" fmla="*/ 441484 w 733425"/>
                <a:gd name="connsiteY39" fmla="*/ 31909 h 295275"/>
                <a:gd name="connsiteX40" fmla="*/ 512921 w 733425"/>
                <a:gd name="connsiteY40" fmla="*/ 90011 h 295275"/>
                <a:gd name="connsiteX41" fmla="*/ 625316 w 733425"/>
                <a:gd name="connsiteY41" fmla="*/ 161449 h 295275"/>
                <a:gd name="connsiteX42" fmla="*/ 711994 w 733425"/>
                <a:gd name="connsiteY42" fmla="*/ 189071 h 295275"/>
                <a:gd name="connsiteX43" fmla="*/ 725329 w 733425"/>
                <a:gd name="connsiteY43" fmla="*/ 191929 h 295275"/>
                <a:gd name="connsiteX44" fmla="*/ 731044 w 733425"/>
                <a:gd name="connsiteY44" fmla="*/ 193834 h 295275"/>
                <a:gd name="connsiteX45" fmla="*/ 725329 w 733425"/>
                <a:gd name="connsiteY45" fmla="*/ 195739 h 295275"/>
                <a:gd name="connsiteX46" fmla="*/ 702469 w 733425"/>
                <a:gd name="connsiteY46" fmla="*/ 205264 h 295275"/>
                <a:gd name="connsiteX47" fmla="*/ 636746 w 733425"/>
                <a:gd name="connsiteY47" fmla="*/ 220504 h 295275"/>
                <a:gd name="connsiteX48" fmla="*/ 569119 w 733425"/>
                <a:gd name="connsiteY48" fmla="*/ 193834 h 295275"/>
                <a:gd name="connsiteX49" fmla="*/ 486251 w 733425"/>
                <a:gd name="connsiteY49" fmla="*/ 134779 h 295275"/>
                <a:gd name="connsiteX50" fmla="*/ 475774 w 733425"/>
                <a:gd name="connsiteY50" fmla="*/ 134779 h 295275"/>
                <a:gd name="connsiteX51" fmla="*/ 506254 w 733425"/>
                <a:gd name="connsiteY51" fmla="*/ 180499 h 295275"/>
                <a:gd name="connsiteX52" fmla="*/ 536734 w 733425"/>
                <a:gd name="connsiteY52" fmla="*/ 204311 h 295275"/>
                <a:gd name="connsiteX53" fmla="*/ 537686 w 733425"/>
                <a:gd name="connsiteY53" fmla="*/ 205264 h 295275"/>
                <a:gd name="connsiteX54" fmla="*/ 537686 w 733425"/>
                <a:gd name="connsiteY54" fmla="*/ 206216 h 295275"/>
                <a:gd name="connsiteX55" fmla="*/ 524351 w 733425"/>
                <a:gd name="connsiteY55" fmla="*/ 223361 h 295275"/>
                <a:gd name="connsiteX56" fmla="*/ 488156 w 733425"/>
                <a:gd name="connsiteY56" fmla="*/ 227171 h 295275"/>
                <a:gd name="connsiteX57" fmla="*/ 252889 w 733425"/>
                <a:gd name="connsiteY57" fmla="*/ 102394 h 295275"/>
                <a:gd name="connsiteX58" fmla="*/ 243364 w 733425"/>
                <a:gd name="connsiteY58" fmla="*/ 124301 h 295275"/>
                <a:gd name="connsiteX59" fmla="*/ 247174 w 733425"/>
                <a:gd name="connsiteY59" fmla="*/ 135731 h 295275"/>
                <a:gd name="connsiteX60" fmla="*/ 261461 w 733425"/>
                <a:gd name="connsiteY60" fmla="*/ 147161 h 295275"/>
                <a:gd name="connsiteX61" fmla="*/ 272891 w 733425"/>
                <a:gd name="connsiteY61" fmla="*/ 142399 h 295275"/>
                <a:gd name="connsiteX62" fmla="*/ 275749 w 733425"/>
                <a:gd name="connsiteY62" fmla="*/ 133826 h 295275"/>
                <a:gd name="connsiteX63" fmla="*/ 258604 w 733425"/>
                <a:gd name="connsiteY63" fmla="*/ 103346 h 295275"/>
                <a:gd name="connsiteX64" fmla="*/ 252889 w 733425"/>
                <a:gd name="connsiteY64" fmla="*/ 102394 h 295275"/>
                <a:gd name="connsiteX65" fmla="*/ 456724 w 733425"/>
                <a:gd name="connsiteY65" fmla="*/ 103346 h 295275"/>
                <a:gd name="connsiteX66" fmla="*/ 461486 w 733425"/>
                <a:gd name="connsiteY66" fmla="*/ 98584 h 295275"/>
                <a:gd name="connsiteX67" fmla="*/ 457676 w 733425"/>
                <a:gd name="connsiteY67" fmla="*/ 92869 h 295275"/>
                <a:gd name="connsiteX68" fmla="*/ 454819 w 733425"/>
                <a:gd name="connsiteY68" fmla="*/ 95726 h 295275"/>
                <a:gd name="connsiteX69" fmla="*/ 451961 w 733425"/>
                <a:gd name="connsiteY69" fmla="*/ 97631 h 295275"/>
                <a:gd name="connsiteX70" fmla="*/ 456724 w 733425"/>
                <a:gd name="connsiteY70" fmla="*/ 103346 h 295275"/>
                <a:gd name="connsiteX71" fmla="*/ 233839 w 733425"/>
                <a:gd name="connsiteY71" fmla="*/ 68104 h 295275"/>
                <a:gd name="connsiteX72" fmla="*/ 232886 w 733425"/>
                <a:gd name="connsiteY72" fmla="*/ 73819 h 295275"/>
                <a:gd name="connsiteX73" fmla="*/ 232886 w 733425"/>
                <a:gd name="connsiteY73" fmla="*/ 79534 h 295275"/>
                <a:gd name="connsiteX74" fmla="*/ 238601 w 733425"/>
                <a:gd name="connsiteY74" fmla="*/ 82391 h 295275"/>
                <a:gd name="connsiteX75" fmla="*/ 244316 w 733425"/>
                <a:gd name="connsiteY75" fmla="*/ 73819 h 295275"/>
                <a:gd name="connsiteX76" fmla="*/ 235744 w 733425"/>
                <a:gd name="connsiteY76" fmla="*/ 67151 h 295275"/>
                <a:gd name="connsiteX77" fmla="*/ 233839 w 733425"/>
                <a:gd name="connsiteY77" fmla="*/ 6810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33425" h="295275">
                  <a:moveTo>
                    <a:pt x="382429" y="292894"/>
                  </a:moveTo>
                  <a:cubicBezTo>
                    <a:pt x="377666" y="292894"/>
                    <a:pt x="372904" y="291941"/>
                    <a:pt x="369094" y="290036"/>
                  </a:cubicBezTo>
                  <a:cubicBezTo>
                    <a:pt x="365284" y="288131"/>
                    <a:pt x="363379" y="284321"/>
                    <a:pt x="363379" y="280511"/>
                  </a:cubicBezTo>
                  <a:cubicBezTo>
                    <a:pt x="363379" y="275749"/>
                    <a:pt x="366236" y="270034"/>
                    <a:pt x="377666" y="270034"/>
                  </a:cubicBezTo>
                  <a:cubicBezTo>
                    <a:pt x="390049" y="270034"/>
                    <a:pt x="392906" y="276701"/>
                    <a:pt x="392906" y="282416"/>
                  </a:cubicBezTo>
                  <a:cubicBezTo>
                    <a:pt x="392906" y="289084"/>
                    <a:pt x="389096" y="292894"/>
                    <a:pt x="382429" y="292894"/>
                  </a:cubicBezTo>
                  <a:close/>
                  <a:moveTo>
                    <a:pt x="713899" y="284321"/>
                  </a:moveTo>
                  <a:cubicBezTo>
                    <a:pt x="707231" y="284321"/>
                    <a:pt x="702469" y="282416"/>
                    <a:pt x="699611" y="277654"/>
                  </a:cubicBezTo>
                  <a:lnTo>
                    <a:pt x="696754" y="271939"/>
                  </a:lnTo>
                  <a:cubicBezTo>
                    <a:pt x="696754" y="262414"/>
                    <a:pt x="701516" y="260509"/>
                    <a:pt x="704374" y="260509"/>
                  </a:cubicBezTo>
                  <a:cubicBezTo>
                    <a:pt x="706279" y="260509"/>
                    <a:pt x="708184" y="260509"/>
                    <a:pt x="710089" y="261461"/>
                  </a:cubicBezTo>
                  <a:cubicBezTo>
                    <a:pt x="717709" y="264319"/>
                    <a:pt x="722471" y="268129"/>
                    <a:pt x="722471" y="274796"/>
                  </a:cubicBezTo>
                  <a:cubicBezTo>
                    <a:pt x="723424" y="281464"/>
                    <a:pt x="719614" y="284321"/>
                    <a:pt x="713899" y="284321"/>
                  </a:cubicBezTo>
                  <a:close/>
                  <a:moveTo>
                    <a:pt x="488156" y="227171"/>
                  </a:moveTo>
                  <a:cubicBezTo>
                    <a:pt x="473869" y="227171"/>
                    <a:pt x="455771" y="222409"/>
                    <a:pt x="432911" y="213836"/>
                  </a:cubicBezTo>
                  <a:cubicBezTo>
                    <a:pt x="411004" y="205264"/>
                    <a:pt x="396716" y="201454"/>
                    <a:pt x="390049" y="201454"/>
                  </a:cubicBezTo>
                  <a:cubicBezTo>
                    <a:pt x="371951" y="205264"/>
                    <a:pt x="360521" y="206216"/>
                    <a:pt x="356711" y="206216"/>
                  </a:cubicBezTo>
                  <a:cubicBezTo>
                    <a:pt x="339566" y="206216"/>
                    <a:pt x="325279" y="199549"/>
                    <a:pt x="312896" y="187166"/>
                  </a:cubicBezTo>
                  <a:cubicBezTo>
                    <a:pt x="297656" y="171926"/>
                    <a:pt x="292894" y="170021"/>
                    <a:pt x="290989" y="170021"/>
                  </a:cubicBezTo>
                  <a:cubicBezTo>
                    <a:pt x="281464" y="170021"/>
                    <a:pt x="274796" y="172879"/>
                    <a:pt x="271939" y="178594"/>
                  </a:cubicBezTo>
                  <a:cubicBezTo>
                    <a:pt x="271939" y="179546"/>
                    <a:pt x="270034" y="182404"/>
                    <a:pt x="267176" y="197644"/>
                  </a:cubicBezTo>
                  <a:cubicBezTo>
                    <a:pt x="263366" y="217646"/>
                    <a:pt x="245269" y="227171"/>
                    <a:pt x="214789" y="227171"/>
                  </a:cubicBezTo>
                  <a:cubicBezTo>
                    <a:pt x="194786" y="227171"/>
                    <a:pt x="181451" y="226219"/>
                    <a:pt x="173831" y="223361"/>
                  </a:cubicBezTo>
                  <a:cubicBezTo>
                    <a:pt x="160496" y="218599"/>
                    <a:pt x="135731" y="213836"/>
                    <a:pt x="101441" y="209074"/>
                  </a:cubicBezTo>
                  <a:cubicBezTo>
                    <a:pt x="72866" y="210979"/>
                    <a:pt x="51911" y="211931"/>
                    <a:pt x="40481" y="211931"/>
                  </a:cubicBezTo>
                  <a:lnTo>
                    <a:pt x="39529" y="211931"/>
                  </a:lnTo>
                  <a:cubicBezTo>
                    <a:pt x="17621" y="211931"/>
                    <a:pt x="7144" y="201454"/>
                    <a:pt x="7144" y="181451"/>
                  </a:cubicBezTo>
                  <a:cubicBezTo>
                    <a:pt x="7144" y="161449"/>
                    <a:pt x="19526" y="134779"/>
                    <a:pt x="43339" y="99536"/>
                  </a:cubicBezTo>
                  <a:cubicBezTo>
                    <a:pt x="61436" y="73819"/>
                    <a:pt x="73819" y="50006"/>
                    <a:pt x="81439" y="29051"/>
                  </a:cubicBezTo>
                  <a:lnTo>
                    <a:pt x="82391" y="27146"/>
                  </a:lnTo>
                  <a:cubicBezTo>
                    <a:pt x="82391" y="27146"/>
                    <a:pt x="95726" y="29051"/>
                    <a:pt x="102394" y="30004"/>
                  </a:cubicBezTo>
                  <a:cubicBezTo>
                    <a:pt x="148114" y="35719"/>
                    <a:pt x="177641" y="38576"/>
                    <a:pt x="190976" y="38576"/>
                  </a:cubicBezTo>
                  <a:cubicBezTo>
                    <a:pt x="203359" y="38576"/>
                    <a:pt x="216694" y="33814"/>
                    <a:pt x="230981" y="23336"/>
                  </a:cubicBezTo>
                  <a:cubicBezTo>
                    <a:pt x="246221" y="11906"/>
                    <a:pt x="259556" y="7144"/>
                    <a:pt x="269081" y="7144"/>
                  </a:cubicBezTo>
                  <a:cubicBezTo>
                    <a:pt x="274796" y="7144"/>
                    <a:pt x="286226" y="10954"/>
                    <a:pt x="303371" y="19526"/>
                  </a:cubicBezTo>
                  <a:cubicBezTo>
                    <a:pt x="318611" y="27146"/>
                    <a:pt x="331946" y="31909"/>
                    <a:pt x="342424" y="32861"/>
                  </a:cubicBezTo>
                  <a:cubicBezTo>
                    <a:pt x="344329" y="32861"/>
                    <a:pt x="346234" y="32861"/>
                    <a:pt x="348139" y="32861"/>
                  </a:cubicBezTo>
                  <a:cubicBezTo>
                    <a:pt x="357664" y="32861"/>
                    <a:pt x="370046" y="30004"/>
                    <a:pt x="385286" y="25241"/>
                  </a:cubicBezTo>
                  <a:cubicBezTo>
                    <a:pt x="391954" y="23336"/>
                    <a:pt x="399574" y="21431"/>
                    <a:pt x="406241" y="21431"/>
                  </a:cubicBezTo>
                  <a:cubicBezTo>
                    <a:pt x="417671" y="21431"/>
                    <a:pt x="430054" y="25241"/>
                    <a:pt x="441484" y="31909"/>
                  </a:cubicBezTo>
                  <a:cubicBezTo>
                    <a:pt x="459581" y="42386"/>
                    <a:pt x="483394" y="62389"/>
                    <a:pt x="512921" y="90011"/>
                  </a:cubicBezTo>
                  <a:cubicBezTo>
                    <a:pt x="541496" y="117634"/>
                    <a:pt x="579596" y="141446"/>
                    <a:pt x="625316" y="161449"/>
                  </a:cubicBezTo>
                  <a:lnTo>
                    <a:pt x="711994" y="189071"/>
                  </a:lnTo>
                  <a:cubicBezTo>
                    <a:pt x="716756" y="190024"/>
                    <a:pt x="721519" y="190976"/>
                    <a:pt x="725329" y="191929"/>
                  </a:cubicBezTo>
                  <a:lnTo>
                    <a:pt x="731044" y="193834"/>
                  </a:lnTo>
                  <a:lnTo>
                    <a:pt x="725329" y="195739"/>
                  </a:lnTo>
                  <a:cubicBezTo>
                    <a:pt x="717709" y="198596"/>
                    <a:pt x="710089" y="202406"/>
                    <a:pt x="702469" y="205264"/>
                  </a:cubicBezTo>
                  <a:cubicBezTo>
                    <a:pt x="680561" y="215741"/>
                    <a:pt x="658654" y="220504"/>
                    <a:pt x="636746" y="220504"/>
                  </a:cubicBezTo>
                  <a:cubicBezTo>
                    <a:pt x="612934" y="220504"/>
                    <a:pt x="590074" y="211931"/>
                    <a:pt x="569119" y="193834"/>
                  </a:cubicBezTo>
                  <a:cubicBezTo>
                    <a:pt x="535781" y="166211"/>
                    <a:pt x="508159" y="146209"/>
                    <a:pt x="486251" y="134779"/>
                  </a:cubicBezTo>
                  <a:lnTo>
                    <a:pt x="475774" y="134779"/>
                  </a:lnTo>
                  <a:cubicBezTo>
                    <a:pt x="476726" y="148114"/>
                    <a:pt x="487204" y="163354"/>
                    <a:pt x="506254" y="180499"/>
                  </a:cubicBezTo>
                  <a:cubicBezTo>
                    <a:pt x="516731" y="190024"/>
                    <a:pt x="527209" y="197644"/>
                    <a:pt x="536734" y="204311"/>
                  </a:cubicBezTo>
                  <a:lnTo>
                    <a:pt x="537686" y="205264"/>
                  </a:lnTo>
                  <a:lnTo>
                    <a:pt x="537686" y="206216"/>
                  </a:lnTo>
                  <a:cubicBezTo>
                    <a:pt x="537686" y="214789"/>
                    <a:pt x="532924" y="220504"/>
                    <a:pt x="524351" y="223361"/>
                  </a:cubicBezTo>
                  <a:cubicBezTo>
                    <a:pt x="515779" y="226219"/>
                    <a:pt x="505301" y="227171"/>
                    <a:pt x="488156" y="227171"/>
                  </a:cubicBezTo>
                  <a:close/>
                  <a:moveTo>
                    <a:pt x="252889" y="102394"/>
                  </a:moveTo>
                  <a:cubicBezTo>
                    <a:pt x="247174" y="102394"/>
                    <a:pt x="243364" y="110014"/>
                    <a:pt x="243364" y="124301"/>
                  </a:cubicBezTo>
                  <a:lnTo>
                    <a:pt x="247174" y="135731"/>
                  </a:lnTo>
                  <a:cubicBezTo>
                    <a:pt x="250984" y="143351"/>
                    <a:pt x="255746" y="147161"/>
                    <a:pt x="261461" y="147161"/>
                  </a:cubicBezTo>
                  <a:cubicBezTo>
                    <a:pt x="266224" y="147161"/>
                    <a:pt x="270034" y="145256"/>
                    <a:pt x="272891" y="142399"/>
                  </a:cubicBezTo>
                  <a:cubicBezTo>
                    <a:pt x="274796" y="140494"/>
                    <a:pt x="275749" y="137636"/>
                    <a:pt x="275749" y="133826"/>
                  </a:cubicBezTo>
                  <a:cubicBezTo>
                    <a:pt x="275749" y="118586"/>
                    <a:pt x="270034" y="109061"/>
                    <a:pt x="258604" y="103346"/>
                  </a:cubicBezTo>
                  <a:cubicBezTo>
                    <a:pt x="257651" y="103346"/>
                    <a:pt x="254794" y="102394"/>
                    <a:pt x="252889" y="102394"/>
                  </a:cubicBezTo>
                  <a:close/>
                  <a:moveTo>
                    <a:pt x="456724" y="103346"/>
                  </a:moveTo>
                  <a:cubicBezTo>
                    <a:pt x="458629" y="102394"/>
                    <a:pt x="459581" y="100489"/>
                    <a:pt x="461486" y="98584"/>
                  </a:cubicBezTo>
                  <a:cubicBezTo>
                    <a:pt x="460534" y="97631"/>
                    <a:pt x="459581" y="95726"/>
                    <a:pt x="457676" y="92869"/>
                  </a:cubicBezTo>
                  <a:cubicBezTo>
                    <a:pt x="456724" y="93821"/>
                    <a:pt x="455771" y="94774"/>
                    <a:pt x="454819" y="95726"/>
                  </a:cubicBezTo>
                  <a:cubicBezTo>
                    <a:pt x="453866" y="96679"/>
                    <a:pt x="452914" y="96679"/>
                    <a:pt x="451961" y="97631"/>
                  </a:cubicBezTo>
                  <a:lnTo>
                    <a:pt x="456724" y="103346"/>
                  </a:lnTo>
                  <a:close/>
                  <a:moveTo>
                    <a:pt x="233839" y="68104"/>
                  </a:moveTo>
                  <a:cubicBezTo>
                    <a:pt x="233839" y="70009"/>
                    <a:pt x="232886" y="71914"/>
                    <a:pt x="232886" y="73819"/>
                  </a:cubicBezTo>
                  <a:cubicBezTo>
                    <a:pt x="232886" y="78581"/>
                    <a:pt x="232886" y="79534"/>
                    <a:pt x="232886" y="79534"/>
                  </a:cubicBezTo>
                  <a:cubicBezTo>
                    <a:pt x="232886" y="80486"/>
                    <a:pt x="234791" y="81439"/>
                    <a:pt x="238601" y="82391"/>
                  </a:cubicBezTo>
                  <a:cubicBezTo>
                    <a:pt x="242411" y="80486"/>
                    <a:pt x="244316" y="77629"/>
                    <a:pt x="244316" y="73819"/>
                  </a:cubicBezTo>
                  <a:cubicBezTo>
                    <a:pt x="244316" y="70961"/>
                    <a:pt x="243364" y="67151"/>
                    <a:pt x="235744" y="67151"/>
                  </a:cubicBezTo>
                  <a:cubicBezTo>
                    <a:pt x="234791" y="68104"/>
                    <a:pt x="234791" y="68104"/>
                    <a:pt x="233839" y="68104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4034755" y="6080234"/>
              <a:ext cx="1113371" cy="454136"/>
            </a:xfrm>
            <a:custGeom>
              <a:avLst/>
              <a:gdLst>
                <a:gd name="connsiteX0" fmla="*/ 380524 w 723900"/>
                <a:gd name="connsiteY0" fmla="*/ 289084 h 295275"/>
                <a:gd name="connsiteX1" fmla="*/ 389096 w 723900"/>
                <a:gd name="connsiteY1" fmla="*/ 280511 h 295275"/>
                <a:gd name="connsiteX2" fmla="*/ 376714 w 723900"/>
                <a:gd name="connsiteY2" fmla="*/ 270034 h 295275"/>
                <a:gd name="connsiteX3" fmla="*/ 364331 w 723900"/>
                <a:gd name="connsiteY3" fmla="*/ 278606 h 295275"/>
                <a:gd name="connsiteX4" fmla="*/ 369094 w 723900"/>
                <a:gd name="connsiteY4" fmla="*/ 286226 h 295275"/>
                <a:gd name="connsiteX5" fmla="*/ 380524 w 723900"/>
                <a:gd name="connsiteY5" fmla="*/ 289084 h 295275"/>
                <a:gd name="connsiteX6" fmla="*/ 697706 w 723900"/>
                <a:gd name="connsiteY6" fmla="*/ 202406 h 295275"/>
                <a:gd name="connsiteX7" fmla="*/ 721519 w 723900"/>
                <a:gd name="connsiteY7" fmla="*/ 192881 h 295275"/>
                <a:gd name="connsiteX8" fmla="*/ 708184 w 723900"/>
                <a:gd name="connsiteY8" fmla="*/ 190024 h 295275"/>
                <a:gd name="connsiteX9" fmla="*/ 621506 w 723900"/>
                <a:gd name="connsiteY9" fmla="*/ 162401 h 295275"/>
                <a:gd name="connsiteX10" fmla="*/ 508159 w 723900"/>
                <a:gd name="connsiteY10" fmla="*/ 90964 h 295275"/>
                <a:gd name="connsiteX11" fmla="*/ 436721 w 723900"/>
                <a:gd name="connsiteY11" fmla="*/ 32861 h 295275"/>
                <a:gd name="connsiteX12" fmla="*/ 383381 w 723900"/>
                <a:gd name="connsiteY12" fmla="*/ 26194 h 295275"/>
                <a:gd name="connsiteX13" fmla="*/ 340519 w 723900"/>
                <a:gd name="connsiteY13" fmla="*/ 33814 h 295275"/>
                <a:gd name="connsiteX14" fmla="*/ 300514 w 723900"/>
                <a:gd name="connsiteY14" fmla="*/ 19526 h 295275"/>
                <a:gd name="connsiteX15" fmla="*/ 267176 w 723900"/>
                <a:gd name="connsiteY15" fmla="*/ 7144 h 295275"/>
                <a:gd name="connsiteX16" fmla="*/ 230029 w 723900"/>
                <a:gd name="connsiteY16" fmla="*/ 23336 h 295275"/>
                <a:gd name="connsiteX17" fmla="*/ 189071 w 723900"/>
                <a:gd name="connsiteY17" fmla="*/ 39529 h 295275"/>
                <a:gd name="connsiteX18" fmla="*/ 100489 w 723900"/>
                <a:gd name="connsiteY18" fmla="*/ 30004 h 295275"/>
                <a:gd name="connsiteX19" fmla="*/ 81439 w 723900"/>
                <a:gd name="connsiteY19" fmla="*/ 27146 h 295275"/>
                <a:gd name="connsiteX20" fmla="*/ 43339 w 723900"/>
                <a:gd name="connsiteY20" fmla="*/ 98584 h 295275"/>
                <a:gd name="connsiteX21" fmla="*/ 7144 w 723900"/>
                <a:gd name="connsiteY21" fmla="*/ 178594 h 295275"/>
                <a:gd name="connsiteX22" fmla="*/ 38576 w 723900"/>
                <a:gd name="connsiteY22" fmla="*/ 207169 h 295275"/>
                <a:gd name="connsiteX23" fmla="*/ 100489 w 723900"/>
                <a:gd name="connsiteY23" fmla="*/ 204311 h 295275"/>
                <a:gd name="connsiteX24" fmla="*/ 172879 w 723900"/>
                <a:gd name="connsiteY24" fmla="*/ 218599 h 295275"/>
                <a:gd name="connsiteX25" fmla="*/ 212884 w 723900"/>
                <a:gd name="connsiteY25" fmla="*/ 222409 h 295275"/>
                <a:gd name="connsiteX26" fmla="*/ 263366 w 723900"/>
                <a:gd name="connsiteY26" fmla="*/ 193834 h 295275"/>
                <a:gd name="connsiteX27" fmla="*/ 268129 w 723900"/>
                <a:gd name="connsiteY27" fmla="*/ 174784 h 295275"/>
                <a:gd name="connsiteX28" fmla="*/ 289084 w 723900"/>
                <a:gd name="connsiteY28" fmla="*/ 165259 h 295275"/>
                <a:gd name="connsiteX29" fmla="*/ 312896 w 723900"/>
                <a:gd name="connsiteY29" fmla="*/ 183356 h 295275"/>
                <a:gd name="connsiteX30" fmla="*/ 355759 w 723900"/>
                <a:gd name="connsiteY30" fmla="*/ 201454 h 295275"/>
                <a:gd name="connsiteX31" fmla="*/ 389096 w 723900"/>
                <a:gd name="connsiteY31" fmla="*/ 196691 h 295275"/>
                <a:gd name="connsiteX32" fmla="*/ 431959 w 723900"/>
                <a:gd name="connsiteY32" fmla="*/ 209074 h 295275"/>
                <a:gd name="connsiteX33" fmla="*/ 487204 w 723900"/>
                <a:gd name="connsiteY33" fmla="*/ 222409 h 295275"/>
                <a:gd name="connsiteX34" fmla="*/ 520541 w 723900"/>
                <a:gd name="connsiteY34" fmla="*/ 219551 h 295275"/>
                <a:gd name="connsiteX35" fmla="*/ 532924 w 723900"/>
                <a:gd name="connsiteY35" fmla="*/ 204311 h 295275"/>
                <a:gd name="connsiteX36" fmla="*/ 501491 w 723900"/>
                <a:gd name="connsiteY36" fmla="*/ 180499 h 295275"/>
                <a:gd name="connsiteX37" fmla="*/ 470059 w 723900"/>
                <a:gd name="connsiteY37" fmla="*/ 131921 h 295275"/>
                <a:gd name="connsiteX38" fmla="*/ 483394 w 723900"/>
                <a:gd name="connsiteY38" fmla="*/ 131921 h 295275"/>
                <a:gd name="connsiteX39" fmla="*/ 567214 w 723900"/>
                <a:gd name="connsiteY39" fmla="*/ 190976 h 295275"/>
                <a:gd name="connsiteX40" fmla="*/ 633889 w 723900"/>
                <a:gd name="connsiteY40" fmla="*/ 217646 h 295275"/>
                <a:gd name="connsiteX41" fmla="*/ 697706 w 723900"/>
                <a:gd name="connsiteY41" fmla="*/ 202406 h 295275"/>
                <a:gd name="connsiteX42" fmla="*/ 276701 w 723900"/>
                <a:gd name="connsiteY42" fmla="*/ 132874 h 295275"/>
                <a:gd name="connsiteX43" fmla="*/ 272891 w 723900"/>
                <a:gd name="connsiteY43" fmla="*/ 142399 h 295275"/>
                <a:gd name="connsiteX44" fmla="*/ 259556 w 723900"/>
                <a:gd name="connsiteY44" fmla="*/ 147161 h 295275"/>
                <a:gd name="connsiteX45" fmla="*/ 243364 w 723900"/>
                <a:gd name="connsiteY45" fmla="*/ 134779 h 295275"/>
                <a:gd name="connsiteX46" fmla="*/ 239554 w 723900"/>
                <a:gd name="connsiteY46" fmla="*/ 122396 h 295275"/>
                <a:gd name="connsiteX47" fmla="*/ 258604 w 723900"/>
                <a:gd name="connsiteY47" fmla="*/ 100489 h 295275"/>
                <a:gd name="connsiteX48" fmla="*/ 276701 w 723900"/>
                <a:gd name="connsiteY48" fmla="*/ 132874 h 295275"/>
                <a:gd name="connsiteX49" fmla="*/ 244316 w 723900"/>
                <a:gd name="connsiteY49" fmla="*/ 71914 h 295275"/>
                <a:gd name="connsiteX50" fmla="*/ 236696 w 723900"/>
                <a:gd name="connsiteY50" fmla="*/ 83344 h 295275"/>
                <a:gd name="connsiteX51" fmla="*/ 229076 w 723900"/>
                <a:gd name="connsiteY51" fmla="*/ 78581 h 295275"/>
                <a:gd name="connsiteX52" fmla="*/ 229076 w 723900"/>
                <a:gd name="connsiteY52" fmla="*/ 71914 h 295275"/>
                <a:gd name="connsiteX53" fmla="*/ 230029 w 723900"/>
                <a:gd name="connsiteY53" fmla="*/ 64294 h 295275"/>
                <a:gd name="connsiteX54" fmla="*/ 244316 w 723900"/>
                <a:gd name="connsiteY54" fmla="*/ 71914 h 295275"/>
                <a:gd name="connsiteX55" fmla="*/ 453866 w 723900"/>
                <a:gd name="connsiteY55" fmla="*/ 88106 h 295275"/>
                <a:gd name="connsiteX56" fmla="*/ 461486 w 723900"/>
                <a:gd name="connsiteY56" fmla="*/ 97631 h 295275"/>
                <a:gd name="connsiteX57" fmla="*/ 453866 w 723900"/>
                <a:gd name="connsiteY57" fmla="*/ 105251 h 295275"/>
                <a:gd name="connsiteX58" fmla="*/ 446246 w 723900"/>
                <a:gd name="connsiteY58" fmla="*/ 97631 h 295275"/>
                <a:gd name="connsiteX59" fmla="*/ 450056 w 723900"/>
                <a:gd name="connsiteY59" fmla="*/ 93821 h 295275"/>
                <a:gd name="connsiteX60" fmla="*/ 453866 w 723900"/>
                <a:gd name="connsiteY60" fmla="*/ 88106 h 295275"/>
                <a:gd name="connsiteX61" fmla="*/ 711994 w 723900"/>
                <a:gd name="connsiteY61" fmla="*/ 280511 h 295275"/>
                <a:gd name="connsiteX62" fmla="*/ 719614 w 723900"/>
                <a:gd name="connsiteY62" fmla="*/ 272891 h 295275"/>
                <a:gd name="connsiteX63" fmla="*/ 708184 w 723900"/>
                <a:gd name="connsiteY63" fmla="*/ 261461 h 295275"/>
                <a:gd name="connsiteX64" fmla="*/ 697706 w 723900"/>
                <a:gd name="connsiteY64" fmla="*/ 269081 h 295275"/>
                <a:gd name="connsiteX65" fmla="*/ 700564 w 723900"/>
                <a:gd name="connsiteY65" fmla="*/ 273844 h 295275"/>
                <a:gd name="connsiteX66" fmla="*/ 711994 w 723900"/>
                <a:gd name="connsiteY66" fmla="*/ 28051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23900" h="295275">
                  <a:moveTo>
                    <a:pt x="380524" y="289084"/>
                  </a:moveTo>
                  <a:cubicBezTo>
                    <a:pt x="386239" y="289084"/>
                    <a:pt x="389096" y="286226"/>
                    <a:pt x="389096" y="280511"/>
                  </a:cubicBezTo>
                  <a:cubicBezTo>
                    <a:pt x="389096" y="273844"/>
                    <a:pt x="385286" y="270034"/>
                    <a:pt x="376714" y="270034"/>
                  </a:cubicBezTo>
                  <a:cubicBezTo>
                    <a:pt x="368141" y="270034"/>
                    <a:pt x="364331" y="272891"/>
                    <a:pt x="364331" y="278606"/>
                  </a:cubicBezTo>
                  <a:cubicBezTo>
                    <a:pt x="364331" y="281464"/>
                    <a:pt x="366236" y="284321"/>
                    <a:pt x="369094" y="286226"/>
                  </a:cubicBezTo>
                  <a:cubicBezTo>
                    <a:pt x="371951" y="288131"/>
                    <a:pt x="375761" y="289084"/>
                    <a:pt x="380524" y="289084"/>
                  </a:cubicBezTo>
                  <a:moveTo>
                    <a:pt x="697706" y="202406"/>
                  </a:moveTo>
                  <a:cubicBezTo>
                    <a:pt x="705326" y="198596"/>
                    <a:pt x="712946" y="195739"/>
                    <a:pt x="721519" y="192881"/>
                  </a:cubicBezTo>
                  <a:cubicBezTo>
                    <a:pt x="717709" y="191929"/>
                    <a:pt x="712946" y="190976"/>
                    <a:pt x="708184" y="190024"/>
                  </a:cubicBezTo>
                  <a:lnTo>
                    <a:pt x="621506" y="162401"/>
                  </a:lnTo>
                  <a:cubicBezTo>
                    <a:pt x="575786" y="143351"/>
                    <a:pt x="537686" y="119539"/>
                    <a:pt x="508159" y="90964"/>
                  </a:cubicBezTo>
                  <a:cubicBezTo>
                    <a:pt x="478631" y="62389"/>
                    <a:pt x="454819" y="43339"/>
                    <a:pt x="436721" y="32861"/>
                  </a:cubicBezTo>
                  <a:cubicBezTo>
                    <a:pt x="419576" y="22384"/>
                    <a:pt x="401479" y="20479"/>
                    <a:pt x="383381" y="26194"/>
                  </a:cubicBezTo>
                  <a:cubicBezTo>
                    <a:pt x="365284" y="31909"/>
                    <a:pt x="350044" y="34766"/>
                    <a:pt x="340519" y="33814"/>
                  </a:cubicBezTo>
                  <a:cubicBezTo>
                    <a:pt x="330041" y="31909"/>
                    <a:pt x="316706" y="27146"/>
                    <a:pt x="300514" y="19526"/>
                  </a:cubicBezTo>
                  <a:cubicBezTo>
                    <a:pt x="284321" y="11906"/>
                    <a:pt x="272891" y="7144"/>
                    <a:pt x="267176" y="7144"/>
                  </a:cubicBezTo>
                  <a:cubicBezTo>
                    <a:pt x="257651" y="7144"/>
                    <a:pt x="245269" y="12859"/>
                    <a:pt x="230029" y="23336"/>
                  </a:cubicBezTo>
                  <a:cubicBezTo>
                    <a:pt x="214789" y="33814"/>
                    <a:pt x="201454" y="39529"/>
                    <a:pt x="189071" y="39529"/>
                  </a:cubicBezTo>
                  <a:cubicBezTo>
                    <a:pt x="175736" y="39529"/>
                    <a:pt x="146209" y="36671"/>
                    <a:pt x="100489" y="30004"/>
                  </a:cubicBezTo>
                  <a:cubicBezTo>
                    <a:pt x="93821" y="29051"/>
                    <a:pt x="88106" y="28099"/>
                    <a:pt x="81439" y="27146"/>
                  </a:cubicBezTo>
                  <a:cubicBezTo>
                    <a:pt x="73819" y="48101"/>
                    <a:pt x="61436" y="71914"/>
                    <a:pt x="43339" y="98584"/>
                  </a:cubicBezTo>
                  <a:cubicBezTo>
                    <a:pt x="19526" y="132874"/>
                    <a:pt x="7144" y="159544"/>
                    <a:pt x="7144" y="178594"/>
                  </a:cubicBezTo>
                  <a:cubicBezTo>
                    <a:pt x="7144" y="197644"/>
                    <a:pt x="17621" y="207169"/>
                    <a:pt x="38576" y="207169"/>
                  </a:cubicBezTo>
                  <a:cubicBezTo>
                    <a:pt x="50959" y="207169"/>
                    <a:pt x="70961" y="206216"/>
                    <a:pt x="100489" y="204311"/>
                  </a:cubicBezTo>
                  <a:cubicBezTo>
                    <a:pt x="135731" y="209074"/>
                    <a:pt x="159544" y="213836"/>
                    <a:pt x="172879" y="218599"/>
                  </a:cubicBezTo>
                  <a:cubicBezTo>
                    <a:pt x="180499" y="221456"/>
                    <a:pt x="193834" y="222409"/>
                    <a:pt x="212884" y="222409"/>
                  </a:cubicBezTo>
                  <a:cubicBezTo>
                    <a:pt x="242411" y="222409"/>
                    <a:pt x="259556" y="212884"/>
                    <a:pt x="263366" y="193834"/>
                  </a:cubicBezTo>
                  <a:cubicBezTo>
                    <a:pt x="265271" y="182404"/>
                    <a:pt x="267176" y="175736"/>
                    <a:pt x="268129" y="174784"/>
                  </a:cubicBezTo>
                  <a:cubicBezTo>
                    <a:pt x="271939" y="169069"/>
                    <a:pt x="278606" y="165259"/>
                    <a:pt x="289084" y="165259"/>
                  </a:cubicBezTo>
                  <a:cubicBezTo>
                    <a:pt x="292894" y="165259"/>
                    <a:pt x="300514" y="170974"/>
                    <a:pt x="312896" y="183356"/>
                  </a:cubicBezTo>
                  <a:cubicBezTo>
                    <a:pt x="324326" y="195739"/>
                    <a:pt x="338614" y="201454"/>
                    <a:pt x="355759" y="201454"/>
                  </a:cubicBezTo>
                  <a:cubicBezTo>
                    <a:pt x="359569" y="201454"/>
                    <a:pt x="370999" y="199549"/>
                    <a:pt x="389096" y="196691"/>
                  </a:cubicBezTo>
                  <a:cubicBezTo>
                    <a:pt x="395764" y="196691"/>
                    <a:pt x="410051" y="201454"/>
                    <a:pt x="431959" y="209074"/>
                  </a:cubicBezTo>
                  <a:cubicBezTo>
                    <a:pt x="454819" y="217646"/>
                    <a:pt x="472916" y="222409"/>
                    <a:pt x="487204" y="222409"/>
                  </a:cubicBezTo>
                  <a:cubicBezTo>
                    <a:pt x="503396" y="222409"/>
                    <a:pt x="514826" y="221456"/>
                    <a:pt x="520541" y="219551"/>
                  </a:cubicBezTo>
                  <a:cubicBezTo>
                    <a:pt x="529114" y="217646"/>
                    <a:pt x="532924" y="211931"/>
                    <a:pt x="532924" y="204311"/>
                  </a:cubicBezTo>
                  <a:cubicBezTo>
                    <a:pt x="522446" y="197644"/>
                    <a:pt x="512921" y="189071"/>
                    <a:pt x="501491" y="180499"/>
                  </a:cubicBezTo>
                  <a:cubicBezTo>
                    <a:pt x="480536" y="162401"/>
                    <a:pt x="470059" y="146209"/>
                    <a:pt x="470059" y="131921"/>
                  </a:cubicBezTo>
                  <a:lnTo>
                    <a:pt x="483394" y="131921"/>
                  </a:lnTo>
                  <a:cubicBezTo>
                    <a:pt x="505301" y="143351"/>
                    <a:pt x="532924" y="162401"/>
                    <a:pt x="567214" y="190976"/>
                  </a:cubicBezTo>
                  <a:cubicBezTo>
                    <a:pt x="588169" y="208121"/>
                    <a:pt x="611029" y="217646"/>
                    <a:pt x="633889" y="217646"/>
                  </a:cubicBezTo>
                  <a:cubicBezTo>
                    <a:pt x="653891" y="218599"/>
                    <a:pt x="675799" y="212884"/>
                    <a:pt x="697706" y="202406"/>
                  </a:cubicBezTo>
                  <a:moveTo>
                    <a:pt x="276701" y="132874"/>
                  </a:moveTo>
                  <a:cubicBezTo>
                    <a:pt x="276701" y="136684"/>
                    <a:pt x="275749" y="139541"/>
                    <a:pt x="272891" y="142399"/>
                  </a:cubicBezTo>
                  <a:cubicBezTo>
                    <a:pt x="270034" y="146209"/>
                    <a:pt x="265271" y="147161"/>
                    <a:pt x="259556" y="147161"/>
                  </a:cubicBezTo>
                  <a:cubicBezTo>
                    <a:pt x="252889" y="147161"/>
                    <a:pt x="247174" y="142399"/>
                    <a:pt x="243364" y="134779"/>
                  </a:cubicBezTo>
                  <a:lnTo>
                    <a:pt x="239554" y="122396"/>
                  </a:lnTo>
                  <a:cubicBezTo>
                    <a:pt x="239554" y="102394"/>
                    <a:pt x="245269" y="95726"/>
                    <a:pt x="258604" y="100489"/>
                  </a:cubicBezTo>
                  <a:cubicBezTo>
                    <a:pt x="270986" y="107156"/>
                    <a:pt x="276701" y="117634"/>
                    <a:pt x="276701" y="132874"/>
                  </a:cubicBezTo>
                  <a:moveTo>
                    <a:pt x="244316" y="71914"/>
                  </a:moveTo>
                  <a:cubicBezTo>
                    <a:pt x="244316" y="77629"/>
                    <a:pt x="241459" y="81439"/>
                    <a:pt x="236696" y="83344"/>
                  </a:cubicBezTo>
                  <a:cubicBezTo>
                    <a:pt x="232886" y="82391"/>
                    <a:pt x="230981" y="80486"/>
                    <a:pt x="229076" y="78581"/>
                  </a:cubicBezTo>
                  <a:cubicBezTo>
                    <a:pt x="229076" y="77629"/>
                    <a:pt x="229076" y="75724"/>
                    <a:pt x="229076" y="71914"/>
                  </a:cubicBezTo>
                  <a:cubicBezTo>
                    <a:pt x="229076" y="69056"/>
                    <a:pt x="229076" y="67151"/>
                    <a:pt x="230029" y="64294"/>
                  </a:cubicBezTo>
                  <a:cubicBezTo>
                    <a:pt x="239554" y="63341"/>
                    <a:pt x="244316" y="66199"/>
                    <a:pt x="244316" y="71914"/>
                  </a:cubicBezTo>
                  <a:moveTo>
                    <a:pt x="453866" y="88106"/>
                  </a:moveTo>
                  <a:cubicBezTo>
                    <a:pt x="457676" y="91916"/>
                    <a:pt x="459581" y="94774"/>
                    <a:pt x="461486" y="97631"/>
                  </a:cubicBezTo>
                  <a:cubicBezTo>
                    <a:pt x="459581" y="101441"/>
                    <a:pt x="456724" y="103346"/>
                    <a:pt x="453866" y="105251"/>
                  </a:cubicBezTo>
                  <a:lnTo>
                    <a:pt x="446246" y="97631"/>
                  </a:lnTo>
                  <a:cubicBezTo>
                    <a:pt x="446246" y="96679"/>
                    <a:pt x="447199" y="95726"/>
                    <a:pt x="450056" y="93821"/>
                  </a:cubicBezTo>
                  <a:cubicBezTo>
                    <a:pt x="452914" y="91916"/>
                    <a:pt x="453866" y="90011"/>
                    <a:pt x="453866" y="88106"/>
                  </a:cubicBezTo>
                  <a:moveTo>
                    <a:pt x="711994" y="280511"/>
                  </a:moveTo>
                  <a:cubicBezTo>
                    <a:pt x="716756" y="280511"/>
                    <a:pt x="719614" y="277654"/>
                    <a:pt x="719614" y="272891"/>
                  </a:cubicBezTo>
                  <a:cubicBezTo>
                    <a:pt x="719614" y="267176"/>
                    <a:pt x="715804" y="263366"/>
                    <a:pt x="708184" y="261461"/>
                  </a:cubicBezTo>
                  <a:cubicBezTo>
                    <a:pt x="700564" y="258604"/>
                    <a:pt x="697706" y="261461"/>
                    <a:pt x="697706" y="269081"/>
                  </a:cubicBezTo>
                  <a:lnTo>
                    <a:pt x="700564" y="273844"/>
                  </a:lnTo>
                  <a:cubicBezTo>
                    <a:pt x="702469" y="278606"/>
                    <a:pt x="706279" y="280511"/>
                    <a:pt x="711994" y="280511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3256859" y="6058259"/>
              <a:ext cx="1948399" cy="454136"/>
            </a:xfrm>
            <a:custGeom>
              <a:avLst/>
              <a:gdLst>
                <a:gd name="connsiteX0" fmla="*/ 1224439 w 1266825"/>
                <a:gd name="connsiteY0" fmla="*/ 215741 h 295275"/>
                <a:gd name="connsiteX1" fmla="*/ 1211104 w 1266825"/>
                <a:gd name="connsiteY1" fmla="*/ 212884 h 295275"/>
                <a:gd name="connsiteX2" fmla="*/ 1210151 w 1266825"/>
                <a:gd name="connsiteY2" fmla="*/ 212884 h 295275"/>
                <a:gd name="connsiteX3" fmla="*/ 1210151 w 1266825"/>
                <a:gd name="connsiteY3" fmla="*/ 212884 h 295275"/>
                <a:gd name="connsiteX4" fmla="*/ 1123474 w 1266825"/>
                <a:gd name="connsiteY4" fmla="*/ 185261 h 295275"/>
                <a:gd name="connsiteX5" fmla="*/ 1123474 w 1266825"/>
                <a:gd name="connsiteY5" fmla="*/ 185261 h 295275"/>
                <a:gd name="connsiteX6" fmla="*/ 1122521 w 1266825"/>
                <a:gd name="connsiteY6" fmla="*/ 185261 h 295275"/>
                <a:gd name="connsiteX7" fmla="*/ 1087279 w 1266825"/>
                <a:gd name="connsiteY7" fmla="*/ 169069 h 295275"/>
                <a:gd name="connsiteX8" fmla="*/ 1053941 w 1266825"/>
                <a:gd name="connsiteY8" fmla="*/ 149066 h 295275"/>
                <a:gd name="connsiteX9" fmla="*/ 1037749 w 1266825"/>
                <a:gd name="connsiteY9" fmla="*/ 137636 h 295275"/>
                <a:gd name="connsiteX10" fmla="*/ 1022509 w 1266825"/>
                <a:gd name="connsiteY10" fmla="*/ 125254 h 295275"/>
                <a:gd name="connsiteX11" fmla="*/ 1008221 w 1266825"/>
                <a:gd name="connsiteY11" fmla="*/ 111919 h 295275"/>
                <a:gd name="connsiteX12" fmla="*/ 994886 w 1266825"/>
                <a:gd name="connsiteY12" fmla="*/ 99536 h 295275"/>
                <a:gd name="connsiteX13" fmla="*/ 967264 w 1266825"/>
                <a:gd name="connsiteY13" fmla="*/ 74771 h 295275"/>
                <a:gd name="connsiteX14" fmla="*/ 952976 w 1266825"/>
                <a:gd name="connsiteY14" fmla="*/ 63341 h 295275"/>
                <a:gd name="connsiteX15" fmla="*/ 937736 w 1266825"/>
                <a:gd name="connsiteY15" fmla="*/ 53816 h 295275"/>
                <a:gd name="connsiteX16" fmla="*/ 922496 w 1266825"/>
                <a:gd name="connsiteY16" fmla="*/ 47149 h 295275"/>
                <a:gd name="connsiteX17" fmla="*/ 906304 w 1266825"/>
                <a:gd name="connsiteY17" fmla="*/ 45244 h 295275"/>
                <a:gd name="connsiteX18" fmla="*/ 870109 w 1266825"/>
                <a:gd name="connsiteY18" fmla="*/ 53816 h 295275"/>
                <a:gd name="connsiteX19" fmla="*/ 859631 w 1266825"/>
                <a:gd name="connsiteY19" fmla="*/ 55721 h 295275"/>
                <a:gd name="connsiteX20" fmla="*/ 849154 w 1266825"/>
                <a:gd name="connsiteY20" fmla="*/ 55721 h 295275"/>
                <a:gd name="connsiteX21" fmla="*/ 846296 w 1266825"/>
                <a:gd name="connsiteY21" fmla="*/ 55721 h 295275"/>
                <a:gd name="connsiteX22" fmla="*/ 845344 w 1266825"/>
                <a:gd name="connsiteY22" fmla="*/ 55721 h 295275"/>
                <a:gd name="connsiteX23" fmla="*/ 845344 w 1266825"/>
                <a:gd name="connsiteY23" fmla="*/ 55721 h 295275"/>
                <a:gd name="connsiteX24" fmla="*/ 844391 w 1266825"/>
                <a:gd name="connsiteY24" fmla="*/ 55721 h 295275"/>
                <a:gd name="connsiteX25" fmla="*/ 843439 w 1266825"/>
                <a:gd name="connsiteY25" fmla="*/ 55721 h 295275"/>
                <a:gd name="connsiteX26" fmla="*/ 838676 w 1266825"/>
                <a:gd name="connsiteY26" fmla="*/ 54769 h 295275"/>
                <a:gd name="connsiteX27" fmla="*/ 829151 w 1266825"/>
                <a:gd name="connsiteY27" fmla="*/ 51911 h 295275"/>
                <a:gd name="connsiteX28" fmla="*/ 792956 w 1266825"/>
                <a:gd name="connsiteY28" fmla="*/ 36671 h 295275"/>
                <a:gd name="connsiteX29" fmla="*/ 776764 w 1266825"/>
                <a:gd name="connsiteY29" fmla="*/ 30956 h 295275"/>
                <a:gd name="connsiteX30" fmla="*/ 773906 w 1266825"/>
                <a:gd name="connsiteY30" fmla="*/ 30956 h 295275"/>
                <a:gd name="connsiteX31" fmla="*/ 773906 w 1266825"/>
                <a:gd name="connsiteY31" fmla="*/ 30956 h 295275"/>
                <a:gd name="connsiteX32" fmla="*/ 774859 w 1266825"/>
                <a:gd name="connsiteY32" fmla="*/ 30956 h 295275"/>
                <a:gd name="connsiteX33" fmla="*/ 773906 w 1266825"/>
                <a:gd name="connsiteY33" fmla="*/ 30956 h 295275"/>
                <a:gd name="connsiteX34" fmla="*/ 772954 w 1266825"/>
                <a:gd name="connsiteY34" fmla="*/ 30956 h 295275"/>
                <a:gd name="connsiteX35" fmla="*/ 771049 w 1266825"/>
                <a:gd name="connsiteY35" fmla="*/ 30956 h 295275"/>
                <a:gd name="connsiteX36" fmla="*/ 763429 w 1266825"/>
                <a:gd name="connsiteY36" fmla="*/ 32861 h 295275"/>
                <a:gd name="connsiteX37" fmla="*/ 755809 w 1266825"/>
                <a:gd name="connsiteY37" fmla="*/ 36671 h 295275"/>
                <a:gd name="connsiteX38" fmla="*/ 748189 w 1266825"/>
                <a:gd name="connsiteY38" fmla="*/ 41434 h 295275"/>
                <a:gd name="connsiteX39" fmla="*/ 740569 w 1266825"/>
                <a:gd name="connsiteY39" fmla="*/ 46196 h 295275"/>
                <a:gd name="connsiteX40" fmla="*/ 732949 w 1266825"/>
                <a:gd name="connsiteY40" fmla="*/ 50959 h 295275"/>
                <a:gd name="connsiteX41" fmla="*/ 691991 w 1266825"/>
                <a:gd name="connsiteY41" fmla="*/ 61436 h 295275"/>
                <a:gd name="connsiteX42" fmla="*/ 653891 w 1266825"/>
                <a:gd name="connsiteY42" fmla="*/ 58579 h 295275"/>
                <a:gd name="connsiteX43" fmla="*/ 578644 w 1266825"/>
                <a:gd name="connsiteY43" fmla="*/ 49054 h 295275"/>
                <a:gd name="connsiteX44" fmla="*/ 540544 w 1266825"/>
                <a:gd name="connsiteY44" fmla="*/ 45244 h 295275"/>
                <a:gd name="connsiteX45" fmla="*/ 521494 w 1266825"/>
                <a:gd name="connsiteY45" fmla="*/ 44291 h 295275"/>
                <a:gd name="connsiteX46" fmla="*/ 511969 w 1266825"/>
                <a:gd name="connsiteY46" fmla="*/ 43339 h 295275"/>
                <a:gd name="connsiteX47" fmla="*/ 507206 w 1266825"/>
                <a:gd name="connsiteY47" fmla="*/ 43339 h 295275"/>
                <a:gd name="connsiteX48" fmla="*/ 505301 w 1266825"/>
                <a:gd name="connsiteY48" fmla="*/ 43339 h 295275"/>
                <a:gd name="connsiteX49" fmla="*/ 504349 w 1266825"/>
                <a:gd name="connsiteY49" fmla="*/ 43339 h 295275"/>
                <a:gd name="connsiteX50" fmla="*/ 504349 w 1266825"/>
                <a:gd name="connsiteY50" fmla="*/ 43339 h 295275"/>
                <a:gd name="connsiteX51" fmla="*/ 503396 w 1266825"/>
                <a:gd name="connsiteY51" fmla="*/ 43339 h 295275"/>
                <a:gd name="connsiteX52" fmla="*/ 502444 w 1266825"/>
                <a:gd name="connsiteY52" fmla="*/ 43339 h 295275"/>
                <a:gd name="connsiteX53" fmla="*/ 464344 w 1266825"/>
                <a:gd name="connsiteY53" fmla="*/ 35719 h 295275"/>
                <a:gd name="connsiteX54" fmla="*/ 427196 w 1266825"/>
                <a:gd name="connsiteY54" fmla="*/ 27146 h 295275"/>
                <a:gd name="connsiteX55" fmla="*/ 359569 w 1266825"/>
                <a:gd name="connsiteY55" fmla="*/ 29051 h 295275"/>
                <a:gd name="connsiteX56" fmla="*/ 352901 w 1266825"/>
                <a:gd name="connsiteY56" fmla="*/ 34766 h 295275"/>
                <a:gd name="connsiteX57" fmla="*/ 345281 w 1266825"/>
                <a:gd name="connsiteY57" fmla="*/ 40481 h 295275"/>
                <a:gd name="connsiteX58" fmla="*/ 330041 w 1266825"/>
                <a:gd name="connsiteY58" fmla="*/ 51911 h 295275"/>
                <a:gd name="connsiteX59" fmla="*/ 297656 w 1266825"/>
                <a:gd name="connsiteY59" fmla="*/ 72866 h 295275"/>
                <a:gd name="connsiteX60" fmla="*/ 265271 w 1266825"/>
                <a:gd name="connsiteY60" fmla="*/ 92869 h 295275"/>
                <a:gd name="connsiteX61" fmla="*/ 233839 w 1266825"/>
                <a:gd name="connsiteY61" fmla="*/ 113824 h 295275"/>
                <a:gd name="connsiteX62" fmla="*/ 200501 w 1266825"/>
                <a:gd name="connsiteY62" fmla="*/ 133826 h 295275"/>
                <a:gd name="connsiteX63" fmla="*/ 166211 w 1266825"/>
                <a:gd name="connsiteY63" fmla="*/ 150971 h 295275"/>
                <a:gd name="connsiteX64" fmla="*/ 96679 w 1266825"/>
                <a:gd name="connsiteY64" fmla="*/ 182404 h 295275"/>
                <a:gd name="connsiteX65" fmla="*/ 26194 w 1266825"/>
                <a:gd name="connsiteY65" fmla="*/ 211931 h 295275"/>
                <a:gd name="connsiteX66" fmla="*/ 27146 w 1266825"/>
                <a:gd name="connsiteY66" fmla="*/ 210979 h 295275"/>
                <a:gd name="connsiteX67" fmla="*/ 27146 w 1266825"/>
                <a:gd name="connsiteY67" fmla="*/ 210979 h 295275"/>
                <a:gd name="connsiteX68" fmla="*/ 27146 w 1266825"/>
                <a:gd name="connsiteY68" fmla="*/ 210979 h 295275"/>
                <a:gd name="connsiteX69" fmla="*/ 20479 w 1266825"/>
                <a:gd name="connsiteY69" fmla="*/ 223361 h 295275"/>
                <a:gd name="connsiteX70" fmla="*/ 34766 w 1266825"/>
                <a:gd name="connsiteY70" fmla="*/ 232886 h 295275"/>
                <a:gd name="connsiteX71" fmla="*/ 44291 w 1266825"/>
                <a:gd name="connsiteY71" fmla="*/ 235744 h 295275"/>
                <a:gd name="connsiteX72" fmla="*/ 53816 w 1266825"/>
                <a:gd name="connsiteY72" fmla="*/ 237649 h 295275"/>
                <a:gd name="connsiteX73" fmla="*/ 73819 w 1266825"/>
                <a:gd name="connsiteY73" fmla="*/ 238601 h 295275"/>
                <a:gd name="connsiteX74" fmla="*/ 114776 w 1266825"/>
                <a:gd name="connsiteY74" fmla="*/ 230981 h 295275"/>
                <a:gd name="connsiteX75" fmla="*/ 157639 w 1266825"/>
                <a:gd name="connsiteY75" fmla="*/ 227171 h 295275"/>
                <a:gd name="connsiteX76" fmla="*/ 240506 w 1266825"/>
                <a:gd name="connsiteY76" fmla="*/ 249079 h 295275"/>
                <a:gd name="connsiteX77" fmla="*/ 279559 w 1266825"/>
                <a:gd name="connsiteY77" fmla="*/ 265271 h 295275"/>
                <a:gd name="connsiteX78" fmla="*/ 319564 w 1266825"/>
                <a:gd name="connsiteY78" fmla="*/ 277654 h 295275"/>
                <a:gd name="connsiteX79" fmla="*/ 339566 w 1266825"/>
                <a:gd name="connsiteY79" fmla="*/ 282416 h 295275"/>
                <a:gd name="connsiteX80" fmla="*/ 350044 w 1266825"/>
                <a:gd name="connsiteY80" fmla="*/ 284321 h 295275"/>
                <a:gd name="connsiteX81" fmla="*/ 360521 w 1266825"/>
                <a:gd name="connsiteY81" fmla="*/ 285274 h 295275"/>
                <a:gd name="connsiteX82" fmla="*/ 381476 w 1266825"/>
                <a:gd name="connsiteY82" fmla="*/ 286226 h 295275"/>
                <a:gd name="connsiteX83" fmla="*/ 401479 w 1266825"/>
                <a:gd name="connsiteY83" fmla="*/ 283369 h 295275"/>
                <a:gd name="connsiteX84" fmla="*/ 481489 w 1266825"/>
                <a:gd name="connsiteY84" fmla="*/ 261461 h 295275"/>
                <a:gd name="connsiteX85" fmla="*/ 501491 w 1266825"/>
                <a:gd name="connsiteY85" fmla="*/ 253841 h 295275"/>
                <a:gd name="connsiteX86" fmla="*/ 506254 w 1266825"/>
                <a:gd name="connsiteY86" fmla="*/ 251936 h 295275"/>
                <a:gd name="connsiteX87" fmla="*/ 511969 w 1266825"/>
                <a:gd name="connsiteY87" fmla="*/ 250984 h 295275"/>
                <a:gd name="connsiteX88" fmla="*/ 522446 w 1266825"/>
                <a:gd name="connsiteY88" fmla="*/ 248126 h 295275"/>
                <a:gd name="connsiteX89" fmla="*/ 544354 w 1266825"/>
                <a:gd name="connsiteY89" fmla="*/ 246221 h 295275"/>
                <a:gd name="connsiteX90" fmla="*/ 566261 w 1266825"/>
                <a:gd name="connsiteY90" fmla="*/ 247174 h 295275"/>
                <a:gd name="connsiteX91" fmla="*/ 650081 w 1266825"/>
                <a:gd name="connsiteY91" fmla="*/ 253841 h 295275"/>
                <a:gd name="connsiteX92" fmla="*/ 733901 w 1266825"/>
                <a:gd name="connsiteY92" fmla="*/ 261461 h 295275"/>
                <a:gd name="connsiteX93" fmla="*/ 816769 w 1266825"/>
                <a:gd name="connsiteY93" fmla="*/ 254794 h 295275"/>
                <a:gd name="connsiteX94" fmla="*/ 837724 w 1266825"/>
                <a:gd name="connsiteY94" fmla="*/ 250984 h 295275"/>
                <a:gd name="connsiteX95" fmla="*/ 848201 w 1266825"/>
                <a:gd name="connsiteY95" fmla="*/ 249079 h 295275"/>
                <a:gd name="connsiteX96" fmla="*/ 858679 w 1266825"/>
                <a:gd name="connsiteY96" fmla="*/ 246221 h 295275"/>
                <a:gd name="connsiteX97" fmla="*/ 878681 w 1266825"/>
                <a:gd name="connsiteY97" fmla="*/ 241459 h 295275"/>
                <a:gd name="connsiteX98" fmla="*/ 899636 w 1266825"/>
                <a:gd name="connsiteY98" fmla="*/ 236696 h 295275"/>
                <a:gd name="connsiteX99" fmla="*/ 922496 w 1266825"/>
                <a:gd name="connsiteY99" fmla="*/ 236696 h 295275"/>
                <a:gd name="connsiteX100" fmla="*/ 943451 w 1266825"/>
                <a:gd name="connsiteY100" fmla="*/ 241459 h 295275"/>
                <a:gd name="connsiteX101" fmla="*/ 984409 w 1266825"/>
                <a:gd name="connsiteY101" fmla="*/ 250984 h 295275"/>
                <a:gd name="connsiteX102" fmla="*/ 1025366 w 1266825"/>
                <a:gd name="connsiteY102" fmla="*/ 259556 h 295275"/>
                <a:gd name="connsiteX103" fmla="*/ 1057751 w 1266825"/>
                <a:gd name="connsiteY103" fmla="*/ 251936 h 295275"/>
                <a:gd name="connsiteX104" fmla="*/ 1061561 w 1266825"/>
                <a:gd name="connsiteY104" fmla="*/ 248126 h 295275"/>
                <a:gd name="connsiteX105" fmla="*/ 1068229 w 1266825"/>
                <a:gd name="connsiteY105" fmla="*/ 244316 h 295275"/>
                <a:gd name="connsiteX106" fmla="*/ 1080611 w 1266825"/>
                <a:gd name="connsiteY106" fmla="*/ 241459 h 295275"/>
                <a:gd name="connsiteX107" fmla="*/ 1103471 w 1266825"/>
                <a:gd name="connsiteY107" fmla="*/ 243364 h 295275"/>
                <a:gd name="connsiteX108" fmla="*/ 1143476 w 1266825"/>
                <a:gd name="connsiteY108" fmla="*/ 250984 h 295275"/>
                <a:gd name="connsiteX109" fmla="*/ 1151096 w 1266825"/>
                <a:gd name="connsiteY109" fmla="*/ 250031 h 295275"/>
                <a:gd name="connsiteX110" fmla="*/ 1152049 w 1266825"/>
                <a:gd name="connsiteY110" fmla="*/ 250031 h 295275"/>
                <a:gd name="connsiteX111" fmla="*/ 1152049 w 1266825"/>
                <a:gd name="connsiteY111" fmla="*/ 250031 h 295275"/>
                <a:gd name="connsiteX112" fmla="*/ 1153001 w 1266825"/>
                <a:gd name="connsiteY112" fmla="*/ 250031 h 295275"/>
                <a:gd name="connsiteX113" fmla="*/ 1153954 w 1266825"/>
                <a:gd name="connsiteY113" fmla="*/ 250031 h 295275"/>
                <a:gd name="connsiteX114" fmla="*/ 1156811 w 1266825"/>
                <a:gd name="connsiteY114" fmla="*/ 249079 h 295275"/>
                <a:gd name="connsiteX115" fmla="*/ 1162526 w 1266825"/>
                <a:gd name="connsiteY115" fmla="*/ 247174 h 295275"/>
                <a:gd name="connsiteX116" fmla="*/ 1168241 w 1266825"/>
                <a:gd name="connsiteY116" fmla="*/ 246221 h 295275"/>
                <a:gd name="connsiteX117" fmla="*/ 1173956 w 1266825"/>
                <a:gd name="connsiteY117" fmla="*/ 245269 h 295275"/>
                <a:gd name="connsiteX118" fmla="*/ 1185386 w 1266825"/>
                <a:gd name="connsiteY118" fmla="*/ 244316 h 295275"/>
                <a:gd name="connsiteX119" fmla="*/ 1206341 w 1266825"/>
                <a:gd name="connsiteY119" fmla="*/ 241459 h 295275"/>
                <a:gd name="connsiteX120" fmla="*/ 1226344 w 1266825"/>
                <a:gd name="connsiteY120" fmla="*/ 237649 h 295275"/>
                <a:gd name="connsiteX121" fmla="*/ 1235869 w 1266825"/>
                <a:gd name="connsiteY121" fmla="*/ 235744 h 295275"/>
                <a:gd name="connsiteX122" fmla="*/ 1245394 w 1266825"/>
                <a:gd name="connsiteY122" fmla="*/ 232886 h 295275"/>
                <a:gd name="connsiteX123" fmla="*/ 1253014 w 1266825"/>
                <a:gd name="connsiteY123" fmla="*/ 229076 h 295275"/>
                <a:gd name="connsiteX124" fmla="*/ 1256824 w 1266825"/>
                <a:gd name="connsiteY124" fmla="*/ 226219 h 295275"/>
                <a:gd name="connsiteX125" fmla="*/ 1256824 w 1266825"/>
                <a:gd name="connsiteY125" fmla="*/ 226219 h 295275"/>
                <a:gd name="connsiteX126" fmla="*/ 1256824 w 1266825"/>
                <a:gd name="connsiteY126" fmla="*/ 226219 h 295275"/>
                <a:gd name="connsiteX127" fmla="*/ 1256824 w 1266825"/>
                <a:gd name="connsiteY127" fmla="*/ 228124 h 295275"/>
                <a:gd name="connsiteX128" fmla="*/ 1256824 w 1266825"/>
                <a:gd name="connsiteY128" fmla="*/ 227171 h 295275"/>
                <a:gd name="connsiteX129" fmla="*/ 1256824 w 1266825"/>
                <a:gd name="connsiteY129" fmla="*/ 226219 h 295275"/>
                <a:gd name="connsiteX130" fmla="*/ 1257776 w 1266825"/>
                <a:gd name="connsiteY130" fmla="*/ 228124 h 295275"/>
                <a:gd name="connsiteX131" fmla="*/ 1256824 w 1266825"/>
                <a:gd name="connsiteY131" fmla="*/ 227171 h 295275"/>
                <a:gd name="connsiteX132" fmla="*/ 1249204 w 1266825"/>
                <a:gd name="connsiteY132" fmla="*/ 223361 h 295275"/>
                <a:gd name="connsiteX133" fmla="*/ 1224439 w 1266825"/>
                <a:gd name="connsiteY133" fmla="*/ 215741 h 295275"/>
                <a:gd name="connsiteX134" fmla="*/ 1224439 w 1266825"/>
                <a:gd name="connsiteY134" fmla="*/ 215741 h 295275"/>
                <a:gd name="connsiteX135" fmla="*/ 1228249 w 1266825"/>
                <a:gd name="connsiteY135" fmla="*/ 198596 h 295275"/>
                <a:gd name="connsiteX136" fmla="*/ 1228249 w 1266825"/>
                <a:gd name="connsiteY136" fmla="*/ 198596 h 295275"/>
                <a:gd name="connsiteX137" fmla="*/ 1250156 w 1266825"/>
                <a:gd name="connsiteY137" fmla="*/ 205264 h 295275"/>
                <a:gd name="connsiteX138" fmla="*/ 1261586 w 1266825"/>
                <a:gd name="connsiteY138" fmla="*/ 210979 h 295275"/>
                <a:gd name="connsiteX139" fmla="*/ 1264444 w 1266825"/>
                <a:gd name="connsiteY139" fmla="*/ 213836 h 295275"/>
                <a:gd name="connsiteX140" fmla="*/ 1268254 w 1266825"/>
                <a:gd name="connsiteY140" fmla="*/ 219551 h 295275"/>
                <a:gd name="connsiteX141" fmla="*/ 1268254 w 1266825"/>
                <a:gd name="connsiteY141" fmla="*/ 220504 h 295275"/>
                <a:gd name="connsiteX142" fmla="*/ 1268254 w 1266825"/>
                <a:gd name="connsiteY142" fmla="*/ 221456 h 295275"/>
                <a:gd name="connsiteX143" fmla="*/ 1268254 w 1266825"/>
                <a:gd name="connsiteY143" fmla="*/ 223361 h 295275"/>
                <a:gd name="connsiteX144" fmla="*/ 1268254 w 1266825"/>
                <a:gd name="connsiteY144" fmla="*/ 224314 h 295275"/>
                <a:gd name="connsiteX145" fmla="*/ 1267301 w 1266825"/>
                <a:gd name="connsiteY145" fmla="*/ 229076 h 295275"/>
                <a:gd name="connsiteX146" fmla="*/ 1256824 w 1266825"/>
                <a:gd name="connsiteY146" fmla="*/ 240506 h 295275"/>
                <a:gd name="connsiteX147" fmla="*/ 1245394 w 1266825"/>
                <a:gd name="connsiteY147" fmla="*/ 246221 h 295275"/>
                <a:gd name="connsiteX148" fmla="*/ 1234916 w 1266825"/>
                <a:gd name="connsiteY148" fmla="*/ 250031 h 295275"/>
                <a:gd name="connsiteX149" fmla="*/ 1223486 w 1266825"/>
                <a:gd name="connsiteY149" fmla="*/ 252889 h 295275"/>
                <a:gd name="connsiteX150" fmla="*/ 1201579 w 1266825"/>
                <a:gd name="connsiteY150" fmla="*/ 256699 h 295275"/>
                <a:gd name="connsiteX151" fmla="*/ 1180624 w 1266825"/>
                <a:gd name="connsiteY151" fmla="*/ 258604 h 295275"/>
                <a:gd name="connsiteX152" fmla="*/ 1171099 w 1266825"/>
                <a:gd name="connsiteY152" fmla="*/ 259556 h 295275"/>
                <a:gd name="connsiteX153" fmla="*/ 1166336 w 1266825"/>
                <a:gd name="connsiteY153" fmla="*/ 260509 h 295275"/>
                <a:gd name="connsiteX154" fmla="*/ 1162526 w 1266825"/>
                <a:gd name="connsiteY154" fmla="*/ 261461 h 295275"/>
                <a:gd name="connsiteX155" fmla="*/ 1157764 w 1266825"/>
                <a:gd name="connsiteY155" fmla="*/ 262414 h 295275"/>
                <a:gd name="connsiteX156" fmla="*/ 1152049 w 1266825"/>
                <a:gd name="connsiteY156" fmla="*/ 264319 h 295275"/>
                <a:gd name="connsiteX157" fmla="*/ 1138714 w 1266825"/>
                <a:gd name="connsiteY157" fmla="*/ 265271 h 295275"/>
                <a:gd name="connsiteX158" fmla="*/ 1096804 w 1266825"/>
                <a:gd name="connsiteY158" fmla="*/ 255746 h 295275"/>
                <a:gd name="connsiteX159" fmla="*/ 1063466 w 1266825"/>
                <a:gd name="connsiteY159" fmla="*/ 259556 h 295275"/>
                <a:gd name="connsiteX160" fmla="*/ 1063466 w 1266825"/>
                <a:gd name="connsiteY160" fmla="*/ 259556 h 295275"/>
                <a:gd name="connsiteX161" fmla="*/ 1063466 w 1266825"/>
                <a:gd name="connsiteY161" fmla="*/ 259556 h 295275"/>
                <a:gd name="connsiteX162" fmla="*/ 1062514 w 1266825"/>
                <a:gd name="connsiteY162" fmla="*/ 260509 h 295275"/>
                <a:gd name="connsiteX163" fmla="*/ 1061561 w 1266825"/>
                <a:gd name="connsiteY163" fmla="*/ 261461 h 295275"/>
                <a:gd name="connsiteX164" fmla="*/ 1059656 w 1266825"/>
                <a:gd name="connsiteY164" fmla="*/ 263366 h 295275"/>
                <a:gd name="connsiteX165" fmla="*/ 1053941 w 1266825"/>
                <a:gd name="connsiteY165" fmla="*/ 267176 h 295275"/>
                <a:gd name="connsiteX166" fmla="*/ 1041559 w 1266825"/>
                <a:gd name="connsiteY166" fmla="*/ 271939 h 295275"/>
                <a:gd name="connsiteX167" fmla="*/ 1029176 w 1266825"/>
                <a:gd name="connsiteY167" fmla="*/ 271939 h 295275"/>
                <a:gd name="connsiteX168" fmla="*/ 1023461 w 1266825"/>
                <a:gd name="connsiteY168" fmla="*/ 270986 h 295275"/>
                <a:gd name="connsiteX169" fmla="*/ 1017746 w 1266825"/>
                <a:gd name="connsiteY169" fmla="*/ 270034 h 295275"/>
                <a:gd name="connsiteX170" fmla="*/ 976789 w 1266825"/>
                <a:gd name="connsiteY170" fmla="*/ 260509 h 295275"/>
                <a:gd name="connsiteX171" fmla="*/ 935831 w 1266825"/>
                <a:gd name="connsiteY171" fmla="*/ 250984 h 295275"/>
                <a:gd name="connsiteX172" fmla="*/ 915829 w 1266825"/>
                <a:gd name="connsiteY172" fmla="*/ 246221 h 295275"/>
                <a:gd name="connsiteX173" fmla="*/ 896779 w 1266825"/>
                <a:gd name="connsiteY173" fmla="*/ 246221 h 295275"/>
                <a:gd name="connsiteX174" fmla="*/ 876776 w 1266825"/>
                <a:gd name="connsiteY174" fmla="*/ 250984 h 295275"/>
                <a:gd name="connsiteX175" fmla="*/ 855821 w 1266825"/>
                <a:gd name="connsiteY175" fmla="*/ 255746 h 295275"/>
                <a:gd name="connsiteX176" fmla="*/ 845344 w 1266825"/>
                <a:gd name="connsiteY176" fmla="*/ 258604 h 295275"/>
                <a:gd name="connsiteX177" fmla="*/ 834866 w 1266825"/>
                <a:gd name="connsiteY177" fmla="*/ 260509 h 295275"/>
                <a:gd name="connsiteX178" fmla="*/ 813911 w 1266825"/>
                <a:gd name="connsiteY178" fmla="*/ 264319 h 295275"/>
                <a:gd name="connsiteX179" fmla="*/ 729139 w 1266825"/>
                <a:gd name="connsiteY179" fmla="*/ 270986 h 295275"/>
                <a:gd name="connsiteX180" fmla="*/ 645319 w 1266825"/>
                <a:gd name="connsiteY180" fmla="*/ 263366 h 295275"/>
                <a:gd name="connsiteX181" fmla="*/ 561499 w 1266825"/>
                <a:gd name="connsiteY181" fmla="*/ 255746 h 295275"/>
                <a:gd name="connsiteX182" fmla="*/ 541496 w 1266825"/>
                <a:gd name="connsiteY182" fmla="*/ 254794 h 295275"/>
                <a:gd name="connsiteX183" fmla="*/ 521494 w 1266825"/>
                <a:gd name="connsiteY183" fmla="*/ 256699 h 295275"/>
                <a:gd name="connsiteX184" fmla="*/ 511969 w 1266825"/>
                <a:gd name="connsiteY184" fmla="*/ 258604 h 295275"/>
                <a:gd name="connsiteX185" fmla="*/ 507206 w 1266825"/>
                <a:gd name="connsiteY185" fmla="*/ 259556 h 295275"/>
                <a:gd name="connsiteX186" fmla="*/ 502444 w 1266825"/>
                <a:gd name="connsiteY186" fmla="*/ 261461 h 295275"/>
                <a:gd name="connsiteX187" fmla="*/ 482441 w 1266825"/>
                <a:gd name="connsiteY187" fmla="*/ 269081 h 295275"/>
                <a:gd name="connsiteX188" fmla="*/ 400526 w 1266825"/>
                <a:gd name="connsiteY188" fmla="*/ 290989 h 295275"/>
                <a:gd name="connsiteX189" fmla="*/ 378619 w 1266825"/>
                <a:gd name="connsiteY189" fmla="*/ 293846 h 295275"/>
                <a:gd name="connsiteX190" fmla="*/ 356711 w 1266825"/>
                <a:gd name="connsiteY190" fmla="*/ 292894 h 295275"/>
                <a:gd name="connsiteX191" fmla="*/ 346234 w 1266825"/>
                <a:gd name="connsiteY191" fmla="*/ 291941 h 295275"/>
                <a:gd name="connsiteX192" fmla="*/ 335756 w 1266825"/>
                <a:gd name="connsiteY192" fmla="*/ 290036 h 295275"/>
                <a:gd name="connsiteX193" fmla="*/ 314801 w 1266825"/>
                <a:gd name="connsiteY193" fmla="*/ 285274 h 295275"/>
                <a:gd name="connsiteX194" fmla="*/ 273844 w 1266825"/>
                <a:gd name="connsiteY194" fmla="*/ 271939 h 295275"/>
                <a:gd name="connsiteX195" fmla="*/ 234791 w 1266825"/>
                <a:gd name="connsiteY195" fmla="*/ 255746 h 295275"/>
                <a:gd name="connsiteX196" fmla="*/ 154781 w 1266825"/>
                <a:gd name="connsiteY196" fmla="*/ 234791 h 295275"/>
                <a:gd name="connsiteX197" fmla="*/ 113824 w 1266825"/>
                <a:gd name="connsiteY197" fmla="*/ 238601 h 295275"/>
                <a:gd name="connsiteX198" fmla="*/ 71914 w 1266825"/>
                <a:gd name="connsiteY198" fmla="*/ 246221 h 295275"/>
                <a:gd name="connsiteX199" fmla="*/ 50006 w 1266825"/>
                <a:gd name="connsiteY199" fmla="*/ 246221 h 295275"/>
                <a:gd name="connsiteX200" fmla="*/ 38576 w 1266825"/>
                <a:gd name="connsiteY200" fmla="*/ 244316 h 295275"/>
                <a:gd name="connsiteX201" fmla="*/ 28099 w 1266825"/>
                <a:gd name="connsiteY201" fmla="*/ 241459 h 295275"/>
                <a:gd name="connsiteX202" fmla="*/ 9049 w 1266825"/>
                <a:gd name="connsiteY202" fmla="*/ 227171 h 295275"/>
                <a:gd name="connsiteX203" fmla="*/ 7144 w 1266825"/>
                <a:gd name="connsiteY203" fmla="*/ 219551 h 295275"/>
                <a:gd name="connsiteX204" fmla="*/ 9049 w 1266825"/>
                <a:gd name="connsiteY204" fmla="*/ 212884 h 295275"/>
                <a:gd name="connsiteX205" fmla="*/ 17621 w 1266825"/>
                <a:gd name="connsiteY205" fmla="*/ 204311 h 295275"/>
                <a:gd name="connsiteX206" fmla="*/ 17621 w 1266825"/>
                <a:gd name="connsiteY206" fmla="*/ 204311 h 295275"/>
                <a:gd name="connsiteX207" fmla="*/ 17621 w 1266825"/>
                <a:gd name="connsiteY207" fmla="*/ 204311 h 295275"/>
                <a:gd name="connsiteX208" fmla="*/ 18574 w 1266825"/>
                <a:gd name="connsiteY208" fmla="*/ 203359 h 295275"/>
                <a:gd name="connsiteX209" fmla="*/ 18574 w 1266825"/>
                <a:gd name="connsiteY209" fmla="*/ 203359 h 295275"/>
                <a:gd name="connsiteX210" fmla="*/ 88106 w 1266825"/>
                <a:gd name="connsiteY210" fmla="*/ 173831 h 295275"/>
                <a:gd name="connsiteX211" fmla="*/ 156686 w 1266825"/>
                <a:gd name="connsiteY211" fmla="*/ 142399 h 295275"/>
                <a:gd name="connsiteX212" fmla="*/ 190024 w 1266825"/>
                <a:gd name="connsiteY212" fmla="*/ 125254 h 295275"/>
                <a:gd name="connsiteX213" fmla="*/ 222409 w 1266825"/>
                <a:gd name="connsiteY213" fmla="*/ 105251 h 295275"/>
                <a:gd name="connsiteX214" fmla="*/ 253841 w 1266825"/>
                <a:gd name="connsiteY214" fmla="*/ 83344 h 295275"/>
                <a:gd name="connsiteX215" fmla="*/ 286226 w 1266825"/>
                <a:gd name="connsiteY215" fmla="*/ 63341 h 295275"/>
                <a:gd name="connsiteX216" fmla="*/ 317659 w 1266825"/>
                <a:gd name="connsiteY216" fmla="*/ 43339 h 295275"/>
                <a:gd name="connsiteX217" fmla="*/ 332899 w 1266825"/>
                <a:gd name="connsiteY217" fmla="*/ 31909 h 295275"/>
                <a:gd name="connsiteX218" fmla="*/ 339566 w 1266825"/>
                <a:gd name="connsiteY218" fmla="*/ 26194 h 295275"/>
                <a:gd name="connsiteX219" fmla="*/ 347186 w 1266825"/>
                <a:gd name="connsiteY219" fmla="*/ 19526 h 295275"/>
                <a:gd name="connsiteX220" fmla="*/ 366236 w 1266825"/>
                <a:gd name="connsiteY220" fmla="*/ 9049 h 295275"/>
                <a:gd name="connsiteX221" fmla="*/ 375761 w 1266825"/>
                <a:gd name="connsiteY221" fmla="*/ 7144 h 295275"/>
                <a:gd name="connsiteX222" fmla="*/ 376714 w 1266825"/>
                <a:gd name="connsiteY222" fmla="*/ 7144 h 295275"/>
                <a:gd name="connsiteX223" fmla="*/ 376714 w 1266825"/>
                <a:gd name="connsiteY223" fmla="*/ 7144 h 295275"/>
                <a:gd name="connsiteX224" fmla="*/ 377666 w 1266825"/>
                <a:gd name="connsiteY224" fmla="*/ 7144 h 295275"/>
                <a:gd name="connsiteX225" fmla="*/ 378619 w 1266825"/>
                <a:gd name="connsiteY225" fmla="*/ 7144 h 295275"/>
                <a:gd name="connsiteX226" fmla="*/ 381476 w 1266825"/>
                <a:gd name="connsiteY226" fmla="*/ 7144 h 295275"/>
                <a:gd name="connsiteX227" fmla="*/ 386239 w 1266825"/>
                <a:gd name="connsiteY227" fmla="*/ 7144 h 295275"/>
                <a:gd name="connsiteX228" fmla="*/ 424339 w 1266825"/>
                <a:gd name="connsiteY228" fmla="*/ 13811 h 295275"/>
                <a:gd name="connsiteX229" fmla="*/ 461486 w 1266825"/>
                <a:gd name="connsiteY229" fmla="*/ 21431 h 295275"/>
                <a:gd name="connsiteX230" fmla="*/ 498634 w 1266825"/>
                <a:gd name="connsiteY230" fmla="*/ 28099 h 295275"/>
                <a:gd name="connsiteX231" fmla="*/ 499586 w 1266825"/>
                <a:gd name="connsiteY231" fmla="*/ 28099 h 295275"/>
                <a:gd name="connsiteX232" fmla="*/ 500539 w 1266825"/>
                <a:gd name="connsiteY232" fmla="*/ 28099 h 295275"/>
                <a:gd name="connsiteX233" fmla="*/ 500539 w 1266825"/>
                <a:gd name="connsiteY233" fmla="*/ 28099 h 295275"/>
                <a:gd name="connsiteX234" fmla="*/ 500539 w 1266825"/>
                <a:gd name="connsiteY234" fmla="*/ 28099 h 295275"/>
                <a:gd name="connsiteX235" fmla="*/ 503396 w 1266825"/>
                <a:gd name="connsiteY235" fmla="*/ 28099 h 295275"/>
                <a:gd name="connsiteX236" fmla="*/ 508159 w 1266825"/>
                <a:gd name="connsiteY236" fmla="*/ 28099 h 295275"/>
                <a:gd name="connsiteX237" fmla="*/ 517684 w 1266825"/>
                <a:gd name="connsiteY237" fmla="*/ 28099 h 295275"/>
                <a:gd name="connsiteX238" fmla="*/ 536734 w 1266825"/>
                <a:gd name="connsiteY238" fmla="*/ 29051 h 295275"/>
                <a:gd name="connsiteX239" fmla="*/ 574834 w 1266825"/>
                <a:gd name="connsiteY239" fmla="*/ 32861 h 295275"/>
                <a:gd name="connsiteX240" fmla="*/ 650081 w 1266825"/>
                <a:gd name="connsiteY240" fmla="*/ 41434 h 295275"/>
                <a:gd name="connsiteX241" fmla="*/ 688181 w 1266825"/>
                <a:gd name="connsiteY241" fmla="*/ 44291 h 295275"/>
                <a:gd name="connsiteX242" fmla="*/ 719614 w 1266825"/>
                <a:gd name="connsiteY242" fmla="*/ 35719 h 295275"/>
                <a:gd name="connsiteX243" fmla="*/ 727234 w 1266825"/>
                <a:gd name="connsiteY243" fmla="*/ 30956 h 295275"/>
                <a:gd name="connsiteX244" fmla="*/ 734854 w 1266825"/>
                <a:gd name="connsiteY244" fmla="*/ 26194 h 295275"/>
                <a:gd name="connsiteX245" fmla="*/ 743426 w 1266825"/>
                <a:gd name="connsiteY245" fmla="*/ 21431 h 295275"/>
                <a:gd name="connsiteX246" fmla="*/ 752951 w 1266825"/>
                <a:gd name="connsiteY246" fmla="*/ 16669 h 295275"/>
                <a:gd name="connsiteX247" fmla="*/ 763429 w 1266825"/>
                <a:gd name="connsiteY247" fmla="*/ 13811 h 295275"/>
                <a:gd name="connsiteX248" fmla="*/ 765334 w 1266825"/>
                <a:gd name="connsiteY248" fmla="*/ 13811 h 295275"/>
                <a:gd name="connsiteX249" fmla="*/ 766286 w 1266825"/>
                <a:gd name="connsiteY249" fmla="*/ 13811 h 295275"/>
                <a:gd name="connsiteX250" fmla="*/ 767239 w 1266825"/>
                <a:gd name="connsiteY250" fmla="*/ 13811 h 295275"/>
                <a:gd name="connsiteX251" fmla="*/ 768191 w 1266825"/>
                <a:gd name="connsiteY251" fmla="*/ 13811 h 295275"/>
                <a:gd name="connsiteX252" fmla="*/ 768191 w 1266825"/>
                <a:gd name="connsiteY252" fmla="*/ 13811 h 295275"/>
                <a:gd name="connsiteX253" fmla="*/ 774859 w 1266825"/>
                <a:gd name="connsiteY253" fmla="*/ 14764 h 295275"/>
                <a:gd name="connsiteX254" fmla="*/ 793909 w 1266825"/>
                <a:gd name="connsiteY254" fmla="*/ 21431 h 295275"/>
                <a:gd name="connsiteX255" fmla="*/ 861536 w 1266825"/>
                <a:gd name="connsiteY255" fmla="*/ 37624 h 295275"/>
                <a:gd name="connsiteX256" fmla="*/ 870109 w 1266825"/>
                <a:gd name="connsiteY256" fmla="*/ 35719 h 295275"/>
                <a:gd name="connsiteX257" fmla="*/ 879634 w 1266825"/>
                <a:gd name="connsiteY257" fmla="*/ 32861 h 295275"/>
                <a:gd name="connsiteX258" fmla="*/ 889159 w 1266825"/>
                <a:gd name="connsiteY258" fmla="*/ 30004 h 295275"/>
                <a:gd name="connsiteX259" fmla="*/ 899636 w 1266825"/>
                <a:gd name="connsiteY259" fmla="*/ 28099 h 295275"/>
                <a:gd name="connsiteX260" fmla="*/ 921544 w 1266825"/>
                <a:gd name="connsiteY260" fmla="*/ 30004 h 295275"/>
                <a:gd name="connsiteX261" fmla="*/ 941546 w 1266825"/>
                <a:gd name="connsiteY261" fmla="*/ 37624 h 295275"/>
                <a:gd name="connsiteX262" fmla="*/ 958691 w 1266825"/>
                <a:gd name="connsiteY262" fmla="*/ 48101 h 295275"/>
                <a:gd name="connsiteX263" fmla="*/ 973931 w 1266825"/>
                <a:gd name="connsiteY263" fmla="*/ 59531 h 295275"/>
                <a:gd name="connsiteX264" fmla="*/ 1003459 w 1266825"/>
                <a:gd name="connsiteY264" fmla="*/ 85249 h 295275"/>
                <a:gd name="connsiteX265" fmla="*/ 1017746 w 1266825"/>
                <a:gd name="connsiteY265" fmla="*/ 98584 h 295275"/>
                <a:gd name="connsiteX266" fmla="*/ 1032034 w 1266825"/>
                <a:gd name="connsiteY266" fmla="*/ 110966 h 295275"/>
                <a:gd name="connsiteX267" fmla="*/ 1061561 w 1266825"/>
                <a:gd name="connsiteY267" fmla="*/ 132874 h 295275"/>
                <a:gd name="connsiteX268" fmla="*/ 1092994 w 1266825"/>
                <a:gd name="connsiteY268" fmla="*/ 151924 h 295275"/>
                <a:gd name="connsiteX269" fmla="*/ 1126331 w 1266825"/>
                <a:gd name="connsiteY269" fmla="*/ 168116 h 295275"/>
                <a:gd name="connsiteX270" fmla="*/ 1125379 w 1266825"/>
                <a:gd name="connsiteY270" fmla="*/ 168116 h 295275"/>
                <a:gd name="connsiteX271" fmla="*/ 1212056 w 1266825"/>
                <a:gd name="connsiteY271" fmla="*/ 195739 h 295275"/>
                <a:gd name="connsiteX272" fmla="*/ 1211104 w 1266825"/>
                <a:gd name="connsiteY272" fmla="*/ 195739 h 295275"/>
                <a:gd name="connsiteX273" fmla="*/ 1228249 w 1266825"/>
                <a:gd name="connsiteY273" fmla="*/ 198596 h 295275"/>
                <a:gd name="connsiteX274" fmla="*/ 1228249 w 1266825"/>
                <a:gd name="connsiteY274" fmla="*/ 198596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1266825" h="295275">
                  <a:moveTo>
                    <a:pt x="1224439" y="215741"/>
                  </a:moveTo>
                  <a:lnTo>
                    <a:pt x="1211104" y="212884"/>
                  </a:lnTo>
                  <a:lnTo>
                    <a:pt x="1210151" y="212884"/>
                  </a:lnTo>
                  <a:lnTo>
                    <a:pt x="1210151" y="212884"/>
                  </a:lnTo>
                  <a:lnTo>
                    <a:pt x="1123474" y="185261"/>
                  </a:lnTo>
                  <a:lnTo>
                    <a:pt x="1123474" y="185261"/>
                  </a:lnTo>
                  <a:lnTo>
                    <a:pt x="1122521" y="185261"/>
                  </a:lnTo>
                  <a:cubicBezTo>
                    <a:pt x="1111091" y="179546"/>
                    <a:pt x="1098709" y="174784"/>
                    <a:pt x="1087279" y="169069"/>
                  </a:cubicBezTo>
                  <a:cubicBezTo>
                    <a:pt x="1075849" y="162401"/>
                    <a:pt x="1064419" y="156686"/>
                    <a:pt x="1053941" y="149066"/>
                  </a:cubicBezTo>
                  <a:lnTo>
                    <a:pt x="1037749" y="137636"/>
                  </a:lnTo>
                  <a:cubicBezTo>
                    <a:pt x="1032034" y="133826"/>
                    <a:pt x="1027271" y="130016"/>
                    <a:pt x="1022509" y="125254"/>
                  </a:cubicBezTo>
                  <a:lnTo>
                    <a:pt x="1008221" y="111919"/>
                  </a:lnTo>
                  <a:lnTo>
                    <a:pt x="994886" y="99536"/>
                  </a:lnTo>
                  <a:cubicBezTo>
                    <a:pt x="985361" y="90964"/>
                    <a:pt x="975836" y="83344"/>
                    <a:pt x="967264" y="74771"/>
                  </a:cubicBezTo>
                  <a:lnTo>
                    <a:pt x="952976" y="63341"/>
                  </a:lnTo>
                  <a:cubicBezTo>
                    <a:pt x="948214" y="60484"/>
                    <a:pt x="942499" y="56674"/>
                    <a:pt x="937736" y="53816"/>
                  </a:cubicBezTo>
                  <a:cubicBezTo>
                    <a:pt x="932021" y="50006"/>
                    <a:pt x="928211" y="49054"/>
                    <a:pt x="922496" y="47149"/>
                  </a:cubicBezTo>
                  <a:cubicBezTo>
                    <a:pt x="916781" y="46196"/>
                    <a:pt x="912019" y="45244"/>
                    <a:pt x="906304" y="45244"/>
                  </a:cubicBezTo>
                  <a:cubicBezTo>
                    <a:pt x="895826" y="45244"/>
                    <a:pt x="884396" y="50959"/>
                    <a:pt x="870109" y="53816"/>
                  </a:cubicBezTo>
                  <a:cubicBezTo>
                    <a:pt x="867251" y="54769"/>
                    <a:pt x="863441" y="54769"/>
                    <a:pt x="859631" y="55721"/>
                  </a:cubicBezTo>
                  <a:cubicBezTo>
                    <a:pt x="855821" y="56674"/>
                    <a:pt x="852964" y="56674"/>
                    <a:pt x="849154" y="55721"/>
                  </a:cubicBezTo>
                  <a:lnTo>
                    <a:pt x="846296" y="55721"/>
                  </a:lnTo>
                  <a:lnTo>
                    <a:pt x="845344" y="55721"/>
                  </a:lnTo>
                  <a:lnTo>
                    <a:pt x="845344" y="55721"/>
                  </a:lnTo>
                  <a:lnTo>
                    <a:pt x="844391" y="55721"/>
                  </a:lnTo>
                  <a:lnTo>
                    <a:pt x="843439" y="55721"/>
                  </a:lnTo>
                  <a:lnTo>
                    <a:pt x="838676" y="54769"/>
                  </a:lnTo>
                  <a:cubicBezTo>
                    <a:pt x="835819" y="54769"/>
                    <a:pt x="832009" y="52864"/>
                    <a:pt x="829151" y="51911"/>
                  </a:cubicBezTo>
                  <a:cubicBezTo>
                    <a:pt x="815816" y="48101"/>
                    <a:pt x="804386" y="41434"/>
                    <a:pt x="792956" y="36671"/>
                  </a:cubicBezTo>
                  <a:cubicBezTo>
                    <a:pt x="787241" y="33814"/>
                    <a:pt x="781526" y="31909"/>
                    <a:pt x="776764" y="30956"/>
                  </a:cubicBezTo>
                  <a:cubicBezTo>
                    <a:pt x="775811" y="30956"/>
                    <a:pt x="774859" y="30956"/>
                    <a:pt x="773906" y="30956"/>
                  </a:cubicBezTo>
                  <a:lnTo>
                    <a:pt x="773906" y="30956"/>
                  </a:lnTo>
                  <a:cubicBezTo>
                    <a:pt x="773906" y="30956"/>
                    <a:pt x="772954" y="30956"/>
                    <a:pt x="774859" y="30956"/>
                  </a:cubicBezTo>
                  <a:lnTo>
                    <a:pt x="773906" y="30956"/>
                  </a:lnTo>
                  <a:lnTo>
                    <a:pt x="772954" y="30956"/>
                  </a:lnTo>
                  <a:lnTo>
                    <a:pt x="771049" y="30956"/>
                  </a:lnTo>
                  <a:cubicBezTo>
                    <a:pt x="767239" y="30956"/>
                    <a:pt x="765334" y="31909"/>
                    <a:pt x="763429" y="32861"/>
                  </a:cubicBezTo>
                  <a:cubicBezTo>
                    <a:pt x="761524" y="33814"/>
                    <a:pt x="758666" y="34766"/>
                    <a:pt x="755809" y="36671"/>
                  </a:cubicBezTo>
                  <a:cubicBezTo>
                    <a:pt x="752951" y="37624"/>
                    <a:pt x="751046" y="39529"/>
                    <a:pt x="748189" y="41434"/>
                  </a:cubicBezTo>
                  <a:lnTo>
                    <a:pt x="740569" y="46196"/>
                  </a:lnTo>
                  <a:lnTo>
                    <a:pt x="732949" y="50959"/>
                  </a:lnTo>
                  <a:cubicBezTo>
                    <a:pt x="721519" y="57626"/>
                    <a:pt x="706279" y="62389"/>
                    <a:pt x="691991" y="61436"/>
                  </a:cubicBezTo>
                  <a:cubicBezTo>
                    <a:pt x="679609" y="60484"/>
                    <a:pt x="667226" y="59531"/>
                    <a:pt x="653891" y="58579"/>
                  </a:cubicBezTo>
                  <a:lnTo>
                    <a:pt x="578644" y="49054"/>
                  </a:lnTo>
                  <a:lnTo>
                    <a:pt x="540544" y="45244"/>
                  </a:lnTo>
                  <a:lnTo>
                    <a:pt x="521494" y="44291"/>
                  </a:lnTo>
                  <a:lnTo>
                    <a:pt x="511969" y="43339"/>
                  </a:lnTo>
                  <a:lnTo>
                    <a:pt x="507206" y="43339"/>
                  </a:lnTo>
                  <a:lnTo>
                    <a:pt x="505301" y="43339"/>
                  </a:lnTo>
                  <a:cubicBezTo>
                    <a:pt x="505301" y="43339"/>
                    <a:pt x="503396" y="43339"/>
                    <a:pt x="504349" y="43339"/>
                  </a:cubicBezTo>
                  <a:lnTo>
                    <a:pt x="504349" y="43339"/>
                  </a:lnTo>
                  <a:lnTo>
                    <a:pt x="503396" y="43339"/>
                  </a:lnTo>
                  <a:lnTo>
                    <a:pt x="502444" y="43339"/>
                  </a:lnTo>
                  <a:cubicBezTo>
                    <a:pt x="490061" y="41434"/>
                    <a:pt x="477679" y="38576"/>
                    <a:pt x="464344" y="35719"/>
                  </a:cubicBezTo>
                  <a:lnTo>
                    <a:pt x="427196" y="27146"/>
                  </a:lnTo>
                  <a:cubicBezTo>
                    <a:pt x="403384" y="23336"/>
                    <a:pt x="375761" y="12859"/>
                    <a:pt x="359569" y="29051"/>
                  </a:cubicBezTo>
                  <a:lnTo>
                    <a:pt x="352901" y="34766"/>
                  </a:lnTo>
                  <a:lnTo>
                    <a:pt x="345281" y="40481"/>
                  </a:lnTo>
                  <a:lnTo>
                    <a:pt x="330041" y="51911"/>
                  </a:lnTo>
                  <a:cubicBezTo>
                    <a:pt x="319564" y="59531"/>
                    <a:pt x="308134" y="66199"/>
                    <a:pt x="297656" y="72866"/>
                  </a:cubicBezTo>
                  <a:cubicBezTo>
                    <a:pt x="287179" y="79534"/>
                    <a:pt x="275749" y="86201"/>
                    <a:pt x="265271" y="92869"/>
                  </a:cubicBezTo>
                  <a:lnTo>
                    <a:pt x="233839" y="113824"/>
                  </a:lnTo>
                  <a:cubicBezTo>
                    <a:pt x="222409" y="121444"/>
                    <a:pt x="211931" y="127159"/>
                    <a:pt x="200501" y="133826"/>
                  </a:cubicBezTo>
                  <a:lnTo>
                    <a:pt x="166211" y="150971"/>
                  </a:lnTo>
                  <a:cubicBezTo>
                    <a:pt x="143351" y="161449"/>
                    <a:pt x="119539" y="171926"/>
                    <a:pt x="96679" y="182404"/>
                  </a:cubicBezTo>
                  <a:lnTo>
                    <a:pt x="26194" y="211931"/>
                  </a:lnTo>
                  <a:lnTo>
                    <a:pt x="27146" y="210979"/>
                  </a:lnTo>
                  <a:lnTo>
                    <a:pt x="27146" y="210979"/>
                  </a:lnTo>
                  <a:lnTo>
                    <a:pt x="27146" y="210979"/>
                  </a:lnTo>
                  <a:cubicBezTo>
                    <a:pt x="22384" y="214789"/>
                    <a:pt x="18574" y="219551"/>
                    <a:pt x="20479" y="223361"/>
                  </a:cubicBezTo>
                  <a:cubicBezTo>
                    <a:pt x="22384" y="227171"/>
                    <a:pt x="29051" y="230981"/>
                    <a:pt x="34766" y="232886"/>
                  </a:cubicBezTo>
                  <a:cubicBezTo>
                    <a:pt x="37624" y="233839"/>
                    <a:pt x="41434" y="234791"/>
                    <a:pt x="44291" y="235744"/>
                  </a:cubicBezTo>
                  <a:cubicBezTo>
                    <a:pt x="47149" y="236696"/>
                    <a:pt x="50006" y="237649"/>
                    <a:pt x="53816" y="237649"/>
                  </a:cubicBezTo>
                  <a:cubicBezTo>
                    <a:pt x="60484" y="238601"/>
                    <a:pt x="67151" y="238601"/>
                    <a:pt x="73819" y="238601"/>
                  </a:cubicBezTo>
                  <a:cubicBezTo>
                    <a:pt x="87154" y="237649"/>
                    <a:pt x="100489" y="234791"/>
                    <a:pt x="114776" y="230981"/>
                  </a:cubicBezTo>
                  <a:cubicBezTo>
                    <a:pt x="128111" y="227171"/>
                    <a:pt x="143351" y="226219"/>
                    <a:pt x="157639" y="227171"/>
                  </a:cubicBezTo>
                  <a:cubicBezTo>
                    <a:pt x="186214" y="230029"/>
                    <a:pt x="213836" y="238601"/>
                    <a:pt x="240506" y="249079"/>
                  </a:cubicBezTo>
                  <a:cubicBezTo>
                    <a:pt x="253841" y="254794"/>
                    <a:pt x="266224" y="259556"/>
                    <a:pt x="279559" y="265271"/>
                  </a:cubicBezTo>
                  <a:cubicBezTo>
                    <a:pt x="292894" y="270034"/>
                    <a:pt x="306229" y="274796"/>
                    <a:pt x="319564" y="277654"/>
                  </a:cubicBezTo>
                  <a:cubicBezTo>
                    <a:pt x="326231" y="279559"/>
                    <a:pt x="332899" y="281464"/>
                    <a:pt x="339566" y="282416"/>
                  </a:cubicBezTo>
                  <a:lnTo>
                    <a:pt x="350044" y="284321"/>
                  </a:lnTo>
                  <a:lnTo>
                    <a:pt x="360521" y="285274"/>
                  </a:lnTo>
                  <a:cubicBezTo>
                    <a:pt x="367189" y="286226"/>
                    <a:pt x="373856" y="285274"/>
                    <a:pt x="381476" y="286226"/>
                  </a:cubicBezTo>
                  <a:cubicBezTo>
                    <a:pt x="388144" y="285274"/>
                    <a:pt x="394811" y="285274"/>
                    <a:pt x="401479" y="283369"/>
                  </a:cubicBezTo>
                  <a:cubicBezTo>
                    <a:pt x="429101" y="278606"/>
                    <a:pt x="455771" y="271939"/>
                    <a:pt x="481489" y="261461"/>
                  </a:cubicBezTo>
                  <a:lnTo>
                    <a:pt x="501491" y="253841"/>
                  </a:lnTo>
                  <a:lnTo>
                    <a:pt x="506254" y="251936"/>
                  </a:lnTo>
                  <a:lnTo>
                    <a:pt x="511969" y="250984"/>
                  </a:lnTo>
                  <a:lnTo>
                    <a:pt x="522446" y="248126"/>
                  </a:lnTo>
                  <a:cubicBezTo>
                    <a:pt x="530066" y="246221"/>
                    <a:pt x="536734" y="246221"/>
                    <a:pt x="544354" y="246221"/>
                  </a:cubicBezTo>
                  <a:cubicBezTo>
                    <a:pt x="551974" y="246221"/>
                    <a:pt x="558641" y="247174"/>
                    <a:pt x="566261" y="247174"/>
                  </a:cubicBezTo>
                  <a:lnTo>
                    <a:pt x="650081" y="253841"/>
                  </a:lnTo>
                  <a:cubicBezTo>
                    <a:pt x="677704" y="256699"/>
                    <a:pt x="706279" y="257651"/>
                    <a:pt x="733901" y="261461"/>
                  </a:cubicBezTo>
                  <a:cubicBezTo>
                    <a:pt x="761524" y="263366"/>
                    <a:pt x="789146" y="259556"/>
                    <a:pt x="816769" y="254794"/>
                  </a:cubicBezTo>
                  <a:lnTo>
                    <a:pt x="837724" y="250984"/>
                  </a:lnTo>
                  <a:lnTo>
                    <a:pt x="848201" y="249079"/>
                  </a:lnTo>
                  <a:lnTo>
                    <a:pt x="858679" y="246221"/>
                  </a:lnTo>
                  <a:lnTo>
                    <a:pt x="878681" y="241459"/>
                  </a:lnTo>
                  <a:cubicBezTo>
                    <a:pt x="886301" y="239554"/>
                    <a:pt x="892016" y="237649"/>
                    <a:pt x="899636" y="236696"/>
                  </a:cubicBezTo>
                  <a:cubicBezTo>
                    <a:pt x="907256" y="235744"/>
                    <a:pt x="914876" y="235744"/>
                    <a:pt x="922496" y="236696"/>
                  </a:cubicBezTo>
                  <a:cubicBezTo>
                    <a:pt x="930116" y="237649"/>
                    <a:pt x="936784" y="239554"/>
                    <a:pt x="943451" y="241459"/>
                  </a:cubicBezTo>
                  <a:cubicBezTo>
                    <a:pt x="956786" y="244316"/>
                    <a:pt x="971074" y="248126"/>
                    <a:pt x="984409" y="250984"/>
                  </a:cubicBezTo>
                  <a:lnTo>
                    <a:pt x="1025366" y="259556"/>
                  </a:lnTo>
                  <a:cubicBezTo>
                    <a:pt x="1039654" y="263366"/>
                    <a:pt x="1049179" y="262414"/>
                    <a:pt x="1057751" y="251936"/>
                  </a:cubicBezTo>
                  <a:cubicBezTo>
                    <a:pt x="1058704" y="250984"/>
                    <a:pt x="1059656" y="249079"/>
                    <a:pt x="1061561" y="248126"/>
                  </a:cubicBezTo>
                  <a:cubicBezTo>
                    <a:pt x="1063466" y="246221"/>
                    <a:pt x="1066324" y="244316"/>
                    <a:pt x="1068229" y="244316"/>
                  </a:cubicBezTo>
                  <a:cubicBezTo>
                    <a:pt x="1072039" y="242411"/>
                    <a:pt x="1076801" y="241459"/>
                    <a:pt x="1080611" y="241459"/>
                  </a:cubicBezTo>
                  <a:cubicBezTo>
                    <a:pt x="1089184" y="240506"/>
                    <a:pt x="1095851" y="242411"/>
                    <a:pt x="1103471" y="243364"/>
                  </a:cubicBezTo>
                  <a:cubicBezTo>
                    <a:pt x="1117759" y="246221"/>
                    <a:pt x="1131094" y="250984"/>
                    <a:pt x="1143476" y="250984"/>
                  </a:cubicBezTo>
                  <a:cubicBezTo>
                    <a:pt x="1146334" y="250984"/>
                    <a:pt x="1149191" y="250984"/>
                    <a:pt x="1151096" y="250031"/>
                  </a:cubicBezTo>
                  <a:lnTo>
                    <a:pt x="1152049" y="250031"/>
                  </a:lnTo>
                  <a:lnTo>
                    <a:pt x="1152049" y="250031"/>
                  </a:lnTo>
                  <a:cubicBezTo>
                    <a:pt x="1152049" y="250031"/>
                    <a:pt x="1153001" y="249079"/>
                    <a:pt x="1153001" y="250031"/>
                  </a:cubicBezTo>
                  <a:lnTo>
                    <a:pt x="1153954" y="250031"/>
                  </a:lnTo>
                  <a:lnTo>
                    <a:pt x="1156811" y="249079"/>
                  </a:lnTo>
                  <a:cubicBezTo>
                    <a:pt x="1158716" y="248126"/>
                    <a:pt x="1159669" y="248126"/>
                    <a:pt x="1162526" y="247174"/>
                  </a:cubicBezTo>
                  <a:cubicBezTo>
                    <a:pt x="1164431" y="246221"/>
                    <a:pt x="1166336" y="246221"/>
                    <a:pt x="1168241" y="246221"/>
                  </a:cubicBezTo>
                  <a:lnTo>
                    <a:pt x="1173956" y="245269"/>
                  </a:lnTo>
                  <a:cubicBezTo>
                    <a:pt x="1177766" y="244316"/>
                    <a:pt x="1181576" y="244316"/>
                    <a:pt x="1185386" y="244316"/>
                  </a:cubicBezTo>
                  <a:cubicBezTo>
                    <a:pt x="1192054" y="243364"/>
                    <a:pt x="1198721" y="242411"/>
                    <a:pt x="1206341" y="241459"/>
                  </a:cubicBezTo>
                  <a:cubicBezTo>
                    <a:pt x="1213009" y="240506"/>
                    <a:pt x="1219676" y="238601"/>
                    <a:pt x="1226344" y="237649"/>
                  </a:cubicBezTo>
                  <a:lnTo>
                    <a:pt x="1235869" y="235744"/>
                  </a:lnTo>
                  <a:cubicBezTo>
                    <a:pt x="1239679" y="234791"/>
                    <a:pt x="1242536" y="233839"/>
                    <a:pt x="1245394" y="232886"/>
                  </a:cubicBezTo>
                  <a:cubicBezTo>
                    <a:pt x="1248251" y="231934"/>
                    <a:pt x="1251109" y="230029"/>
                    <a:pt x="1253014" y="229076"/>
                  </a:cubicBezTo>
                  <a:cubicBezTo>
                    <a:pt x="1254919" y="228124"/>
                    <a:pt x="1256824" y="226219"/>
                    <a:pt x="1256824" y="226219"/>
                  </a:cubicBezTo>
                  <a:cubicBezTo>
                    <a:pt x="1256824" y="226219"/>
                    <a:pt x="1256824" y="226219"/>
                    <a:pt x="1256824" y="226219"/>
                  </a:cubicBezTo>
                  <a:lnTo>
                    <a:pt x="1256824" y="226219"/>
                  </a:lnTo>
                  <a:cubicBezTo>
                    <a:pt x="1256824" y="230029"/>
                    <a:pt x="1256824" y="227171"/>
                    <a:pt x="1256824" y="228124"/>
                  </a:cubicBezTo>
                  <a:lnTo>
                    <a:pt x="1256824" y="227171"/>
                  </a:lnTo>
                  <a:lnTo>
                    <a:pt x="1256824" y="226219"/>
                  </a:lnTo>
                  <a:cubicBezTo>
                    <a:pt x="1256824" y="226219"/>
                    <a:pt x="1256824" y="228124"/>
                    <a:pt x="1257776" y="228124"/>
                  </a:cubicBezTo>
                  <a:cubicBezTo>
                    <a:pt x="1257776" y="228124"/>
                    <a:pt x="1256824" y="228124"/>
                    <a:pt x="1256824" y="227171"/>
                  </a:cubicBezTo>
                  <a:cubicBezTo>
                    <a:pt x="1254919" y="226219"/>
                    <a:pt x="1252061" y="224314"/>
                    <a:pt x="1249204" y="223361"/>
                  </a:cubicBezTo>
                  <a:cubicBezTo>
                    <a:pt x="1237774" y="218599"/>
                    <a:pt x="1231106" y="217646"/>
                    <a:pt x="1224439" y="215741"/>
                  </a:cubicBezTo>
                  <a:lnTo>
                    <a:pt x="1224439" y="215741"/>
                  </a:lnTo>
                  <a:close/>
                  <a:moveTo>
                    <a:pt x="1228249" y="198596"/>
                  </a:moveTo>
                  <a:lnTo>
                    <a:pt x="1228249" y="198596"/>
                  </a:lnTo>
                  <a:cubicBezTo>
                    <a:pt x="1234916" y="200501"/>
                    <a:pt x="1242536" y="202406"/>
                    <a:pt x="1250156" y="205264"/>
                  </a:cubicBezTo>
                  <a:cubicBezTo>
                    <a:pt x="1253966" y="207169"/>
                    <a:pt x="1257776" y="208121"/>
                    <a:pt x="1261586" y="210979"/>
                  </a:cubicBezTo>
                  <a:cubicBezTo>
                    <a:pt x="1262539" y="211931"/>
                    <a:pt x="1263491" y="212884"/>
                    <a:pt x="1264444" y="213836"/>
                  </a:cubicBezTo>
                  <a:cubicBezTo>
                    <a:pt x="1266349" y="215741"/>
                    <a:pt x="1267301" y="217646"/>
                    <a:pt x="1268254" y="219551"/>
                  </a:cubicBezTo>
                  <a:lnTo>
                    <a:pt x="1268254" y="220504"/>
                  </a:lnTo>
                  <a:lnTo>
                    <a:pt x="1268254" y="221456"/>
                  </a:lnTo>
                  <a:cubicBezTo>
                    <a:pt x="1268254" y="222409"/>
                    <a:pt x="1268254" y="219551"/>
                    <a:pt x="1268254" y="223361"/>
                  </a:cubicBezTo>
                  <a:lnTo>
                    <a:pt x="1268254" y="224314"/>
                  </a:lnTo>
                  <a:cubicBezTo>
                    <a:pt x="1268254" y="226219"/>
                    <a:pt x="1268254" y="228124"/>
                    <a:pt x="1267301" y="229076"/>
                  </a:cubicBezTo>
                  <a:cubicBezTo>
                    <a:pt x="1264444" y="235744"/>
                    <a:pt x="1260634" y="238601"/>
                    <a:pt x="1256824" y="240506"/>
                  </a:cubicBezTo>
                  <a:cubicBezTo>
                    <a:pt x="1253014" y="242411"/>
                    <a:pt x="1249204" y="244316"/>
                    <a:pt x="1245394" y="246221"/>
                  </a:cubicBezTo>
                  <a:cubicBezTo>
                    <a:pt x="1241584" y="248126"/>
                    <a:pt x="1237774" y="249079"/>
                    <a:pt x="1234916" y="250031"/>
                  </a:cubicBezTo>
                  <a:lnTo>
                    <a:pt x="1223486" y="252889"/>
                  </a:lnTo>
                  <a:cubicBezTo>
                    <a:pt x="1215866" y="253841"/>
                    <a:pt x="1209199" y="256699"/>
                    <a:pt x="1201579" y="256699"/>
                  </a:cubicBezTo>
                  <a:cubicBezTo>
                    <a:pt x="1193959" y="257651"/>
                    <a:pt x="1188244" y="258604"/>
                    <a:pt x="1180624" y="258604"/>
                  </a:cubicBezTo>
                  <a:cubicBezTo>
                    <a:pt x="1177766" y="258604"/>
                    <a:pt x="1173956" y="258604"/>
                    <a:pt x="1171099" y="259556"/>
                  </a:cubicBezTo>
                  <a:lnTo>
                    <a:pt x="1166336" y="260509"/>
                  </a:lnTo>
                  <a:lnTo>
                    <a:pt x="1162526" y="261461"/>
                  </a:lnTo>
                  <a:cubicBezTo>
                    <a:pt x="1161574" y="261461"/>
                    <a:pt x="1159669" y="262414"/>
                    <a:pt x="1157764" y="262414"/>
                  </a:cubicBezTo>
                  <a:lnTo>
                    <a:pt x="1152049" y="264319"/>
                  </a:lnTo>
                  <a:cubicBezTo>
                    <a:pt x="1147286" y="266224"/>
                    <a:pt x="1142524" y="265271"/>
                    <a:pt x="1138714" y="265271"/>
                  </a:cubicBezTo>
                  <a:cubicBezTo>
                    <a:pt x="1123474" y="264319"/>
                    <a:pt x="1109186" y="259556"/>
                    <a:pt x="1096804" y="255746"/>
                  </a:cubicBezTo>
                  <a:cubicBezTo>
                    <a:pt x="1084421" y="252889"/>
                    <a:pt x="1070134" y="251936"/>
                    <a:pt x="1063466" y="259556"/>
                  </a:cubicBezTo>
                  <a:cubicBezTo>
                    <a:pt x="1063466" y="259556"/>
                    <a:pt x="1064419" y="258604"/>
                    <a:pt x="1063466" y="259556"/>
                  </a:cubicBezTo>
                  <a:lnTo>
                    <a:pt x="1063466" y="259556"/>
                  </a:lnTo>
                  <a:lnTo>
                    <a:pt x="1062514" y="260509"/>
                  </a:lnTo>
                  <a:lnTo>
                    <a:pt x="1061561" y="261461"/>
                  </a:lnTo>
                  <a:cubicBezTo>
                    <a:pt x="1060609" y="262414"/>
                    <a:pt x="1060609" y="263366"/>
                    <a:pt x="1059656" y="263366"/>
                  </a:cubicBezTo>
                  <a:cubicBezTo>
                    <a:pt x="1057751" y="264319"/>
                    <a:pt x="1056799" y="266224"/>
                    <a:pt x="1053941" y="267176"/>
                  </a:cubicBezTo>
                  <a:cubicBezTo>
                    <a:pt x="1050131" y="270034"/>
                    <a:pt x="1046321" y="270986"/>
                    <a:pt x="1041559" y="271939"/>
                  </a:cubicBezTo>
                  <a:cubicBezTo>
                    <a:pt x="1037749" y="272891"/>
                    <a:pt x="1032986" y="272891"/>
                    <a:pt x="1029176" y="271939"/>
                  </a:cubicBezTo>
                  <a:lnTo>
                    <a:pt x="1023461" y="270986"/>
                  </a:lnTo>
                  <a:cubicBezTo>
                    <a:pt x="1020604" y="270986"/>
                    <a:pt x="1019651" y="270034"/>
                    <a:pt x="1017746" y="270034"/>
                  </a:cubicBezTo>
                  <a:lnTo>
                    <a:pt x="976789" y="260509"/>
                  </a:lnTo>
                  <a:cubicBezTo>
                    <a:pt x="962501" y="257651"/>
                    <a:pt x="949166" y="253841"/>
                    <a:pt x="935831" y="250984"/>
                  </a:cubicBezTo>
                  <a:cubicBezTo>
                    <a:pt x="929164" y="249079"/>
                    <a:pt x="921544" y="247174"/>
                    <a:pt x="915829" y="246221"/>
                  </a:cubicBezTo>
                  <a:cubicBezTo>
                    <a:pt x="909161" y="245269"/>
                    <a:pt x="903446" y="245269"/>
                    <a:pt x="896779" y="246221"/>
                  </a:cubicBezTo>
                  <a:cubicBezTo>
                    <a:pt x="891064" y="247174"/>
                    <a:pt x="883444" y="249079"/>
                    <a:pt x="876776" y="250984"/>
                  </a:cubicBezTo>
                  <a:lnTo>
                    <a:pt x="855821" y="255746"/>
                  </a:lnTo>
                  <a:lnTo>
                    <a:pt x="845344" y="258604"/>
                  </a:lnTo>
                  <a:lnTo>
                    <a:pt x="834866" y="260509"/>
                  </a:lnTo>
                  <a:lnTo>
                    <a:pt x="813911" y="264319"/>
                  </a:lnTo>
                  <a:cubicBezTo>
                    <a:pt x="786289" y="269081"/>
                    <a:pt x="757714" y="271939"/>
                    <a:pt x="729139" y="270986"/>
                  </a:cubicBezTo>
                  <a:cubicBezTo>
                    <a:pt x="701516" y="268129"/>
                    <a:pt x="672941" y="266224"/>
                    <a:pt x="645319" y="263366"/>
                  </a:cubicBezTo>
                  <a:lnTo>
                    <a:pt x="561499" y="255746"/>
                  </a:lnTo>
                  <a:cubicBezTo>
                    <a:pt x="553879" y="255746"/>
                    <a:pt x="548164" y="254794"/>
                    <a:pt x="541496" y="254794"/>
                  </a:cubicBezTo>
                  <a:cubicBezTo>
                    <a:pt x="534829" y="255746"/>
                    <a:pt x="528161" y="255746"/>
                    <a:pt x="521494" y="256699"/>
                  </a:cubicBezTo>
                  <a:lnTo>
                    <a:pt x="511969" y="258604"/>
                  </a:lnTo>
                  <a:lnTo>
                    <a:pt x="507206" y="259556"/>
                  </a:lnTo>
                  <a:lnTo>
                    <a:pt x="502444" y="261461"/>
                  </a:lnTo>
                  <a:lnTo>
                    <a:pt x="482441" y="269081"/>
                  </a:lnTo>
                  <a:cubicBezTo>
                    <a:pt x="455771" y="279559"/>
                    <a:pt x="428149" y="286226"/>
                    <a:pt x="400526" y="290989"/>
                  </a:cubicBezTo>
                  <a:cubicBezTo>
                    <a:pt x="393859" y="292894"/>
                    <a:pt x="386239" y="292894"/>
                    <a:pt x="378619" y="293846"/>
                  </a:cubicBezTo>
                  <a:cubicBezTo>
                    <a:pt x="370999" y="293846"/>
                    <a:pt x="364331" y="293846"/>
                    <a:pt x="356711" y="292894"/>
                  </a:cubicBezTo>
                  <a:lnTo>
                    <a:pt x="346234" y="291941"/>
                  </a:lnTo>
                  <a:lnTo>
                    <a:pt x="335756" y="290036"/>
                  </a:lnTo>
                  <a:cubicBezTo>
                    <a:pt x="329089" y="289084"/>
                    <a:pt x="321469" y="287179"/>
                    <a:pt x="314801" y="285274"/>
                  </a:cubicBezTo>
                  <a:cubicBezTo>
                    <a:pt x="301466" y="281464"/>
                    <a:pt x="287179" y="277654"/>
                    <a:pt x="273844" y="271939"/>
                  </a:cubicBezTo>
                  <a:cubicBezTo>
                    <a:pt x="260509" y="267176"/>
                    <a:pt x="247174" y="261461"/>
                    <a:pt x="234791" y="255746"/>
                  </a:cubicBezTo>
                  <a:cubicBezTo>
                    <a:pt x="209074" y="245269"/>
                    <a:pt x="182404" y="236696"/>
                    <a:pt x="154781" y="234791"/>
                  </a:cubicBezTo>
                  <a:cubicBezTo>
                    <a:pt x="140494" y="233839"/>
                    <a:pt x="128111" y="234791"/>
                    <a:pt x="113824" y="238601"/>
                  </a:cubicBezTo>
                  <a:cubicBezTo>
                    <a:pt x="100489" y="242411"/>
                    <a:pt x="86201" y="246221"/>
                    <a:pt x="71914" y="246221"/>
                  </a:cubicBezTo>
                  <a:cubicBezTo>
                    <a:pt x="64294" y="247174"/>
                    <a:pt x="57626" y="246221"/>
                    <a:pt x="50006" y="246221"/>
                  </a:cubicBezTo>
                  <a:cubicBezTo>
                    <a:pt x="46196" y="246221"/>
                    <a:pt x="42386" y="245269"/>
                    <a:pt x="38576" y="244316"/>
                  </a:cubicBezTo>
                  <a:cubicBezTo>
                    <a:pt x="34766" y="243364"/>
                    <a:pt x="31909" y="242411"/>
                    <a:pt x="28099" y="241459"/>
                  </a:cubicBezTo>
                  <a:cubicBezTo>
                    <a:pt x="21431" y="238601"/>
                    <a:pt x="13811" y="235744"/>
                    <a:pt x="9049" y="227171"/>
                  </a:cubicBezTo>
                  <a:cubicBezTo>
                    <a:pt x="8096" y="225266"/>
                    <a:pt x="7144" y="222409"/>
                    <a:pt x="7144" y="219551"/>
                  </a:cubicBezTo>
                  <a:cubicBezTo>
                    <a:pt x="7144" y="216694"/>
                    <a:pt x="8096" y="214789"/>
                    <a:pt x="9049" y="212884"/>
                  </a:cubicBezTo>
                  <a:cubicBezTo>
                    <a:pt x="10954" y="209074"/>
                    <a:pt x="14764" y="206216"/>
                    <a:pt x="17621" y="204311"/>
                  </a:cubicBezTo>
                  <a:lnTo>
                    <a:pt x="17621" y="204311"/>
                  </a:lnTo>
                  <a:lnTo>
                    <a:pt x="17621" y="204311"/>
                  </a:lnTo>
                  <a:cubicBezTo>
                    <a:pt x="17621" y="204311"/>
                    <a:pt x="18574" y="204311"/>
                    <a:pt x="18574" y="203359"/>
                  </a:cubicBezTo>
                  <a:lnTo>
                    <a:pt x="18574" y="203359"/>
                  </a:lnTo>
                  <a:lnTo>
                    <a:pt x="88106" y="173831"/>
                  </a:lnTo>
                  <a:cubicBezTo>
                    <a:pt x="110966" y="163354"/>
                    <a:pt x="134779" y="152876"/>
                    <a:pt x="156686" y="142399"/>
                  </a:cubicBezTo>
                  <a:lnTo>
                    <a:pt x="190024" y="125254"/>
                  </a:lnTo>
                  <a:cubicBezTo>
                    <a:pt x="200501" y="119539"/>
                    <a:pt x="211931" y="111919"/>
                    <a:pt x="222409" y="105251"/>
                  </a:cubicBezTo>
                  <a:lnTo>
                    <a:pt x="253841" y="83344"/>
                  </a:lnTo>
                  <a:cubicBezTo>
                    <a:pt x="264319" y="76676"/>
                    <a:pt x="275749" y="70009"/>
                    <a:pt x="286226" y="63341"/>
                  </a:cubicBezTo>
                  <a:cubicBezTo>
                    <a:pt x="296704" y="56674"/>
                    <a:pt x="307181" y="50006"/>
                    <a:pt x="317659" y="43339"/>
                  </a:cubicBezTo>
                  <a:lnTo>
                    <a:pt x="332899" y="31909"/>
                  </a:lnTo>
                  <a:lnTo>
                    <a:pt x="339566" y="26194"/>
                  </a:lnTo>
                  <a:lnTo>
                    <a:pt x="347186" y="19526"/>
                  </a:lnTo>
                  <a:cubicBezTo>
                    <a:pt x="352901" y="15716"/>
                    <a:pt x="358616" y="11906"/>
                    <a:pt x="366236" y="9049"/>
                  </a:cubicBezTo>
                  <a:cubicBezTo>
                    <a:pt x="370046" y="8096"/>
                    <a:pt x="372904" y="8096"/>
                    <a:pt x="375761" y="7144"/>
                  </a:cubicBezTo>
                  <a:lnTo>
                    <a:pt x="376714" y="7144"/>
                  </a:lnTo>
                  <a:lnTo>
                    <a:pt x="376714" y="7144"/>
                  </a:lnTo>
                  <a:lnTo>
                    <a:pt x="377666" y="7144"/>
                  </a:lnTo>
                  <a:lnTo>
                    <a:pt x="378619" y="7144"/>
                  </a:lnTo>
                  <a:lnTo>
                    <a:pt x="381476" y="7144"/>
                  </a:lnTo>
                  <a:lnTo>
                    <a:pt x="386239" y="7144"/>
                  </a:lnTo>
                  <a:cubicBezTo>
                    <a:pt x="399574" y="9049"/>
                    <a:pt x="411956" y="10954"/>
                    <a:pt x="424339" y="13811"/>
                  </a:cubicBezTo>
                  <a:lnTo>
                    <a:pt x="461486" y="21431"/>
                  </a:lnTo>
                  <a:cubicBezTo>
                    <a:pt x="473869" y="24289"/>
                    <a:pt x="485299" y="26194"/>
                    <a:pt x="498634" y="28099"/>
                  </a:cubicBezTo>
                  <a:lnTo>
                    <a:pt x="499586" y="28099"/>
                  </a:lnTo>
                  <a:lnTo>
                    <a:pt x="500539" y="28099"/>
                  </a:lnTo>
                  <a:lnTo>
                    <a:pt x="500539" y="28099"/>
                  </a:lnTo>
                  <a:cubicBezTo>
                    <a:pt x="501491" y="28099"/>
                    <a:pt x="499586" y="28099"/>
                    <a:pt x="500539" y="28099"/>
                  </a:cubicBezTo>
                  <a:lnTo>
                    <a:pt x="503396" y="28099"/>
                  </a:lnTo>
                  <a:lnTo>
                    <a:pt x="508159" y="28099"/>
                  </a:lnTo>
                  <a:lnTo>
                    <a:pt x="517684" y="28099"/>
                  </a:lnTo>
                  <a:lnTo>
                    <a:pt x="536734" y="29051"/>
                  </a:lnTo>
                  <a:lnTo>
                    <a:pt x="574834" y="32861"/>
                  </a:lnTo>
                  <a:lnTo>
                    <a:pt x="650081" y="41434"/>
                  </a:lnTo>
                  <a:cubicBezTo>
                    <a:pt x="662464" y="43339"/>
                    <a:pt x="674846" y="43339"/>
                    <a:pt x="688181" y="44291"/>
                  </a:cubicBezTo>
                  <a:cubicBezTo>
                    <a:pt x="699611" y="45244"/>
                    <a:pt x="710089" y="41434"/>
                    <a:pt x="719614" y="35719"/>
                  </a:cubicBezTo>
                  <a:lnTo>
                    <a:pt x="727234" y="30956"/>
                  </a:lnTo>
                  <a:lnTo>
                    <a:pt x="734854" y="26194"/>
                  </a:lnTo>
                  <a:cubicBezTo>
                    <a:pt x="737711" y="24289"/>
                    <a:pt x="740569" y="22384"/>
                    <a:pt x="743426" y="21431"/>
                  </a:cubicBezTo>
                  <a:cubicBezTo>
                    <a:pt x="746284" y="19526"/>
                    <a:pt x="749141" y="18574"/>
                    <a:pt x="752951" y="16669"/>
                  </a:cubicBezTo>
                  <a:cubicBezTo>
                    <a:pt x="756761" y="15716"/>
                    <a:pt x="760571" y="13811"/>
                    <a:pt x="763429" y="13811"/>
                  </a:cubicBezTo>
                  <a:lnTo>
                    <a:pt x="765334" y="13811"/>
                  </a:lnTo>
                  <a:lnTo>
                    <a:pt x="766286" y="13811"/>
                  </a:lnTo>
                  <a:lnTo>
                    <a:pt x="767239" y="13811"/>
                  </a:lnTo>
                  <a:cubicBezTo>
                    <a:pt x="769144" y="13811"/>
                    <a:pt x="768191" y="13811"/>
                    <a:pt x="768191" y="13811"/>
                  </a:cubicBezTo>
                  <a:lnTo>
                    <a:pt x="768191" y="13811"/>
                  </a:lnTo>
                  <a:cubicBezTo>
                    <a:pt x="770096" y="13811"/>
                    <a:pt x="772001" y="14764"/>
                    <a:pt x="774859" y="14764"/>
                  </a:cubicBezTo>
                  <a:cubicBezTo>
                    <a:pt x="781526" y="16669"/>
                    <a:pt x="788194" y="19526"/>
                    <a:pt x="793909" y="21431"/>
                  </a:cubicBezTo>
                  <a:cubicBezTo>
                    <a:pt x="817721" y="31909"/>
                    <a:pt x="838676" y="43339"/>
                    <a:pt x="861536" y="37624"/>
                  </a:cubicBezTo>
                  <a:cubicBezTo>
                    <a:pt x="864394" y="36671"/>
                    <a:pt x="867251" y="36671"/>
                    <a:pt x="870109" y="35719"/>
                  </a:cubicBezTo>
                  <a:lnTo>
                    <a:pt x="879634" y="32861"/>
                  </a:lnTo>
                  <a:lnTo>
                    <a:pt x="889159" y="30004"/>
                  </a:lnTo>
                  <a:cubicBezTo>
                    <a:pt x="892969" y="29051"/>
                    <a:pt x="895826" y="28099"/>
                    <a:pt x="899636" y="28099"/>
                  </a:cubicBezTo>
                  <a:cubicBezTo>
                    <a:pt x="907256" y="27146"/>
                    <a:pt x="913924" y="28099"/>
                    <a:pt x="921544" y="30004"/>
                  </a:cubicBezTo>
                  <a:cubicBezTo>
                    <a:pt x="928211" y="31909"/>
                    <a:pt x="935831" y="34766"/>
                    <a:pt x="941546" y="37624"/>
                  </a:cubicBezTo>
                  <a:cubicBezTo>
                    <a:pt x="947261" y="41434"/>
                    <a:pt x="952976" y="45244"/>
                    <a:pt x="958691" y="48101"/>
                  </a:cubicBezTo>
                  <a:lnTo>
                    <a:pt x="973931" y="59531"/>
                  </a:lnTo>
                  <a:cubicBezTo>
                    <a:pt x="983456" y="68104"/>
                    <a:pt x="993934" y="75724"/>
                    <a:pt x="1003459" y="85249"/>
                  </a:cubicBezTo>
                  <a:lnTo>
                    <a:pt x="1017746" y="98584"/>
                  </a:lnTo>
                  <a:lnTo>
                    <a:pt x="1032034" y="110966"/>
                  </a:lnTo>
                  <a:cubicBezTo>
                    <a:pt x="1040606" y="119539"/>
                    <a:pt x="1052036" y="125254"/>
                    <a:pt x="1061561" y="132874"/>
                  </a:cubicBezTo>
                  <a:cubicBezTo>
                    <a:pt x="1072039" y="139541"/>
                    <a:pt x="1082516" y="145256"/>
                    <a:pt x="1092994" y="151924"/>
                  </a:cubicBezTo>
                  <a:cubicBezTo>
                    <a:pt x="1104424" y="157639"/>
                    <a:pt x="1115854" y="162401"/>
                    <a:pt x="1126331" y="168116"/>
                  </a:cubicBezTo>
                  <a:lnTo>
                    <a:pt x="1125379" y="168116"/>
                  </a:lnTo>
                  <a:lnTo>
                    <a:pt x="1212056" y="195739"/>
                  </a:lnTo>
                  <a:lnTo>
                    <a:pt x="1211104" y="195739"/>
                  </a:lnTo>
                  <a:lnTo>
                    <a:pt x="1228249" y="198596"/>
                  </a:lnTo>
                  <a:lnTo>
                    <a:pt x="1228249" y="19859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4874177" y="6471376"/>
              <a:ext cx="102547" cy="73247"/>
            </a:xfrm>
            <a:custGeom>
              <a:avLst/>
              <a:gdLst>
                <a:gd name="connsiteX0" fmla="*/ 59531 w 66675"/>
                <a:gd name="connsiteY0" fmla="*/ 26194 h 47625"/>
                <a:gd name="connsiteX1" fmla="*/ 59531 w 66675"/>
                <a:gd name="connsiteY1" fmla="*/ 32861 h 47625"/>
                <a:gd name="connsiteX2" fmla="*/ 54769 w 66675"/>
                <a:gd name="connsiteY2" fmla="*/ 41434 h 47625"/>
                <a:gd name="connsiteX3" fmla="*/ 47149 w 66675"/>
                <a:gd name="connsiteY3" fmla="*/ 46196 h 47625"/>
                <a:gd name="connsiteX4" fmla="*/ 39529 w 66675"/>
                <a:gd name="connsiteY4" fmla="*/ 48101 h 47625"/>
                <a:gd name="connsiteX5" fmla="*/ 32861 w 66675"/>
                <a:gd name="connsiteY5" fmla="*/ 48101 h 47625"/>
                <a:gd name="connsiteX6" fmla="*/ 28099 w 66675"/>
                <a:gd name="connsiteY6" fmla="*/ 47149 h 47625"/>
                <a:gd name="connsiteX7" fmla="*/ 22384 w 66675"/>
                <a:gd name="connsiteY7" fmla="*/ 46196 h 47625"/>
                <a:gd name="connsiteX8" fmla="*/ 16669 w 66675"/>
                <a:gd name="connsiteY8" fmla="*/ 44291 h 47625"/>
                <a:gd name="connsiteX9" fmla="*/ 10954 w 66675"/>
                <a:gd name="connsiteY9" fmla="*/ 40481 h 47625"/>
                <a:gd name="connsiteX10" fmla="*/ 10001 w 66675"/>
                <a:gd name="connsiteY10" fmla="*/ 39529 h 47625"/>
                <a:gd name="connsiteX11" fmla="*/ 10001 w 66675"/>
                <a:gd name="connsiteY11" fmla="*/ 38576 h 47625"/>
                <a:gd name="connsiteX12" fmla="*/ 9049 w 66675"/>
                <a:gd name="connsiteY12" fmla="*/ 37624 h 47625"/>
                <a:gd name="connsiteX13" fmla="*/ 7144 w 66675"/>
                <a:gd name="connsiteY13" fmla="*/ 32861 h 47625"/>
                <a:gd name="connsiteX14" fmla="*/ 7144 w 66675"/>
                <a:gd name="connsiteY14" fmla="*/ 29051 h 47625"/>
                <a:gd name="connsiteX15" fmla="*/ 7144 w 66675"/>
                <a:gd name="connsiteY15" fmla="*/ 27146 h 47625"/>
                <a:gd name="connsiteX16" fmla="*/ 7144 w 66675"/>
                <a:gd name="connsiteY16" fmla="*/ 26194 h 47625"/>
                <a:gd name="connsiteX17" fmla="*/ 9049 w 66675"/>
                <a:gd name="connsiteY17" fmla="*/ 19526 h 47625"/>
                <a:gd name="connsiteX18" fmla="*/ 13811 w 66675"/>
                <a:gd name="connsiteY18" fmla="*/ 13811 h 47625"/>
                <a:gd name="connsiteX19" fmla="*/ 19526 w 66675"/>
                <a:gd name="connsiteY19" fmla="*/ 10954 h 47625"/>
                <a:gd name="connsiteX20" fmla="*/ 30956 w 66675"/>
                <a:gd name="connsiteY20" fmla="*/ 9049 h 47625"/>
                <a:gd name="connsiteX21" fmla="*/ 30004 w 66675"/>
                <a:gd name="connsiteY21" fmla="*/ 9049 h 47625"/>
                <a:gd name="connsiteX22" fmla="*/ 37624 w 66675"/>
                <a:gd name="connsiteY22" fmla="*/ 7144 h 47625"/>
                <a:gd name="connsiteX23" fmla="*/ 42386 w 66675"/>
                <a:gd name="connsiteY23" fmla="*/ 7144 h 47625"/>
                <a:gd name="connsiteX24" fmla="*/ 47149 w 66675"/>
                <a:gd name="connsiteY24" fmla="*/ 8096 h 47625"/>
                <a:gd name="connsiteX25" fmla="*/ 52864 w 66675"/>
                <a:gd name="connsiteY25" fmla="*/ 10954 h 47625"/>
                <a:gd name="connsiteX26" fmla="*/ 57626 w 66675"/>
                <a:gd name="connsiteY26" fmla="*/ 15716 h 47625"/>
                <a:gd name="connsiteX27" fmla="*/ 60484 w 66675"/>
                <a:gd name="connsiteY27" fmla="*/ 21431 h 47625"/>
                <a:gd name="connsiteX28" fmla="*/ 59531 w 66675"/>
                <a:gd name="connsiteY28" fmla="*/ 26194 h 47625"/>
                <a:gd name="connsiteX29" fmla="*/ 59531 w 66675"/>
                <a:gd name="connsiteY29" fmla="*/ 26194 h 47625"/>
                <a:gd name="connsiteX30" fmla="*/ 41434 w 66675"/>
                <a:gd name="connsiteY30" fmla="*/ 25241 h 47625"/>
                <a:gd name="connsiteX31" fmla="*/ 41434 w 66675"/>
                <a:gd name="connsiteY31" fmla="*/ 23336 h 47625"/>
                <a:gd name="connsiteX32" fmla="*/ 41434 w 66675"/>
                <a:gd name="connsiteY32" fmla="*/ 21431 h 47625"/>
                <a:gd name="connsiteX33" fmla="*/ 41434 w 66675"/>
                <a:gd name="connsiteY33" fmla="*/ 20479 h 47625"/>
                <a:gd name="connsiteX34" fmla="*/ 40481 w 66675"/>
                <a:gd name="connsiteY34" fmla="*/ 19526 h 47625"/>
                <a:gd name="connsiteX35" fmla="*/ 38576 w 66675"/>
                <a:gd name="connsiteY35" fmla="*/ 18574 h 47625"/>
                <a:gd name="connsiteX36" fmla="*/ 35719 w 66675"/>
                <a:gd name="connsiteY36" fmla="*/ 17621 h 47625"/>
                <a:gd name="connsiteX37" fmla="*/ 29051 w 66675"/>
                <a:gd name="connsiteY37" fmla="*/ 17621 h 47625"/>
                <a:gd name="connsiteX38" fmla="*/ 28099 w 66675"/>
                <a:gd name="connsiteY38" fmla="*/ 17621 h 47625"/>
                <a:gd name="connsiteX39" fmla="*/ 18574 w 66675"/>
                <a:gd name="connsiteY39" fmla="*/ 18574 h 47625"/>
                <a:gd name="connsiteX40" fmla="*/ 14764 w 66675"/>
                <a:gd name="connsiteY40" fmla="*/ 20479 h 47625"/>
                <a:gd name="connsiteX41" fmla="*/ 12859 w 66675"/>
                <a:gd name="connsiteY41" fmla="*/ 23336 h 47625"/>
                <a:gd name="connsiteX42" fmla="*/ 11906 w 66675"/>
                <a:gd name="connsiteY42" fmla="*/ 26194 h 47625"/>
                <a:gd name="connsiteX43" fmla="*/ 11906 w 66675"/>
                <a:gd name="connsiteY43" fmla="*/ 27146 h 47625"/>
                <a:gd name="connsiteX44" fmla="*/ 11906 w 66675"/>
                <a:gd name="connsiteY44" fmla="*/ 28099 h 47625"/>
                <a:gd name="connsiteX45" fmla="*/ 12859 w 66675"/>
                <a:gd name="connsiteY45" fmla="*/ 30004 h 47625"/>
                <a:gd name="connsiteX46" fmla="*/ 12859 w 66675"/>
                <a:gd name="connsiteY46" fmla="*/ 30004 h 47625"/>
                <a:gd name="connsiteX47" fmla="*/ 13811 w 66675"/>
                <a:gd name="connsiteY47" fmla="*/ 30956 h 47625"/>
                <a:gd name="connsiteX48" fmla="*/ 14764 w 66675"/>
                <a:gd name="connsiteY48" fmla="*/ 30956 h 47625"/>
                <a:gd name="connsiteX49" fmla="*/ 14764 w 66675"/>
                <a:gd name="connsiteY49" fmla="*/ 30956 h 47625"/>
                <a:gd name="connsiteX50" fmla="*/ 17621 w 66675"/>
                <a:gd name="connsiteY50" fmla="*/ 31909 h 47625"/>
                <a:gd name="connsiteX51" fmla="*/ 21431 w 66675"/>
                <a:gd name="connsiteY51" fmla="*/ 31909 h 47625"/>
                <a:gd name="connsiteX52" fmla="*/ 26194 w 66675"/>
                <a:gd name="connsiteY52" fmla="*/ 31909 h 47625"/>
                <a:gd name="connsiteX53" fmla="*/ 31909 w 66675"/>
                <a:gd name="connsiteY53" fmla="*/ 31909 h 47625"/>
                <a:gd name="connsiteX54" fmla="*/ 35719 w 66675"/>
                <a:gd name="connsiteY54" fmla="*/ 30956 h 47625"/>
                <a:gd name="connsiteX55" fmla="*/ 38576 w 66675"/>
                <a:gd name="connsiteY55" fmla="*/ 30004 h 47625"/>
                <a:gd name="connsiteX56" fmla="*/ 39529 w 66675"/>
                <a:gd name="connsiteY56" fmla="*/ 29051 h 47625"/>
                <a:gd name="connsiteX57" fmla="*/ 39529 w 66675"/>
                <a:gd name="connsiteY57" fmla="*/ 28099 h 47625"/>
                <a:gd name="connsiteX58" fmla="*/ 41434 w 66675"/>
                <a:gd name="connsiteY58" fmla="*/ 25241 h 47625"/>
                <a:gd name="connsiteX59" fmla="*/ 41434 w 66675"/>
                <a:gd name="connsiteY59" fmla="*/ 2524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675" h="47625">
                  <a:moveTo>
                    <a:pt x="59531" y="26194"/>
                  </a:moveTo>
                  <a:cubicBezTo>
                    <a:pt x="59531" y="28099"/>
                    <a:pt x="60484" y="29051"/>
                    <a:pt x="59531" y="32861"/>
                  </a:cubicBezTo>
                  <a:cubicBezTo>
                    <a:pt x="58579" y="35719"/>
                    <a:pt x="57626" y="38576"/>
                    <a:pt x="54769" y="41434"/>
                  </a:cubicBezTo>
                  <a:cubicBezTo>
                    <a:pt x="52864" y="44291"/>
                    <a:pt x="50006" y="45244"/>
                    <a:pt x="47149" y="46196"/>
                  </a:cubicBezTo>
                  <a:cubicBezTo>
                    <a:pt x="44291" y="47149"/>
                    <a:pt x="42386" y="48101"/>
                    <a:pt x="39529" y="48101"/>
                  </a:cubicBezTo>
                  <a:cubicBezTo>
                    <a:pt x="36671" y="48101"/>
                    <a:pt x="34766" y="48101"/>
                    <a:pt x="32861" y="48101"/>
                  </a:cubicBezTo>
                  <a:lnTo>
                    <a:pt x="28099" y="47149"/>
                  </a:lnTo>
                  <a:cubicBezTo>
                    <a:pt x="26194" y="47149"/>
                    <a:pt x="24289" y="46196"/>
                    <a:pt x="22384" y="46196"/>
                  </a:cubicBezTo>
                  <a:cubicBezTo>
                    <a:pt x="20479" y="46196"/>
                    <a:pt x="18574" y="45244"/>
                    <a:pt x="16669" y="44291"/>
                  </a:cubicBezTo>
                  <a:cubicBezTo>
                    <a:pt x="14764" y="43339"/>
                    <a:pt x="12859" y="42386"/>
                    <a:pt x="10954" y="40481"/>
                  </a:cubicBezTo>
                  <a:cubicBezTo>
                    <a:pt x="10954" y="40481"/>
                    <a:pt x="10954" y="40481"/>
                    <a:pt x="10001" y="39529"/>
                  </a:cubicBezTo>
                  <a:lnTo>
                    <a:pt x="10001" y="38576"/>
                  </a:lnTo>
                  <a:cubicBezTo>
                    <a:pt x="10001" y="38576"/>
                    <a:pt x="10001" y="37624"/>
                    <a:pt x="9049" y="37624"/>
                  </a:cubicBezTo>
                  <a:cubicBezTo>
                    <a:pt x="8096" y="35719"/>
                    <a:pt x="7144" y="33814"/>
                    <a:pt x="7144" y="32861"/>
                  </a:cubicBezTo>
                  <a:cubicBezTo>
                    <a:pt x="7144" y="31909"/>
                    <a:pt x="7144" y="30004"/>
                    <a:pt x="7144" y="29051"/>
                  </a:cubicBezTo>
                  <a:cubicBezTo>
                    <a:pt x="7144" y="28099"/>
                    <a:pt x="7144" y="28099"/>
                    <a:pt x="7144" y="27146"/>
                  </a:cubicBezTo>
                  <a:lnTo>
                    <a:pt x="7144" y="26194"/>
                  </a:lnTo>
                  <a:cubicBezTo>
                    <a:pt x="7144" y="25241"/>
                    <a:pt x="8096" y="21431"/>
                    <a:pt x="9049" y="19526"/>
                  </a:cubicBezTo>
                  <a:cubicBezTo>
                    <a:pt x="10001" y="17621"/>
                    <a:pt x="11906" y="15716"/>
                    <a:pt x="13811" y="13811"/>
                  </a:cubicBezTo>
                  <a:cubicBezTo>
                    <a:pt x="15716" y="12859"/>
                    <a:pt x="17621" y="11906"/>
                    <a:pt x="19526" y="10954"/>
                  </a:cubicBezTo>
                  <a:cubicBezTo>
                    <a:pt x="23336" y="10001"/>
                    <a:pt x="27146" y="9049"/>
                    <a:pt x="30956" y="9049"/>
                  </a:cubicBezTo>
                  <a:lnTo>
                    <a:pt x="30004" y="9049"/>
                  </a:lnTo>
                  <a:cubicBezTo>
                    <a:pt x="32861" y="8096"/>
                    <a:pt x="34766" y="8096"/>
                    <a:pt x="37624" y="7144"/>
                  </a:cubicBezTo>
                  <a:cubicBezTo>
                    <a:pt x="38576" y="7144"/>
                    <a:pt x="40481" y="7144"/>
                    <a:pt x="42386" y="7144"/>
                  </a:cubicBezTo>
                  <a:cubicBezTo>
                    <a:pt x="44291" y="7144"/>
                    <a:pt x="45244" y="7144"/>
                    <a:pt x="47149" y="8096"/>
                  </a:cubicBezTo>
                  <a:cubicBezTo>
                    <a:pt x="49054" y="8096"/>
                    <a:pt x="50959" y="9049"/>
                    <a:pt x="52864" y="10954"/>
                  </a:cubicBezTo>
                  <a:cubicBezTo>
                    <a:pt x="54769" y="11906"/>
                    <a:pt x="55721" y="13811"/>
                    <a:pt x="57626" y="15716"/>
                  </a:cubicBezTo>
                  <a:cubicBezTo>
                    <a:pt x="58579" y="17621"/>
                    <a:pt x="59531" y="19526"/>
                    <a:pt x="60484" y="21431"/>
                  </a:cubicBezTo>
                  <a:cubicBezTo>
                    <a:pt x="58579" y="21431"/>
                    <a:pt x="59531" y="23336"/>
                    <a:pt x="59531" y="26194"/>
                  </a:cubicBezTo>
                  <a:lnTo>
                    <a:pt x="59531" y="26194"/>
                  </a:lnTo>
                  <a:close/>
                  <a:moveTo>
                    <a:pt x="41434" y="25241"/>
                  </a:moveTo>
                  <a:cubicBezTo>
                    <a:pt x="41434" y="24289"/>
                    <a:pt x="41434" y="24289"/>
                    <a:pt x="41434" y="23336"/>
                  </a:cubicBezTo>
                  <a:cubicBezTo>
                    <a:pt x="41434" y="22384"/>
                    <a:pt x="41434" y="22384"/>
                    <a:pt x="41434" y="21431"/>
                  </a:cubicBezTo>
                  <a:cubicBezTo>
                    <a:pt x="41434" y="21431"/>
                    <a:pt x="41434" y="20479"/>
                    <a:pt x="41434" y="20479"/>
                  </a:cubicBezTo>
                  <a:cubicBezTo>
                    <a:pt x="41434" y="20479"/>
                    <a:pt x="41434" y="19526"/>
                    <a:pt x="40481" y="19526"/>
                  </a:cubicBezTo>
                  <a:cubicBezTo>
                    <a:pt x="40481" y="18574"/>
                    <a:pt x="39529" y="18574"/>
                    <a:pt x="38576" y="18574"/>
                  </a:cubicBezTo>
                  <a:cubicBezTo>
                    <a:pt x="37624" y="18574"/>
                    <a:pt x="36671" y="17621"/>
                    <a:pt x="35719" y="17621"/>
                  </a:cubicBezTo>
                  <a:cubicBezTo>
                    <a:pt x="33814" y="17621"/>
                    <a:pt x="31909" y="17621"/>
                    <a:pt x="29051" y="17621"/>
                  </a:cubicBezTo>
                  <a:lnTo>
                    <a:pt x="28099" y="17621"/>
                  </a:lnTo>
                  <a:cubicBezTo>
                    <a:pt x="25241" y="17621"/>
                    <a:pt x="21431" y="17621"/>
                    <a:pt x="18574" y="18574"/>
                  </a:cubicBezTo>
                  <a:cubicBezTo>
                    <a:pt x="16669" y="18574"/>
                    <a:pt x="15716" y="19526"/>
                    <a:pt x="14764" y="20479"/>
                  </a:cubicBezTo>
                  <a:cubicBezTo>
                    <a:pt x="13811" y="21431"/>
                    <a:pt x="12859" y="22384"/>
                    <a:pt x="12859" y="23336"/>
                  </a:cubicBezTo>
                  <a:cubicBezTo>
                    <a:pt x="12859" y="24289"/>
                    <a:pt x="11906" y="24289"/>
                    <a:pt x="11906" y="26194"/>
                  </a:cubicBezTo>
                  <a:lnTo>
                    <a:pt x="11906" y="27146"/>
                  </a:lnTo>
                  <a:cubicBezTo>
                    <a:pt x="11906" y="26194"/>
                    <a:pt x="11906" y="27146"/>
                    <a:pt x="11906" y="28099"/>
                  </a:cubicBezTo>
                  <a:cubicBezTo>
                    <a:pt x="11906" y="29051"/>
                    <a:pt x="11906" y="29051"/>
                    <a:pt x="12859" y="30004"/>
                  </a:cubicBezTo>
                  <a:cubicBezTo>
                    <a:pt x="12859" y="30956"/>
                    <a:pt x="12859" y="30004"/>
                    <a:pt x="12859" y="30004"/>
                  </a:cubicBezTo>
                  <a:cubicBezTo>
                    <a:pt x="12859" y="30004"/>
                    <a:pt x="13811" y="30956"/>
                    <a:pt x="13811" y="30956"/>
                  </a:cubicBezTo>
                  <a:lnTo>
                    <a:pt x="14764" y="30956"/>
                  </a:lnTo>
                  <a:cubicBezTo>
                    <a:pt x="13811" y="30004"/>
                    <a:pt x="14764" y="30956"/>
                    <a:pt x="14764" y="30956"/>
                  </a:cubicBezTo>
                  <a:cubicBezTo>
                    <a:pt x="15716" y="30956"/>
                    <a:pt x="16669" y="31909"/>
                    <a:pt x="17621" y="31909"/>
                  </a:cubicBezTo>
                  <a:cubicBezTo>
                    <a:pt x="18574" y="31909"/>
                    <a:pt x="20479" y="31909"/>
                    <a:pt x="21431" y="31909"/>
                  </a:cubicBezTo>
                  <a:cubicBezTo>
                    <a:pt x="23336" y="31909"/>
                    <a:pt x="24289" y="31909"/>
                    <a:pt x="26194" y="31909"/>
                  </a:cubicBezTo>
                  <a:lnTo>
                    <a:pt x="31909" y="31909"/>
                  </a:lnTo>
                  <a:cubicBezTo>
                    <a:pt x="32861" y="31909"/>
                    <a:pt x="34766" y="31909"/>
                    <a:pt x="35719" y="30956"/>
                  </a:cubicBezTo>
                  <a:cubicBezTo>
                    <a:pt x="36671" y="30956"/>
                    <a:pt x="37624" y="30004"/>
                    <a:pt x="38576" y="30004"/>
                  </a:cubicBezTo>
                  <a:cubicBezTo>
                    <a:pt x="39529" y="30004"/>
                    <a:pt x="39529" y="29051"/>
                    <a:pt x="39529" y="29051"/>
                  </a:cubicBezTo>
                  <a:cubicBezTo>
                    <a:pt x="39529" y="29051"/>
                    <a:pt x="39529" y="28099"/>
                    <a:pt x="39529" y="28099"/>
                  </a:cubicBezTo>
                  <a:cubicBezTo>
                    <a:pt x="40481" y="29051"/>
                    <a:pt x="41434" y="26194"/>
                    <a:pt x="41434" y="25241"/>
                  </a:cubicBezTo>
                  <a:lnTo>
                    <a:pt x="41434" y="25241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5044161" y="6446471"/>
              <a:ext cx="131846" cy="87898"/>
            </a:xfrm>
            <a:custGeom>
              <a:avLst/>
              <a:gdLst>
                <a:gd name="connsiteX0" fmla="*/ 46164 w 85725"/>
                <a:gd name="connsiteY0" fmla="*/ 8096 h 57150"/>
                <a:gd name="connsiteX1" fmla="*/ 52831 w 85725"/>
                <a:gd name="connsiteY1" fmla="*/ 8096 h 57150"/>
                <a:gd name="connsiteX2" fmla="*/ 62356 w 85725"/>
                <a:gd name="connsiteY2" fmla="*/ 10001 h 57150"/>
                <a:gd name="connsiteX3" fmla="*/ 68071 w 85725"/>
                <a:gd name="connsiteY3" fmla="*/ 11906 h 57150"/>
                <a:gd name="connsiteX4" fmla="*/ 74739 w 85725"/>
                <a:gd name="connsiteY4" fmla="*/ 15716 h 57150"/>
                <a:gd name="connsiteX5" fmla="*/ 77596 w 85725"/>
                <a:gd name="connsiteY5" fmla="*/ 19526 h 57150"/>
                <a:gd name="connsiteX6" fmla="*/ 79501 w 85725"/>
                <a:gd name="connsiteY6" fmla="*/ 23336 h 57150"/>
                <a:gd name="connsiteX7" fmla="*/ 80454 w 85725"/>
                <a:gd name="connsiteY7" fmla="*/ 28099 h 57150"/>
                <a:gd name="connsiteX8" fmla="*/ 80454 w 85725"/>
                <a:gd name="connsiteY8" fmla="*/ 30004 h 57150"/>
                <a:gd name="connsiteX9" fmla="*/ 80454 w 85725"/>
                <a:gd name="connsiteY9" fmla="*/ 30956 h 57150"/>
                <a:gd name="connsiteX10" fmla="*/ 80454 w 85725"/>
                <a:gd name="connsiteY10" fmla="*/ 30956 h 57150"/>
                <a:gd name="connsiteX11" fmla="*/ 80454 w 85725"/>
                <a:gd name="connsiteY11" fmla="*/ 30956 h 57150"/>
                <a:gd name="connsiteX12" fmla="*/ 80454 w 85725"/>
                <a:gd name="connsiteY12" fmla="*/ 31909 h 57150"/>
                <a:gd name="connsiteX13" fmla="*/ 80454 w 85725"/>
                <a:gd name="connsiteY13" fmla="*/ 31909 h 57150"/>
                <a:gd name="connsiteX14" fmla="*/ 79501 w 85725"/>
                <a:gd name="connsiteY14" fmla="*/ 34766 h 57150"/>
                <a:gd name="connsiteX15" fmla="*/ 77596 w 85725"/>
                <a:gd name="connsiteY15" fmla="*/ 39529 h 57150"/>
                <a:gd name="connsiteX16" fmla="*/ 70929 w 85725"/>
                <a:gd name="connsiteY16" fmla="*/ 47149 h 57150"/>
                <a:gd name="connsiteX17" fmla="*/ 54736 w 85725"/>
                <a:gd name="connsiteY17" fmla="*/ 51911 h 57150"/>
                <a:gd name="connsiteX18" fmla="*/ 47116 w 85725"/>
                <a:gd name="connsiteY18" fmla="*/ 51911 h 57150"/>
                <a:gd name="connsiteX19" fmla="*/ 40449 w 85725"/>
                <a:gd name="connsiteY19" fmla="*/ 50959 h 57150"/>
                <a:gd name="connsiteX20" fmla="*/ 25209 w 85725"/>
                <a:gd name="connsiteY20" fmla="*/ 49054 h 57150"/>
                <a:gd name="connsiteX21" fmla="*/ 10921 w 85725"/>
                <a:gd name="connsiteY21" fmla="*/ 41434 h 57150"/>
                <a:gd name="connsiteX22" fmla="*/ 9969 w 85725"/>
                <a:gd name="connsiteY22" fmla="*/ 24289 h 57150"/>
                <a:gd name="connsiteX23" fmla="*/ 20446 w 85725"/>
                <a:gd name="connsiteY23" fmla="*/ 15716 h 57150"/>
                <a:gd name="connsiteX24" fmla="*/ 25209 w 85725"/>
                <a:gd name="connsiteY24" fmla="*/ 12859 h 57150"/>
                <a:gd name="connsiteX25" fmla="*/ 29971 w 85725"/>
                <a:gd name="connsiteY25" fmla="*/ 10001 h 57150"/>
                <a:gd name="connsiteX26" fmla="*/ 38544 w 85725"/>
                <a:gd name="connsiteY26" fmla="*/ 7144 h 57150"/>
                <a:gd name="connsiteX27" fmla="*/ 46164 w 85725"/>
                <a:gd name="connsiteY27" fmla="*/ 8096 h 57150"/>
                <a:gd name="connsiteX28" fmla="*/ 46164 w 85725"/>
                <a:gd name="connsiteY28" fmla="*/ 8096 h 57150"/>
                <a:gd name="connsiteX29" fmla="*/ 45211 w 85725"/>
                <a:gd name="connsiteY29" fmla="*/ 26194 h 57150"/>
                <a:gd name="connsiteX30" fmla="*/ 39496 w 85725"/>
                <a:gd name="connsiteY30" fmla="*/ 25241 h 57150"/>
                <a:gd name="connsiteX31" fmla="*/ 32829 w 85725"/>
                <a:gd name="connsiteY31" fmla="*/ 25241 h 57150"/>
                <a:gd name="connsiteX32" fmla="*/ 29019 w 85725"/>
                <a:gd name="connsiteY32" fmla="*/ 25241 h 57150"/>
                <a:gd name="connsiteX33" fmla="*/ 24256 w 85725"/>
                <a:gd name="connsiteY33" fmla="*/ 26194 h 57150"/>
                <a:gd name="connsiteX34" fmla="*/ 16636 w 85725"/>
                <a:gd name="connsiteY34" fmla="*/ 30956 h 57150"/>
                <a:gd name="connsiteX35" fmla="*/ 16636 w 85725"/>
                <a:gd name="connsiteY35" fmla="*/ 37624 h 57150"/>
                <a:gd name="connsiteX36" fmla="*/ 27114 w 85725"/>
                <a:gd name="connsiteY36" fmla="*/ 42386 h 57150"/>
                <a:gd name="connsiteX37" fmla="*/ 40449 w 85725"/>
                <a:gd name="connsiteY37" fmla="*/ 43339 h 57150"/>
                <a:gd name="connsiteX38" fmla="*/ 48069 w 85725"/>
                <a:gd name="connsiteY38" fmla="*/ 43339 h 57150"/>
                <a:gd name="connsiteX39" fmla="*/ 54736 w 85725"/>
                <a:gd name="connsiteY39" fmla="*/ 42386 h 57150"/>
                <a:gd name="connsiteX40" fmla="*/ 64261 w 85725"/>
                <a:gd name="connsiteY40" fmla="*/ 38576 h 57150"/>
                <a:gd name="connsiteX41" fmla="*/ 66166 w 85725"/>
                <a:gd name="connsiteY41" fmla="*/ 35719 h 57150"/>
                <a:gd name="connsiteX42" fmla="*/ 66166 w 85725"/>
                <a:gd name="connsiteY42" fmla="*/ 34766 h 57150"/>
                <a:gd name="connsiteX43" fmla="*/ 66166 w 85725"/>
                <a:gd name="connsiteY43" fmla="*/ 31909 h 57150"/>
                <a:gd name="connsiteX44" fmla="*/ 65214 w 85725"/>
                <a:gd name="connsiteY44" fmla="*/ 30004 h 57150"/>
                <a:gd name="connsiteX45" fmla="*/ 64261 w 85725"/>
                <a:gd name="connsiteY45" fmla="*/ 29051 h 57150"/>
                <a:gd name="connsiteX46" fmla="*/ 63309 w 85725"/>
                <a:gd name="connsiteY46" fmla="*/ 28099 h 57150"/>
                <a:gd name="connsiteX47" fmla="*/ 60451 w 85725"/>
                <a:gd name="connsiteY47" fmla="*/ 27146 h 57150"/>
                <a:gd name="connsiteX48" fmla="*/ 57594 w 85725"/>
                <a:gd name="connsiteY48" fmla="*/ 26194 h 57150"/>
                <a:gd name="connsiteX49" fmla="*/ 51879 w 85725"/>
                <a:gd name="connsiteY49" fmla="*/ 25241 h 57150"/>
                <a:gd name="connsiteX50" fmla="*/ 45211 w 85725"/>
                <a:gd name="connsiteY50" fmla="*/ 26194 h 57150"/>
                <a:gd name="connsiteX51" fmla="*/ 45211 w 85725"/>
                <a:gd name="connsiteY51" fmla="*/ 26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5725" h="57150">
                  <a:moveTo>
                    <a:pt x="46164" y="8096"/>
                  </a:moveTo>
                  <a:cubicBezTo>
                    <a:pt x="46164" y="8096"/>
                    <a:pt x="48069" y="8096"/>
                    <a:pt x="52831" y="8096"/>
                  </a:cubicBezTo>
                  <a:cubicBezTo>
                    <a:pt x="55689" y="8096"/>
                    <a:pt x="58546" y="9049"/>
                    <a:pt x="62356" y="10001"/>
                  </a:cubicBezTo>
                  <a:cubicBezTo>
                    <a:pt x="64261" y="10954"/>
                    <a:pt x="66166" y="10954"/>
                    <a:pt x="68071" y="11906"/>
                  </a:cubicBezTo>
                  <a:cubicBezTo>
                    <a:pt x="69976" y="12859"/>
                    <a:pt x="71881" y="13811"/>
                    <a:pt x="74739" y="15716"/>
                  </a:cubicBezTo>
                  <a:cubicBezTo>
                    <a:pt x="75691" y="16669"/>
                    <a:pt x="76644" y="17621"/>
                    <a:pt x="77596" y="19526"/>
                  </a:cubicBezTo>
                  <a:cubicBezTo>
                    <a:pt x="78549" y="20479"/>
                    <a:pt x="79501" y="22384"/>
                    <a:pt x="79501" y="23336"/>
                  </a:cubicBezTo>
                  <a:cubicBezTo>
                    <a:pt x="80454" y="25241"/>
                    <a:pt x="80454" y="26194"/>
                    <a:pt x="80454" y="28099"/>
                  </a:cubicBezTo>
                  <a:lnTo>
                    <a:pt x="80454" y="30004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1909"/>
                  </a:lnTo>
                  <a:lnTo>
                    <a:pt x="80454" y="31909"/>
                  </a:lnTo>
                  <a:lnTo>
                    <a:pt x="79501" y="34766"/>
                  </a:lnTo>
                  <a:cubicBezTo>
                    <a:pt x="79501" y="35719"/>
                    <a:pt x="78549" y="38576"/>
                    <a:pt x="77596" y="39529"/>
                  </a:cubicBezTo>
                  <a:cubicBezTo>
                    <a:pt x="75691" y="42386"/>
                    <a:pt x="73786" y="45244"/>
                    <a:pt x="70929" y="47149"/>
                  </a:cubicBezTo>
                  <a:cubicBezTo>
                    <a:pt x="65214" y="50959"/>
                    <a:pt x="59499" y="51911"/>
                    <a:pt x="54736" y="51911"/>
                  </a:cubicBezTo>
                  <a:cubicBezTo>
                    <a:pt x="51879" y="51911"/>
                    <a:pt x="49974" y="51911"/>
                    <a:pt x="47116" y="51911"/>
                  </a:cubicBezTo>
                  <a:lnTo>
                    <a:pt x="40449" y="50959"/>
                  </a:lnTo>
                  <a:cubicBezTo>
                    <a:pt x="35686" y="50959"/>
                    <a:pt x="29971" y="50006"/>
                    <a:pt x="25209" y="49054"/>
                  </a:cubicBezTo>
                  <a:cubicBezTo>
                    <a:pt x="20446" y="47149"/>
                    <a:pt x="14731" y="46196"/>
                    <a:pt x="10921" y="41434"/>
                  </a:cubicBezTo>
                  <a:cubicBezTo>
                    <a:pt x="7111" y="36671"/>
                    <a:pt x="5206" y="30004"/>
                    <a:pt x="9969" y="24289"/>
                  </a:cubicBezTo>
                  <a:cubicBezTo>
                    <a:pt x="13779" y="19526"/>
                    <a:pt x="16636" y="17621"/>
                    <a:pt x="20446" y="15716"/>
                  </a:cubicBezTo>
                  <a:cubicBezTo>
                    <a:pt x="22351" y="14764"/>
                    <a:pt x="23304" y="13811"/>
                    <a:pt x="25209" y="12859"/>
                  </a:cubicBezTo>
                  <a:cubicBezTo>
                    <a:pt x="27114" y="11906"/>
                    <a:pt x="29019" y="10954"/>
                    <a:pt x="29971" y="10001"/>
                  </a:cubicBezTo>
                  <a:cubicBezTo>
                    <a:pt x="32829" y="9049"/>
                    <a:pt x="35686" y="8096"/>
                    <a:pt x="38544" y="7144"/>
                  </a:cubicBezTo>
                  <a:cubicBezTo>
                    <a:pt x="42354" y="8096"/>
                    <a:pt x="45211" y="7144"/>
                    <a:pt x="46164" y="8096"/>
                  </a:cubicBezTo>
                  <a:lnTo>
                    <a:pt x="46164" y="8096"/>
                  </a:lnTo>
                  <a:close/>
                  <a:moveTo>
                    <a:pt x="45211" y="26194"/>
                  </a:moveTo>
                  <a:cubicBezTo>
                    <a:pt x="45211" y="26194"/>
                    <a:pt x="43306" y="26194"/>
                    <a:pt x="39496" y="25241"/>
                  </a:cubicBezTo>
                  <a:cubicBezTo>
                    <a:pt x="37591" y="25241"/>
                    <a:pt x="35686" y="25241"/>
                    <a:pt x="32829" y="25241"/>
                  </a:cubicBezTo>
                  <a:cubicBezTo>
                    <a:pt x="31876" y="25241"/>
                    <a:pt x="29971" y="25241"/>
                    <a:pt x="29019" y="25241"/>
                  </a:cubicBezTo>
                  <a:cubicBezTo>
                    <a:pt x="27114" y="25241"/>
                    <a:pt x="26161" y="26194"/>
                    <a:pt x="24256" y="26194"/>
                  </a:cubicBezTo>
                  <a:cubicBezTo>
                    <a:pt x="21399" y="27146"/>
                    <a:pt x="17589" y="29051"/>
                    <a:pt x="16636" y="30956"/>
                  </a:cubicBezTo>
                  <a:cubicBezTo>
                    <a:pt x="14731" y="31909"/>
                    <a:pt x="14731" y="35719"/>
                    <a:pt x="16636" y="37624"/>
                  </a:cubicBezTo>
                  <a:cubicBezTo>
                    <a:pt x="18541" y="39529"/>
                    <a:pt x="22351" y="41434"/>
                    <a:pt x="27114" y="42386"/>
                  </a:cubicBezTo>
                  <a:cubicBezTo>
                    <a:pt x="31876" y="43339"/>
                    <a:pt x="35686" y="43339"/>
                    <a:pt x="40449" y="43339"/>
                  </a:cubicBezTo>
                  <a:lnTo>
                    <a:pt x="48069" y="43339"/>
                  </a:lnTo>
                  <a:cubicBezTo>
                    <a:pt x="49974" y="43339"/>
                    <a:pt x="52831" y="42386"/>
                    <a:pt x="54736" y="42386"/>
                  </a:cubicBezTo>
                  <a:cubicBezTo>
                    <a:pt x="58546" y="41434"/>
                    <a:pt x="62356" y="40481"/>
                    <a:pt x="64261" y="38576"/>
                  </a:cubicBezTo>
                  <a:cubicBezTo>
                    <a:pt x="65214" y="37624"/>
                    <a:pt x="65214" y="36671"/>
                    <a:pt x="66166" y="35719"/>
                  </a:cubicBezTo>
                  <a:cubicBezTo>
                    <a:pt x="66166" y="35719"/>
                    <a:pt x="66166" y="35719"/>
                    <a:pt x="66166" y="34766"/>
                  </a:cubicBezTo>
                  <a:lnTo>
                    <a:pt x="66166" y="31909"/>
                  </a:lnTo>
                  <a:cubicBezTo>
                    <a:pt x="66166" y="31909"/>
                    <a:pt x="66166" y="30004"/>
                    <a:pt x="65214" y="30004"/>
                  </a:cubicBezTo>
                  <a:cubicBezTo>
                    <a:pt x="65214" y="30004"/>
                    <a:pt x="65214" y="29051"/>
                    <a:pt x="64261" y="29051"/>
                  </a:cubicBezTo>
                  <a:cubicBezTo>
                    <a:pt x="64261" y="29051"/>
                    <a:pt x="64261" y="29051"/>
                    <a:pt x="63309" y="28099"/>
                  </a:cubicBezTo>
                  <a:cubicBezTo>
                    <a:pt x="62356" y="28099"/>
                    <a:pt x="62356" y="27146"/>
                    <a:pt x="60451" y="27146"/>
                  </a:cubicBezTo>
                  <a:cubicBezTo>
                    <a:pt x="59499" y="27146"/>
                    <a:pt x="58546" y="26194"/>
                    <a:pt x="57594" y="26194"/>
                  </a:cubicBezTo>
                  <a:cubicBezTo>
                    <a:pt x="55689" y="25241"/>
                    <a:pt x="53784" y="26194"/>
                    <a:pt x="51879" y="25241"/>
                  </a:cubicBezTo>
                  <a:cubicBezTo>
                    <a:pt x="47116" y="26194"/>
                    <a:pt x="45211" y="25241"/>
                    <a:pt x="45211" y="26194"/>
                  </a:cubicBezTo>
                  <a:lnTo>
                    <a:pt x="45211" y="2619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3712460" y="6494815"/>
              <a:ext cx="117196" cy="87898"/>
            </a:xfrm>
            <a:custGeom>
              <a:avLst/>
              <a:gdLst>
                <a:gd name="connsiteX0" fmla="*/ 28099 w 76200"/>
                <a:gd name="connsiteY0" fmla="*/ 10001 h 57150"/>
                <a:gd name="connsiteX1" fmla="*/ 34766 w 76200"/>
                <a:gd name="connsiteY1" fmla="*/ 10001 h 57150"/>
                <a:gd name="connsiteX2" fmla="*/ 52864 w 76200"/>
                <a:gd name="connsiteY2" fmla="*/ 12859 h 57150"/>
                <a:gd name="connsiteX3" fmla="*/ 58579 w 76200"/>
                <a:gd name="connsiteY3" fmla="*/ 14764 h 57150"/>
                <a:gd name="connsiteX4" fmla="*/ 65246 w 76200"/>
                <a:gd name="connsiteY4" fmla="*/ 19526 h 57150"/>
                <a:gd name="connsiteX5" fmla="*/ 68104 w 76200"/>
                <a:gd name="connsiteY5" fmla="*/ 22384 h 57150"/>
                <a:gd name="connsiteX6" fmla="*/ 70961 w 76200"/>
                <a:gd name="connsiteY6" fmla="*/ 27146 h 57150"/>
                <a:gd name="connsiteX7" fmla="*/ 71914 w 76200"/>
                <a:gd name="connsiteY7" fmla="*/ 31909 h 57150"/>
                <a:gd name="connsiteX8" fmla="*/ 71914 w 76200"/>
                <a:gd name="connsiteY8" fmla="*/ 32861 h 57150"/>
                <a:gd name="connsiteX9" fmla="*/ 71914 w 76200"/>
                <a:gd name="connsiteY9" fmla="*/ 32861 h 57150"/>
                <a:gd name="connsiteX10" fmla="*/ 71914 w 76200"/>
                <a:gd name="connsiteY10" fmla="*/ 32861 h 57150"/>
                <a:gd name="connsiteX11" fmla="*/ 71914 w 76200"/>
                <a:gd name="connsiteY11" fmla="*/ 33814 h 57150"/>
                <a:gd name="connsiteX12" fmla="*/ 71914 w 76200"/>
                <a:gd name="connsiteY12" fmla="*/ 33814 h 57150"/>
                <a:gd name="connsiteX13" fmla="*/ 71914 w 76200"/>
                <a:gd name="connsiteY13" fmla="*/ 33814 h 57150"/>
                <a:gd name="connsiteX14" fmla="*/ 71914 w 76200"/>
                <a:gd name="connsiteY14" fmla="*/ 35719 h 57150"/>
                <a:gd name="connsiteX15" fmla="*/ 70009 w 76200"/>
                <a:gd name="connsiteY15" fmla="*/ 40481 h 57150"/>
                <a:gd name="connsiteX16" fmla="*/ 67151 w 76200"/>
                <a:gd name="connsiteY16" fmla="*/ 44291 h 57150"/>
                <a:gd name="connsiteX17" fmla="*/ 64294 w 76200"/>
                <a:gd name="connsiteY17" fmla="*/ 47149 h 57150"/>
                <a:gd name="connsiteX18" fmla="*/ 63341 w 76200"/>
                <a:gd name="connsiteY18" fmla="*/ 48101 h 57150"/>
                <a:gd name="connsiteX19" fmla="*/ 62389 w 76200"/>
                <a:gd name="connsiteY19" fmla="*/ 49054 h 57150"/>
                <a:gd name="connsiteX20" fmla="*/ 62389 w 76200"/>
                <a:gd name="connsiteY20" fmla="*/ 49054 h 57150"/>
                <a:gd name="connsiteX21" fmla="*/ 62389 w 76200"/>
                <a:gd name="connsiteY21" fmla="*/ 49054 h 57150"/>
                <a:gd name="connsiteX22" fmla="*/ 62389 w 76200"/>
                <a:gd name="connsiteY22" fmla="*/ 49054 h 57150"/>
                <a:gd name="connsiteX23" fmla="*/ 61436 w 76200"/>
                <a:gd name="connsiteY23" fmla="*/ 50006 h 57150"/>
                <a:gd name="connsiteX24" fmla="*/ 58579 w 76200"/>
                <a:gd name="connsiteY24" fmla="*/ 51911 h 57150"/>
                <a:gd name="connsiteX25" fmla="*/ 54769 w 76200"/>
                <a:gd name="connsiteY25" fmla="*/ 53816 h 57150"/>
                <a:gd name="connsiteX26" fmla="*/ 47149 w 76200"/>
                <a:gd name="connsiteY26" fmla="*/ 55721 h 57150"/>
                <a:gd name="connsiteX27" fmla="*/ 39529 w 76200"/>
                <a:gd name="connsiteY27" fmla="*/ 55721 h 57150"/>
                <a:gd name="connsiteX28" fmla="*/ 32861 w 76200"/>
                <a:gd name="connsiteY28" fmla="*/ 54769 h 57150"/>
                <a:gd name="connsiteX29" fmla="*/ 18574 w 76200"/>
                <a:gd name="connsiteY29" fmla="*/ 50959 h 57150"/>
                <a:gd name="connsiteX30" fmla="*/ 11906 w 76200"/>
                <a:gd name="connsiteY30" fmla="*/ 46196 h 57150"/>
                <a:gd name="connsiteX31" fmla="*/ 10001 w 76200"/>
                <a:gd name="connsiteY31" fmla="*/ 43339 h 57150"/>
                <a:gd name="connsiteX32" fmla="*/ 8096 w 76200"/>
                <a:gd name="connsiteY32" fmla="*/ 39529 h 57150"/>
                <a:gd name="connsiteX33" fmla="*/ 7144 w 76200"/>
                <a:gd name="connsiteY33" fmla="*/ 35719 h 57150"/>
                <a:gd name="connsiteX34" fmla="*/ 7144 w 76200"/>
                <a:gd name="connsiteY34" fmla="*/ 33814 h 57150"/>
                <a:gd name="connsiteX35" fmla="*/ 7144 w 76200"/>
                <a:gd name="connsiteY35" fmla="*/ 32861 h 57150"/>
                <a:gd name="connsiteX36" fmla="*/ 7144 w 76200"/>
                <a:gd name="connsiteY36" fmla="*/ 30004 h 57150"/>
                <a:gd name="connsiteX37" fmla="*/ 7144 w 76200"/>
                <a:gd name="connsiteY37" fmla="*/ 26194 h 57150"/>
                <a:gd name="connsiteX38" fmla="*/ 12859 w 76200"/>
                <a:gd name="connsiteY38" fmla="*/ 14764 h 57150"/>
                <a:gd name="connsiteX39" fmla="*/ 17621 w 76200"/>
                <a:gd name="connsiteY39" fmla="*/ 10954 h 57150"/>
                <a:gd name="connsiteX40" fmla="*/ 21431 w 76200"/>
                <a:gd name="connsiteY40" fmla="*/ 9049 h 57150"/>
                <a:gd name="connsiteX41" fmla="*/ 27146 w 76200"/>
                <a:gd name="connsiteY41" fmla="*/ 7144 h 57150"/>
                <a:gd name="connsiteX42" fmla="*/ 28099 w 76200"/>
                <a:gd name="connsiteY42" fmla="*/ 10001 h 57150"/>
                <a:gd name="connsiteX43" fmla="*/ 28099 w 76200"/>
                <a:gd name="connsiteY43" fmla="*/ 10001 h 57150"/>
                <a:gd name="connsiteX44" fmla="*/ 28099 w 76200"/>
                <a:gd name="connsiteY44" fmla="*/ 28099 h 57150"/>
                <a:gd name="connsiteX45" fmla="*/ 24289 w 76200"/>
                <a:gd name="connsiteY45" fmla="*/ 28099 h 57150"/>
                <a:gd name="connsiteX46" fmla="*/ 22384 w 76200"/>
                <a:gd name="connsiteY46" fmla="*/ 28099 h 57150"/>
                <a:gd name="connsiteX47" fmla="*/ 20479 w 76200"/>
                <a:gd name="connsiteY47" fmla="*/ 28099 h 57150"/>
                <a:gd name="connsiteX48" fmla="*/ 16669 w 76200"/>
                <a:gd name="connsiteY48" fmla="*/ 31909 h 57150"/>
                <a:gd name="connsiteX49" fmla="*/ 15716 w 76200"/>
                <a:gd name="connsiteY49" fmla="*/ 33814 h 57150"/>
                <a:gd name="connsiteX50" fmla="*/ 15716 w 76200"/>
                <a:gd name="connsiteY50" fmla="*/ 36671 h 57150"/>
                <a:gd name="connsiteX51" fmla="*/ 15716 w 76200"/>
                <a:gd name="connsiteY51" fmla="*/ 37624 h 57150"/>
                <a:gd name="connsiteX52" fmla="*/ 15716 w 76200"/>
                <a:gd name="connsiteY52" fmla="*/ 38576 h 57150"/>
                <a:gd name="connsiteX53" fmla="*/ 15716 w 76200"/>
                <a:gd name="connsiteY53" fmla="*/ 40481 h 57150"/>
                <a:gd name="connsiteX54" fmla="*/ 16669 w 76200"/>
                <a:gd name="connsiteY54" fmla="*/ 41434 h 57150"/>
                <a:gd name="connsiteX55" fmla="*/ 18574 w 76200"/>
                <a:gd name="connsiteY55" fmla="*/ 43339 h 57150"/>
                <a:gd name="connsiteX56" fmla="*/ 22384 w 76200"/>
                <a:gd name="connsiteY56" fmla="*/ 46196 h 57150"/>
                <a:gd name="connsiteX57" fmla="*/ 33814 w 76200"/>
                <a:gd name="connsiteY57" fmla="*/ 49054 h 57150"/>
                <a:gd name="connsiteX58" fmla="*/ 40481 w 76200"/>
                <a:gd name="connsiteY58" fmla="*/ 49054 h 57150"/>
                <a:gd name="connsiteX59" fmla="*/ 46196 w 76200"/>
                <a:gd name="connsiteY59" fmla="*/ 48101 h 57150"/>
                <a:gd name="connsiteX60" fmla="*/ 50959 w 76200"/>
                <a:gd name="connsiteY60" fmla="*/ 46196 h 57150"/>
                <a:gd name="connsiteX61" fmla="*/ 52864 w 76200"/>
                <a:gd name="connsiteY61" fmla="*/ 45244 h 57150"/>
                <a:gd name="connsiteX62" fmla="*/ 54769 w 76200"/>
                <a:gd name="connsiteY62" fmla="*/ 43339 h 57150"/>
                <a:gd name="connsiteX63" fmla="*/ 58579 w 76200"/>
                <a:gd name="connsiteY63" fmla="*/ 36671 h 57150"/>
                <a:gd name="connsiteX64" fmla="*/ 56674 w 76200"/>
                <a:gd name="connsiteY64" fmla="*/ 32861 h 57150"/>
                <a:gd name="connsiteX65" fmla="*/ 53816 w 76200"/>
                <a:gd name="connsiteY65" fmla="*/ 31909 h 57150"/>
                <a:gd name="connsiteX66" fmla="*/ 50006 w 76200"/>
                <a:gd name="connsiteY66" fmla="*/ 30956 h 57150"/>
                <a:gd name="connsiteX67" fmla="*/ 35719 w 76200"/>
                <a:gd name="connsiteY67" fmla="*/ 30004 h 57150"/>
                <a:gd name="connsiteX68" fmla="*/ 28099 w 76200"/>
                <a:gd name="connsiteY68" fmla="*/ 28099 h 57150"/>
                <a:gd name="connsiteX69" fmla="*/ 28099 w 76200"/>
                <a:gd name="connsiteY69" fmla="*/ 2809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76200" h="57150">
                  <a:moveTo>
                    <a:pt x="28099" y="10001"/>
                  </a:moveTo>
                  <a:cubicBezTo>
                    <a:pt x="28099" y="10001"/>
                    <a:pt x="30004" y="10001"/>
                    <a:pt x="34766" y="10001"/>
                  </a:cubicBezTo>
                  <a:cubicBezTo>
                    <a:pt x="38576" y="10001"/>
                    <a:pt x="45244" y="10954"/>
                    <a:pt x="52864" y="12859"/>
                  </a:cubicBezTo>
                  <a:cubicBezTo>
                    <a:pt x="54769" y="13811"/>
                    <a:pt x="56674" y="14764"/>
                    <a:pt x="58579" y="14764"/>
                  </a:cubicBezTo>
                  <a:cubicBezTo>
                    <a:pt x="60484" y="15716"/>
                    <a:pt x="63341" y="16669"/>
                    <a:pt x="65246" y="19526"/>
                  </a:cubicBezTo>
                  <a:cubicBezTo>
                    <a:pt x="66199" y="20479"/>
                    <a:pt x="67151" y="21431"/>
                    <a:pt x="68104" y="22384"/>
                  </a:cubicBezTo>
                  <a:cubicBezTo>
                    <a:pt x="69056" y="24289"/>
                    <a:pt x="70009" y="25241"/>
                    <a:pt x="70961" y="27146"/>
                  </a:cubicBezTo>
                  <a:cubicBezTo>
                    <a:pt x="71914" y="29051"/>
                    <a:pt x="71914" y="30004"/>
                    <a:pt x="71914" y="31909"/>
                  </a:cubicBezTo>
                  <a:lnTo>
                    <a:pt x="71914" y="32861"/>
                  </a:lnTo>
                  <a:lnTo>
                    <a:pt x="71914" y="32861"/>
                  </a:lnTo>
                  <a:lnTo>
                    <a:pt x="71914" y="32861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5719"/>
                  </a:lnTo>
                  <a:cubicBezTo>
                    <a:pt x="71914" y="36671"/>
                    <a:pt x="70961" y="39529"/>
                    <a:pt x="70009" y="40481"/>
                  </a:cubicBezTo>
                  <a:cubicBezTo>
                    <a:pt x="69056" y="41434"/>
                    <a:pt x="68104" y="42386"/>
                    <a:pt x="67151" y="44291"/>
                  </a:cubicBezTo>
                  <a:cubicBezTo>
                    <a:pt x="66199" y="45244"/>
                    <a:pt x="65246" y="46196"/>
                    <a:pt x="64294" y="47149"/>
                  </a:cubicBezTo>
                  <a:lnTo>
                    <a:pt x="63341" y="48101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1436" y="50006"/>
                  </a:lnTo>
                  <a:cubicBezTo>
                    <a:pt x="60484" y="50959"/>
                    <a:pt x="59531" y="50959"/>
                    <a:pt x="58579" y="51911"/>
                  </a:cubicBezTo>
                  <a:lnTo>
                    <a:pt x="54769" y="53816"/>
                  </a:lnTo>
                  <a:cubicBezTo>
                    <a:pt x="51911" y="54769"/>
                    <a:pt x="49054" y="54769"/>
                    <a:pt x="47149" y="55721"/>
                  </a:cubicBezTo>
                  <a:cubicBezTo>
                    <a:pt x="44291" y="55721"/>
                    <a:pt x="42386" y="56674"/>
                    <a:pt x="39529" y="55721"/>
                  </a:cubicBezTo>
                  <a:lnTo>
                    <a:pt x="32861" y="54769"/>
                  </a:lnTo>
                  <a:cubicBezTo>
                    <a:pt x="28099" y="53816"/>
                    <a:pt x="23336" y="52864"/>
                    <a:pt x="18574" y="50959"/>
                  </a:cubicBezTo>
                  <a:cubicBezTo>
                    <a:pt x="16669" y="50006"/>
                    <a:pt x="14764" y="48101"/>
                    <a:pt x="11906" y="46196"/>
                  </a:cubicBezTo>
                  <a:cubicBezTo>
                    <a:pt x="10954" y="45244"/>
                    <a:pt x="10954" y="45244"/>
                    <a:pt x="10001" y="43339"/>
                  </a:cubicBezTo>
                  <a:cubicBezTo>
                    <a:pt x="9049" y="42386"/>
                    <a:pt x="8096" y="40481"/>
                    <a:pt x="8096" y="39529"/>
                  </a:cubicBezTo>
                  <a:cubicBezTo>
                    <a:pt x="7144" y="38576"/>
                    <a:pt x="7144" y="36671"/>
                    <a:pt x="7144" y="35719"/>
                  </a:cubicBezTo>
                  <a:cubicBezTo>
                    <a:pt x="7144" y="34766"/>
                    <a:pt x="7144" y="34766"/>
                    <a:pt x="7144" y="33814"/>
                  </a:cubicBezTo>
                  <a:lnTo>
                    <a:pt x="7144" y="32861"/>
                  </a:lnTo>
                  <a:cubicBezTo>
                    <a:pt x="7144" y="31909"/>
                    <a:pt x="7144" y="30956"/>
                    <a:pt x="7144" y="30004"/>
                  </a:cubicBezTo>
                  <a:cubicBezTo>
                    <a:pt x="7144" y="29051"/>
                    <a:pt x="7144" y="28099"/>
                    <a:pt x="7144" y="26194"/>
                  </a:cubicBezTo>
                  <a:cubicBezTo>
                    <a:pt x="8096" y="21431"/>
                    <a:pt x="10001" y="17621"/>
                    <a:pt x="12859" y="14764"/>
                  </a:cubicBezTo>
                  <a:cubicBezTo>
                    <a:pt x="14764" y="12859"/>
                    <a:pt x="15716" y="11906"/>
                    <a:pt x="17621" y="10954"/>
                  </a:cubicBezTo>
                  <a:cubicBezTo>
                    <a:pt x="19526" y="10001"/>
                    <a:pt x="20479" y="9049"/>
                    <a:pt x="21431" y="9049"/>
                  </a:cubicBezTo>
                  <a:cubicBezTo>
                    <a:pt x="24289" y="8096"/>
                    <a:pt x="26194" y="8096"/>
                    <a:pt x="27146" y="7144"/>
                  </a:cubicBezTo>
                  <a:cubicBezTo>
                    <a:pt x="27146" y="10954"/>
                    <a:pt x="28099" y="10001"/>
                    <a:pt x="28099" y="10001"/>
                  </a:cubicBezTo>
                  <a:lnTo>
                    <a:pt x="28099" y="10001"/>
                  </a:lnTo>
                  <a:close/>
                  <a:moveTo>
                    <a:pt x="28099" y="28099"/>
                  </a:moveTo>
                  <a:cubicBezTo>
                    <a:pt x="28099" y="28099"/>
                    <a:pt x="26194" y="28099"/>
                    <a:pt x="24289" y="28099"/>
                  </a:cubicBezTo>
                  <a:cubicBezTo>
                    <a:pt x="23336" y="28099"/>
                    <a:pt x="23336" y="28099"/>
                    <a:pt x="22384" y="28099"/>
                  </a:cubicBezTo>
                  <a:cubicBezTo>
                    <a:pt x="21431" y="28099"/>
                    <a:pt x="21431" y="28099"/>
                    <a:pt x="20479" y="28099"/>
                  </a:cubicBezTo>
                  <a:cubicBezTo>
                    <a:pt x="19526" y="28099"/>
                    <a:pt x="17621" y="30004"/>
                    <a:pt x="16669" y="31909"/>
                  </a:cubicBezTo>
                  <a:lnTo>
                    <a:pt x="15716" y="33814"/>
                  </a:lnTo>
                  <a:cubicBezTo>
                    <a:pt x="15716" y="34766"/>
                    <a:pt x="15716" y="35719"/>
                    <a:pt x="15716" y="36671"/>
                  </a:cubicBezTo>
                  <a:lnTo>
                    <a:pt x="15716" y="37624"/>
                  </a:lnTo>
                  <a:cubicBezTo>
                    <a:pt x="15716" y="37624"/>
                    <a:pt x="15716" y="37624"/>
                    <a:pt x="15716" y="38576"/>
                  </a:cubicBezTo>
                  <a:cubicBezTo>
                    <a:pt x="15716" y="39529"/>
                    <a:pt x="15716" y="39529"/>
                    <a:pt x="15716" y="40481"/>
                  </a:cubicBezTo>
                  <a:cubicBezTo>
                    <a:pt x="15716" y="41434"/>
                    <a:pt x="15716" y="41434"/>
                    <a:pt x="16669" y="41434"/>
                  </a:cubicBezTo>
                  <a:cubicBezTo>
                    <a:pt x="16669" y="41434"/>
                    <a:pt x="17621" y="42386"/>
                    <a:pt x="18574" y="43339"/>
                  </a:cubicBezTo>
                  <a:cubicBezTo>
                    <a:pt x="19526" y="44291"/>
                    <a:pt x="20479" y="45244"/>
                    <a:pt x="22384" y="46196"/>
                  </a:cubicBezTo>
                  <a:cubicBezTo>
                    <a:pt x="25241" y="48101"/>
                    <a:pt x="29051" y="48101"/>
                    <a:pt x="33814" y="49054"/>
                  </a:cubicBezTo>
                  <a:lnTo>
                    <a:pt x="40481" y="49054"/>
                  </a:lnTo>
                  <a:cubicBezTo>
                    <a:pt x="42386" y="49054"/>
                    <a:pt x="44291" y="49054"/>
                    <a:pt x="46196" y="48101"/>
                  </a:cubicBezTo>
                  <a:cubicBezTo>
                    <a:pt x="48101" y="47149"/>
                    <a:pt x="50006" y="47149"/>
                    <a:pt x="50959" y="46196"/>
                  </a:cubicBezTo>
                  <a:cubicBezTo>
                    <a:pt x="51911" y="46196"/>
                    <a:pt x="51911" y="45244"/>
                    <a:pt x="52864" y="45244"/>
                  </a:cubicBezTo>
                  <a:cubicBezTo>
                    <a:pt x="53816" y="45244"/>
                    <a:pt x="54769" y="43339"/>
                    <a:pt x="54769" y="43339"/>
                  </a:cubicBezTo>
                  <a:cubicBezTo>
                    <a:pt x="56674" y="41434"/>
                    <a:pt x="59531" y="36671"/>
                    <a:pt x="58579" y="36671"/>
                  </a:cubicBezTo>
                  <a:cubicBezTo>
                    <a:pt x="58579" y="33814"/>
                    <a:pt x="58579" y="33814"/>
                    <a:pt x="56674" y="32861"/>
                  </a:cubicBezTo>
                  <a:cubicBezTo>
                    <a:pt x="55721" y="31909"/>
                    <a:pt x="54769" y="31909"/>
                    <a:pt x="53816" y="31909"/>
                  </a:cubicBezTo>
                  <a:cubicBezTo>
                    <a:pt x="52864" y="31909"/>
                    <a:pt x="50959" y="30956"/>
                    <a:pt x="50006" y="30956"/>
                  </a:cubicBezTo>
                  <a:cubicBezTo>
                    <a:pt x="44291" y="30004"/>
                    <a:pt x="39529" y="30004"/>
                    <a:pt x="35719" y="30004"/>
                  </a:cubicBezTo>
                  <a:cubicBezTo>
                    <a:pt x="30004" y="29051"/>
                    <a:pt x="27146" y="28099"/>
                    <a:pt x="28099" y="28099"/>
                  </a:cubicBezTo>
                  <a:lnTo>
                    <a:pt x="28099" y="2809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4686660" y="6491281"/>
              <a:ext cx="73248" cy="73247"/>
            </a:xfrm>
            <a:custGeom>
              <a:avLst/>
              <a:gdLst>
                <a:gd name="connsiteX0" fmla="*/ 24289 w 47625"/>
                <a:gd name="connsiteY0" fmla="*/ 7538 h 47625"/>
                <a:gd name="connsiteX1" fmla="*/ 28099 w 47625"/>
                <a:gd name="connsiteY1" fmla="*/ 7538 h 47625"/>
                <a:gd name="connsiteX2" fmla="*/ 34766 w 47625"/>
                <a:gd name="connsiteY2" fmla="*/ 9443 h 47625"/>
                <a:gd name="connsiteX3" fmla="*/ 42386 w 47625"/>
                <a:gd name="connsiteY3" fmla="*/ 15158 h 47625"/>
                <a:gd name="connsiteX4" fmla="*/ 44291 w 47625"/>
                <a:gd name="connsiteY4" fmla="*/ 17063 h 47625"/>
                <a:gd name="connsiteX5" fmla="*/ 45244 w 47625"/>
                <a:gd name="connsiteY5" fmla="*/ 18016 h 47625"/>
                <a:gd name="connsiteX6" fmla="*/ 45244 w 47625"/>
                <a:gd name="connsiteY6" fmla="*/ 18968 h 47625"/>
                <a:gd name="connsiteX7" fmla="*/ 46196 w 47625"/>
                <a:gd name="connsiteY7" fmla="*/ 19921 h 47625"/>
                <a:gd name="connsiteX8" fmla="*/ 46196 w 47625"/>
                <a:gd name="connsiteY8" fmla="*/ 19921 h 47625"/>
                <a:gd name="connsiteX9" fmla="*/ 46196 w 47625"/>
                <a:gd name="connsiteY9" fmla="*/ 19921 h 47625"/>
                <a:gd name="connsiteX10" fmla="*/ 46196 w 47625"/>
                <a:gd name="connsiteY10" fmla="*/ 19921 h 47625"/>
                <a:gd name="connsiteX11" fmla="*/ 46196 w 47625"/>
                <a:gd name="connsiteY11" fmla="*/ 19921 h 47625"/>
                <a:gd name="connsiteX12" fmla="*/ 47149 w 47625"/>
                <a:gd name="connsiteY12" fmla="*/ 22778 h 47625"/>
                <a:gd name="connsiteX13" fmla="*/ 48101 w 47625"/>
                <a:gd name="connsiteY13" fmla="*/ 29446 h 47625"/>
                <a:gd name="connsiteX14" fmla="*/ 48101 w 47625"/>
                <a:gd name="connsiteY14" fmla="*/ 30398 h 47625"/>
                <a:gd name="connsiteX15" fmla="*/ 48101 w 47625"/>
                <a:gd name="connsiteY15" fmla="*/ 30398 h 47625"/>
                <a:gd name="connsiteX16" fmla="*/ 48101 w 47625"/>
                <a:gd name="connsiteY16" fmla="*/ 30398 h 47625"/>
                <a:gd name="connsiteX17" fmla="*/ 48101 w 47625"/>
                <a:gd name="connsiteY17" fmla="*/ 30398 h 47625"/>
                <a:gd name="connsiteX18" fmla="*/ 48101 w 47625"/>
                <a:gd name="connsiteY18" fmla="*/ 31351 h 47625"/>
                <a:gd name="connsiteX19" fmla="*/ 47149 w 47625"/>
                <a:gd name="connsiteY19" fmla="*/ 34208 h 47625"/>
                <a:gd name="connsiteX20" fmla="*/ 37624 w 47625"/>
                <a:gd name="connsiteY20" fmla="*/ 42781 h 47625"/>
                <a:gd name="connsiteX21" fmla="*/ 27146 w 47625"/>
                <a:gd name="connsiteY21" fmla="*/ 43733 h 47625"/>
                <a:gd name="connsiteX22" fmla="*/ 17621 w 47625"/>
                <a:gd name="connsiteY22" fmla="*/ 42781 h 47625"/>
                <a:gd name="connsiteX23" fmla="*/ 9049 w 47625"/>
                <a:gd name="connsiteY23" fmla="*/ 37066 h 47625"/>
                <a:gd name="connsiteX24" fmla="*/ 9049 w 47625"/>
                <a:gd name="connsiteY24" fmla="*/ 36113 h 47625"/>
                <a:gd name="connsiteX25" fmla="*/ 9049 w 47625"/>
                <a:gd name="connsiteY25" fmla="*/ 36113 h 47625"/>
                <a:gd name="connsiteX26" fmla="*/ 9049 w 47625"/>
                <a:gd name="connsiteY26" fmla="*/ 36113 h 47625"/>
                <a:gd name="connsiteX27" fmla="*/ 9049 w 47625"/>
                <a:gd name="connsiteY27" fmla="*/ 35161 h 47625"/>
                <a:gd name="connsiteX28" fmla="*/ 9049 w 47625"/>
                <a:gd name="connsiteY28" fmla="*/ 35161 h 47625"/>
                <a:gd name="connsiteX29" fmla="*/ 9049 w 47625"/>
                <a:gd name="connsiteY29" fmla="*/ 35161 h 47625"/>
                <a:gd name="connsiteX30" fmla="*/ 9049 w 47625"/>
                <a:gd name="connsiteY30" fmla="*/ 34208 h 47625"/>
                <a:gd name="connsiteX31" fmla="*/ 8096 w 47625"/>
                <a:gd name="connsiteY31" fmla="*/ 32303 h 47625"/>
                <a:gd name="connsiteX32" fmla="*/ 7144 w 47625"/>
                <a:gd name="connsiteY32" fmla="*/ 26588 h 47625"/>
                <a:gd name="connsiteX33" fmla="*/ 7144 w 47625"/>
                <a:gd name="connsiteY33" fmla="*/ 24683 h 47625"/>
                <a:gd name="connsiteX34" fmla="*/ 8096 w 47625"/>
                <a:gd name="connsiteY34" fmla="*/ 21826 h 47625"/>
                <a:gd name="connsiteX35" fmla="*/ 10001 w 47625"/>
                <a:gd name="connsiteY35" fmla="*/ 18016 h 47625"/>
                <a:gd name="connsiteX36" fmla="*/ 10954 w 47625"/>
                <a:gd name="connsiteY36" fmla="*/ 16111 h 47625"/>
                <a:gd name="connsiteX37" fmla="*/ 11906 w 47625"/>
                <a:gd name="connsiteY37" fmla="*/ 15158 h 47625"/>
                <a:gd name="connsiteX38" fmla="*/ 12859 w 47625"/>
                <a:gd name="connsiteY38" fmla="*/ 14206 h 47625"/>
                <a:gd name="connsiteX39" fmla="*/ 14764 w 47625"/>
                <a:gd name="connsiteY39" fmla="*/ 12301 h 47625"/>
                <a:gd name="connsiteX40" fmla="*/ 21431 w 47625"/>
                <a:gd name="connsiteY40" fmla="*/ 8491 h 47625"/>
                <a:gd name="connsiteX41" fmla="*/ 24289 w 47625"/>
                <a:gd name="connsiteY41" fmla="*/ 7538 h 47625"/>
                <a:gd name="connsiteX42" fmla="*/ 24289 w 47625"/>
                <a:gd name="connsiteY42" fmla="*/ 7538 h 47625"/>
                <a:gd name="connsiteX43" fmla="*/ 24289 w 47625"/>
                <a:gd name="connsiteY43" fmla="*/ 25636 h 47625"/>
                <a:gd name="connsiteX44" fmla="*/ 22384 w 47625"/>
                <a:gd name="connsiteY44" fmla="*/ 24683 h 47625"/>
                <a:gd name="connsiteX45" fmla="*/ 20479 w 47625"/>
                <a:gd name="connsiteY45" fmla="*/ 23731 h 47625"/>
                <a:gd name="connsiteX46" fmla="*/ 16669 w 47625"/>
                <a:gd name="connsiteY46" fmla="*/ 24683 h 47625"/>
                <a:gd name="connsiteX47" fmla="*/ 14764 w 47625"/>
                <a:gd name="connsiteY47" fmla="*/ 26588 h 47625"/>
                <a:gd name="connsiteX48" fmla="*/ 14764 w 47625"/>
                <a:gd name="connsiteY48" fmla="*/ 26588 h 47625"/>
                <a:gd name="connsiteX49" fmla="*/ 14764 w 47625"/>
                <a:gd name="connsiteY49" fmla="*/ 28493 h 47625"/>
                <a:gd name="connsiteX50" fmla="*/ 14764 w 47625"/>
                <a:gd name="connsiteY50" fmla="*/ 29446 h 47625"/>
                <a:gd name="connsiteX51" fmla="*/ 15716 w 47625"/>
                <a:gd name="connsiteY51" fmla="*/ 31351 h 47625"/>
                <a:gd name="connsiteX52" fmla="*/ 15716 w 47625"/>
                <a:gd name="connsiteY52" fmla="*/ 32303 h 47625"/>
                <a:gd name="connsiteX53" fmla="*/ 15716 w 47625"/>
                <a:gd name="connsiteY53" fmla="*/ 32303 h 47625"/>
                <a:gd name="connsiteX54" fmla="*/ 15716 w 47625"/>
                <a:gd name="connsiteY54" fmla="*/ 32303 h 47625"/>
                <a:gd name="connsiteX55" fmla="*/ 15716 w 47625"/>
                <a:gd name="connsiteY55" fmla="*/ 31351 h 47625"/>
                <a:gd name="connsiteX56" fmla="*/ 15716 w 47625"/>
                <a:gd name="connsiteY56" fmla="*/ 31351 h 47625"/>
                <a:gd name="connsiteX57" fmla="*/ 15716 w 47625"/>
                <a:gd name="connsiteY57" fmla="*/ 31351 h 47625"/>
                <a:gd name="connsiteX58" fmla="*/ 15716 w 47625"/>
                <a:gd name="connsiteY58" fmla="*/ 31351 h 47625"/>
                <a:gd name="connsiteX59" fmla="*/ 20479 w 47625"/>
                <a:gd name="connsiteY59" fmla="*/ 33256 h 47625"/>
                <a:gd name="connsiteX60" fmla="*/ 27146 w 47625"/>
                <a:gd name="connsiteY60" fmla="*/ 34208 h 47625"/>
                <a:gd name="connsiteX61" fmla="*/ 32861 w 47625"/>
                <a:gd name="connsiteY61" fmla="*/ 32303 h 47625"/>
                <a:gd name="connsiteX62" fmla="*/ 33814 w 47625"/>
                <a:gd name="connsiteY62" fmla="*/ 30398 h 47625"/>
                <a:gd name="connsiteX63" fmla="*/ 33814 w 47625"/>
                <a:gd name="connsiteY63" fmla="*/ 29446 h 47625"/>
                <a:gd name="connsiteX64" fmla="*/ 33814 w 47625"/>
                <a:gd name="connsiteY64" fmla="*/ 28493 h 47625"/>
                <a:gd name="connsiteX65" fmla="*/ 33814 w 47625"/>
                <a:gd name="connsiteY65" fmla="*/ 28493 h 47625"/>
                <a:gd name="connsiteX66" fmla="*/ 33814 w 47625"/>
                <a:gd name="connsiteY66" fmla="*/ 28493 h 47625"/>
                <a:gd name="connsiteX67" fmla="*/ 33814 w 47625"/>
                <a:gd name="connsiteY67" fmla="*/ 28493 h 47625"/>
                <a:gd name="connsiteX68" fmla="*/ 33814 w 47625"/>
                <a:gd name="connsiteY68" fmla="*/ 29446 h 47625"/>
                <a:gd name="connsiteX69" fmla="*/ 33814 w 47625"/>
                <a:gd name="connsiteY69" fmla="*/ 29446 h 47625"/>
                <a:gd name="connsiteX70" fmla="*/ 33814 w 47625"/>
                <a:gd name="connsiteY70" fmla="*/ 29446 h 47625"/>
                <a:gd name="connsiteX71" fmla="*/ 33814 w 47625"/>
                <a:gd name="connsiteY71" fmla="*/ 29446 h 47625"/>
                <a:gd name="connsiteX72" fmla="*/ 31909 w 47625"/>
                <a:gd name="connsiteY72" fmla="*/ 26588 h 47625"/>
                <a:gd name="connsiteX73" fmla="*/ 31909 w 47625"/>
                <a:gd name="connsiteY73" fmla="*/ 26588 h 47625"/>
                <a:gd name="connsiteX74" fmla="*/ 31909 w 47625"/>
                <a:gd name="connsiteY74" fmla="*/ 26588 h 47625"/>
                <a:gd name="connsiteX75" fmla="*/ 31909 w 47625"/>
                <a:gd name="connsiteY75" fmla="*/ 26588 h 47625"/>
                <a:gd name="connsiteX76" fmla="*/ 31909 w 47625"/>
                <a:gd name="connsiteY76" fmla="*/ 26588 h 47625"/>
                <a:gd name="connsiteX77" fmla="*/ 32861 w 47625"/>
                <a:gd name="connsiteY77" fmla="*/ 27541 h 47625"/>
                <a:gd name="connsiteX78" fmla="*/ 32861 w 47625"/>
                <a:gd name="connsiteY78" fmla="*/ 27541 h 47625"/>
                <a:gd name="connsiteX79" fmla="*/ 32861 w 47625"/>
                <a:gd name="connsiteY79" fmla="*/ 27541 h 47625"/>
                <a:gd name="connsiteX80" fmla="*/ 32861 w 47625"/>
                <a:gd name="connsiteY80" fmla="*/ 27541 h 47625"/>
                <a:gd name="connsiteX81" fmla="*/ 30956 w 47625"/>
                <a:gd name="connsiteY81" fmla="*/ 27541 h 47625"/>
                <a:gd name="connsiteX82" fmla="*/ 29051 w 47625"/>
                <a:gd name="connsiteY82" fmla="*/ 27541 h 47625"/>
                <a:gd name="connsiteX83" fmla="*/ 24289 w 47625"/>
                <a:gd name="connsiteY83" fmla="*/ 25636 h 47625"/>
                <a:gd name="connsiteX84" fmla="*/ 24289 w 47625"/>
                <a:gd name="connsiteY84" fmla="*/ 2563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7625" h="47625">
                  <a:moveTo>
                    <a:pt x="24289" y="7538"/>
                  </a:moveTo>
                  <a:cubicBezTo>
                    <a:pt x="24289" y="7538"/>
                    <a:pt x="25241" y="7538"/>
                    <a:pt x="28099" y="7538"/>
                  </a:cubicBezTo>
                  <a:cubicBezTo>
                    <a:pt x="29051" y="7538"/>
                    <a:pt x="31909" y="8491"/>
                    <a:pt x="34766" y="9443"/>
                  </a:cubicBezTo>
                  <a:cubicBezTo>
                    <a:pt x="37624" y="10396"/>
                    <a:pt x="40481" y="12301"/>
                    <a:pt x="42386" y="15158"/>
                  </a:cubicBezTo>
                  <a:lnTo>
                    <a:pt x="44291" y="17063"/>
                  </a:lnTo>
                  <a:lnTo>
                    <a:pt x="45244" y="18016"/>
                  </a:lnTo>
                  <a:lnTo>
                    <a:pt x="45244" y="18968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cubicBezTo>
                    <a:pt x="46196" y="20873"/>
                    <a:pt x="47149" y="21826"/>
                    <a:pt x="47149" y="22778"/>
                  </a:cubicBezTo>
                  <a:cubicBezTo>
                    <a:pt x="48101" y="24683"/>
                    <a:pt x="48101" y="27541"/>
                    <a:pt x="48101" y="29446"/>
                  </a:cubicBez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1351"/>
                  </a:lnTo>
                  <a:cubicBezTo>
                    <a:pt x="48101" y="31351"/>
                    <a:pt x="47149" y="33256"/>
                    <a:pt x="47149" y="34208"/>
                  </a:cubicBezTo>
                  <a:cubicBezTo>
                    <a:pt x="45244" y="38971"/>
                    <a:pt x="41434" y="41828"/>
                    <a:pt x="37624" y="42781"/>
                  </a:cubicBezTo>
                  <a:cubicBezTo>
                    <a:pt x="33814" y="43733"/>
                    <a:pt x="30956" y="43733"/>
                    <a:pt x="27146" y="43733"/>
                  </a:cubicBezTo>
                  <a:cubicBezTo>
                    <a:pt x="23336" y="43733"/>
                    <a:pt x="21431" y="43733"/>
                    <a:pt x="17621" y="42781"/>
                  </a:cubicBezTo>
                  <a:cubicBezTo>
                    <a:pt x="13811" y="41828"/>
                    <a:pt x="10954" y="39923"/>
                    <a:pt x="9049" y="37066"/>
                  </a:cubicBezTo>
                  <a:lnTo>
                    <a:pt x="9049" y="36113"/>
                  </a:lnTo>
                  <a:lnTo>
                    <a:pt x="9049" y="36113"/>
                  </a:lnTo>
                  <a:lnTo>
                    <a:pt x="9049" y="36113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4208"/>
                  </a:lnTo>
                  <a:cubicBezTo>
                    <a:pt x="9049" y="33256"/>
                    <a:pt x="8096" y="33256"/>
                    <a:pt x="8096" y="32303"/>
                  </a:cubicBezTo>
                  <a:cubicBezTo>
                    <a:pt x="8096" y="30398"/>
                    <a:pt x="7144" y="28493"/>
                    <a:pt x="7144" y="26588"/>
                  </a:cubicBezTo>
                  <a:cubicBezTo>
                    <a:pt x="7144" y="25636"/>
                    <a:pt x="7144" y="25636"/>
                    <a:pt x="7144" y="24683"/>
                  </a:cubicBezTo>
                  <a:cubicBezTo>
                    <a:pt x="7144" y="23731"/>
                    <a:pt x="7144" y="22778"/>
                    <a:pt x="8096" y="21826"/>
                  </a:cubicBezTo>
                  <a:cubicBezTo>
                    <a:pt x="9049" y="19921"/>
                    <a:pt x="9049" y="18968"/>
                    <a:pt x="10001" y="18016"/>
                  </a:cubicBezTo>
                  <a:cubicBezTo>
                    <a:pt x="10001" y="17063"/>
                    <a:pt x="10001" y="17063"/>
                    <a:pt x="10954" y="16111"/>
                  </a:cubicBezTo>
                  <a:lnTo>
                    <a:pt x="11906" y="15158"/>
                  </a:lnTo>
                  <a:lnTo>
                    <a:pt x="12859" y="14206"/>
                  </a:lnTo>
                  <a:cubicBezTo>
                    <a:pt x="12859" y="13253"/>
                    <a:pt x="13811" y="13253"/>
                    <a:pt x="14764" y="12301"/>
                  </a:cubicBezTo>
                  <a:cubicBezTo>
                    <a:pt x="17621" y="10396"/>
                    <a:pt x="19526" y="9443"/>
                    <a:pt x="21431" y="8491"/>
                  </a:cubicBezTo>
                  <a:cubicBezTo>
                    <a:pt x="21431" y="7538"/>
                    <a:pt x="24289" y="6586"/>
                    <a:pt x="24289" y="7538"/>
                  </a:cubicBezTo>
                  <a:lnTo>
                    <a:pt x="24289" y="7538"/>
                  </a:lnTo>
                  <a:close/>
                  <a:moveTo>
                    <a:pt x="24289" y="25636"/>
                  </a:moveTo>
                  <a:cubicBezTo>
                    <a:pt x="24289" y="25636"/>
                    <a:pt x="23336" y="25636"/>
                    <a:pt x="22384" y="24683"/>
                  </a:cubicBezTo>
                  <a:cubicBezTo>
                    <a:pt x="21431" y="24683"/>
                    <a:pt x="20479" y="24683"/>
                    <a:pt x="20479" y="23731"/>
                  </a:cubicBezTo>
                  <a:cubicBezTo>
                    <a:pt x="20479" y="22778"/>
                    <a:pt x="16669" y="25636"/>
                    <a:pt x="16669" y="24683"/>
                  </a:cubicBezTo>
                  <a:cubicBezTo>
                    <a:pt x="15716" y="24683"/>
                    <a:pt x="15716" y="25636"/>
                    <a:pt x="14764" y="26588"/>
                  </a:cubicBezTo>
                  <a:cubicBezTo>
                    <a:pt x="14764" y="26588"/>
                    <a:pt x="14764" y="26588"/>
                    <a:pt x="14764" y="26588"/>
                  </a:cubicBezTo>
                  <a:cubicBezTo>
                    <a:pt x="14764" y="26588"/>
                    <a:pt x="14764" y="27541"/>
                    <a:pt x="14764" y="28493"/>
                  </a:cubicBezTo>
                  <a:cubicBezTo>
                    <a:pt x="14764" y="28493"/>
                    <a:pt x="14764" y="29446"/>
                    <a:pt x="14764" y="29446"/>
                  </a:cubicBezTo>
                  <a:cubicBezTo>
                    <a:pt x="14764" y="30398"/>
                    <a:pt x="15716" y="30398"/>
                    <a:pt x="15716" y="31351"/>
                  </a:cubicBezTo>
                  <a:lnTo>
                    <a:pt x="15716" y="32303"/>
                  </a:lnTo>
                  <a:lnTo>
                    <a:pt x="15716" y="32303"/>
                  </a:lnTo>
                  <a:lnTo>
                    <a:pt x="15716" y="32303"/>
                  </a:lnTo>
                  <a:cubicBezTo>
                    <a:pt x="15716" y="32303"/>
                    <a:pt x="15716" y="33256"/>
                    <a:pt x="15716" y="31351"/>
                  </a:cubicBezTo>
                  <a:lnTo>
                    <a:pt x="15716" y="31351"/>
                  </a:lnTo>
                  <a:lnTo>
                    <a:pt x="15716" y="31351"/>
                  </a:lnTo>
                  <a:lnTo>
                    <a:pt x="15716" y="31351"/>
                  </a:lnTo>
                  <a:cubicBezTo>
                    <a:pt x="16669" y="32303"/>
                    <a:pt x="18574" y="33256"/>
                    <a:pt x="20479" y="33256"/>
                  </a:cubicBezTo>
                  <a:cubicBezTo>
                    <a:pt x="21431" y="33256"/>
                    <a:pt x="26194" y="34208"/>
                    <a:pt x="27146" y="34208"/>
                  </a:cubicBezTo>
                  <a:cubicBezTo>
                    <a:pt x="30004" y="34208"/>
                    <a:pt x="31909" y="33256"/>
                    <a:pt x="32861" y="32303"/>
                  </a:cubicBezTo>
                  <a:cubicBezTo>
                    <a:pt x="33814" y="31351"/>
                    <a:pt x="33814" y="30398"/>
                    <a:pt x="33814" y="30398"/>
                  </a:cubicBezTo>
                  <a:cubicBezTo>
                    <a:pt x="33814" y="30398"/>
                    <a:pt x="33814" y="30398"/>
                    <a:pt x="33814" y="29446"/>
                  </a:cubicBez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cubicBezTo>
                    <a:pt x="33814" y="27541"/>
                    <a:pt x="33814" y="29446"/>
                    <a:pt x="33814" y="29446"/>
                  </a:cubicBezTo>
                  <a:lnTo>
                    <a:pt x="33814" y="29446"/>
                  </a:lnTo>
                  <a:lnTo>
                    <a:pt x="33814" y="29446"/>
                  </a:lnTo>
                  <a:cubicBezTo>
                    <a:pt x="33814" y="29446"/>
                    <a:pt x="33814" y="29446"/>
                    <a:pt x="33814" y="29446"/>
                  </a:cubicBezTo>
                  <a:cubicBezTo>
                    <a:pt x="32861" y="28493"/>
                    <a:pt x="32861" y="27541"/>
                    <a:pt x="31909" y="26588"/>
                  </a:cubicBez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cubicBezTo>
                    <a:pt x="30956" y="25636"/>
                    <a:pt x="32861" y="27541"/>
                    <a:pt x="32861" y="27541"/>
                  </a:cubicBezTo>
                  <a:lnTo>
                    <a:pt x="32861" y="27541"/>
                  </a:lnTo>
                  <a:lnTo>
                    <a:pt x="32861" y="27541"/>
                  </a:lnTo>
                  <a:cubicBezTo>
                    <a:pt x="32861" y="27541"/>
                    <a:pt x="32861" y="27541"/>
                    <a:pt x="32861" y="27541"/>
                  </a:cubicBezTo>
                  <a:cubicBezTo>
                    <a:pt x="31909" y="27541"/>
                    <a:pt x="30956" y="27541"/>
                    <a:pt x="30956" y="27541"/>
                  </a:cubicBezTo>
                  <a:cubicBezTo>
                    <a:pt x="30004" y="27541"/>
                    <a:pt x="30956" y="27541"/>
                    <a:pt x="29051" y="27541"/>
                  </a:cubicBezTo>
                  <a:cubicBezTo>
                    <a:pt x="24289" y="25636"/>
                    <a:pt x="23336" y="24683"/>
                    <a:pt x="24289" y="25636"/>
                  </a:cubicBezTo>
                  <a:lnTo>
                    <a:pt x="24289" y="256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4518191" y="6466981"/>
              <a:ext cx="161146" cy="87898"/>
            </a:xfrm>
            <a:custGeom>
              <a:avLst/>
              <a:gdLst>
                <a:gd name="connsiteX0" fmla="*/ 98584 w 104775"/>
                <a:gd name="connsiteY0" fmla="*/ 31909 h 57150"/>
                <a:gd name="connsiteX1" fmla="*/ 98584 w 104775"/>
                <a:gd name="connsiteY1" fmla="*/ 34766 h 57150"/>
                <a:gd name="connsiteX2" fmla="*/ 97631 w 104775"/>
                <a:gd name="connsiteY2" fmla="*/ 39529 h 57150"/>
                <a:gd name="connsiteX3" fmla="*/ 95726 w 104775"/>
                <a:gd name="connsiteY3" fmla="*/ 44291 h 57150"/>
                <a:gd name="connsiteX4" fmla="*/ 91916 w 104775"/>
                <a:gd name="connsiteY4" fmla="*/ 48101 h 57150"/>
                <a:gd name="connsiteX5" fmla="*/ 91916 w 104775"/>
                <a:gd name="connsiteY5" fmla="*/ 48101 h 57150"/>
                <a:gd name="connsiteX6" fmla="*/ 91916 w 104775"/>
                <a:gd name="connsiteY6" fmla="*/ 48101 h 57150"/>
                <a:gd name="connsiteX7" fmla="*/ 76676 w 104775"/>
                <a:gd name="connsiteY7" fmla="*/ 53816 h 57150"/>
                <a:gd name="connsiteX8" fmla="*/ 76676 w 104775"/>
                <a:gd name="connsiteY8" fmla="*/ 53816 h 57150"/>
                <a:gd name="connsiteX9" fmla="*/ 73819 w 104775"/>
                <a:gd name="connsiteY9" fmla="*/ 53816 h 57150"/>
                <a:gd name="connsiteX10" fmla="*/ 34766 w 104775"/>
                <a:gd name="connsiteY10" fmla="*/ 51911 h 57150"/>
                <a:gd name="connsiteX11" fmla="*/ 33814 w 104775"/>
                <a:gd name="connsiteY11" fmla="*/ 51911 h 57150"/>
                <a:gd name="connsiteX12" fmla="*/ 33814 w 104775"/>
                <a:gd name="connsiteY12" fmla="*/ 51911 h 57150"/>
                <a:gd name="connsiteX13" fmla="*/ 25241 w 104775"/>
                <a:gd name="connsiteY13" fmla="*/ 50006 h 57150"/>
                <a:gd name="connsiteX14" fmla="*/ 16669 w 104775"/>
                <a:gd name="connsiteY14" fmla="*/ 46196 h 57150"/>
                <a:gd name="connsiteX15" fmla="*/ 9049 w 104775"/>
                <a:gd name="connsiteY15" fmla="*/ 38576 h 57150"/>
                <a:gd name="connsiteX16" fmla="*/ 7144 w 104775"/>
                <a:gd name="connsiteY16" fmla="*/ 27146 h 57150"/>
                <a:gd name="connsiteX17" fmla="*/ 8096 w 104775"/>
                <a:gd name="connsiteY17" fmla="*/ 23336 h 57150"/>
                <a:gd name="connsiteX18" fmla="*/ 10954 w 104775"/>
                <a:gd name="connsiteY18" fmla="*/ 17621 h 57150"/>
                <a:gd name="connsiteX19" fmla="*/ 14764 w 104775"/>
                <a:gd name="connsiteY19" fmla="*/ 13811 h 57150"/>
                <a:gd name="connsiteX20" fmla="*/ 18574 w 104775"/>
                <a:gd name="connsiteY20" fmla="*/ 10954 h 57150"/>
                <a:gd name="connsiteX21" fmla="*/ 27146 w 104775"/>
                <a:gd name="connsiteY21" fmla="*/ 8096 h 57150"/>
                <a:gd name="connsiteX22" fmla="*/ 35719 w 104775"/>
                <a:gd name="connsiteY22" fmla="*/ 7144 h 57150"/>
                <a:gd name="connsiteX23" fmla="*/ 44291 w 104775"/>
                <a:gd name="connsiteY23" fmla="*/ 7144 h 57150"/>
                <a:gd name="connsiteX24" fmla="*/ 52864 w 104775"/>
                <a:gd name="connsiteY24" fmla="*/ 7144 h 57150"/>
                <a:gd name="connsiteX25" fmla="*/ 69056 w 104775"/>
                <a:gd name="connsiteY25" fmla="*/ 8096 h 57150"/>
                <a:gd name="connsiteX26" fmla="*/ 77629 w 104775"/>
                <a:gd name="connsiteY26" fmla="*/ 9049 h 57150"/>
                <a:gd name="connsiteX27" fmla="*/ 86201 w 104775"/>
                <a:gd name="connsiteY27" fmla="*/ 11906 h 57150"/>
                <a:gd name="connsiteX28" fmla="*/ 90964 w 104775"/>
                <a:gd name="connsiteY28" fmla="*/ 14764 h 57150"/>
                <a:gd name="connsiteX29" fmla="*/ 95726 w 104775"/>
                <a:gd name="connsiteY29" fmla="*/ 18574 h 57150"/>
                <a:gd name="connsiteX30" fmla="*/ 99536 w 104775"/>
                <a:gd name="connsiteY30" fmla="*/ 24289 h 57150"/>
                <a:gd name="connsiteX31" fmla="*/ 98584 w 104775"/>
                <a:gd name="connsiteY31" fmla="*/ 31909 h 57150"/>
                <a:gd name="connsiteX32" fmla="*/ 98584 w 104775"/>
                <a:gd name="connsiteY32" fmla="*/ 31909 h 57150"/>
                <a:gd name="connsiteX33" fmla="*/ 80486 w 104775"/>
                <a:gd name="connsiteY33" fmla="*/ 31909 h 57150"/>
                <a:gd name="connsiteX34" fmla="*/ 80486 w 104775"/>
                <a:gd name="connsiteY34" fmla="*/ 30956 h 57150"/>
                <a:gd name="connsiteX35" fmla="*/ 80486 w 104775"/>
                <a:gd name="connsiteY35" fmla="*/ 30004 h 57150"/>
                <a:gd name="connsiteX36" fmla="*/ 79534 w 104775"/>
                <a:gd name="connsiteY36" fmla="*/ 28099 h 57150"/>
                <a:gd name="connsiteX37" fmla="*/ 77629 w 104775"/>
                <a:gd name="connsiteY37" fmla="*/ 26194 h 57150"/>
                <a:gd name="connsiteX38" fmla="*/ 71914 w 104775"/>
                <a:gd name="connsiteY38" fmla="*/ 22384 h 57150"/>
                <a:gd name="connsiteX39" fmla="*/ 65246 w 104775"/>
                <a:gd name="connsiteY39" fmla="*/ 19526 h 57150"/>
                <a:gd name="connsiteX40" fmla="*/ 50006 w 104775"/>
                <a:gd name="connsiteY40" fmla="*/ 16669 h 57150"/>
                <a:gd name="connsiteX41" fmla="*/ 42386 w 104775"/>
                <a:gd name="connsiteY41" fmla="*/ 15716 h 57150"/>
                <a:gd name="connsiteX42" fmla="*/ 34766 w 104775"/>
                <a:gd name="connsiteY42" fmla="*/ 15716 h 57150"/>
                <a:gd name="connsiteX43" fmla="*/ 27146 w 104775"/>
                <a:gd name="connsiteY43" fmla="*/ 16669 h 57150"/>
                <a:gd name="connsiteX44" fmla="*/ 21431 w 104775"/>
                <a:gd name="connsiteY44" fmla="*/ 19526 h 57150"/>
                <a:gd name="connsiteX45" fmla="*/ 18574 w 104775"/>
                <a:gd name="connsiteY45" fmla="*/ 21431 h 57150"/>
                <a:gd name="connsiteX46" fmla="*/ 16669 w 104775"/>
                <a:gd name="connsiteY46" fmla="*/ 23336 h 57150"/>
                <a:gd name="connsiteX47" fmla="*/ 15716 w 104775"/>
                <a:gd name="connsiteY47" fmla="*/ 25241 h 57150"/>
                <a:gd name="connsiteX48" fmla="*/ 14764 w 104775"/>
                <a:gd name="connsiteY48" fmla="*/ 29051 h 57150"/>
                <a:gd name="connsiteX49" fmla="*/ 15716 w 104775"/>
                <a:gd name="connsiteY49" fmla="*/ 32861 h 57150"/>
                <a:gd name="connsiteX50" fmla="*/ 19526 w 104775"/>
                <a:gd name="connsiteY50" fmla="*/ 35719 h 57150"/>
                <a:gd name="connsiteX51" fmla="*/ 26194 w 104775"/>
                <a:gd name="connsiteY51" fmla="*/ 37624 h 57150"/>
                <a:gd name="connsiteX52" fmla="*/ 33814 w 104775"/>
                <a:gd name="connsiteY52" fmla="*/ 38576 h 57150"/>
                <a:gd name="connsiteX53" fmla="*/ 32861 w 104775"/>
                <a:gd name="connsiteY53" fmla="*/ 38576 h 57150"/>
                <a:gd name="connsiteX54" fmla="*/ 71914 w 104775"/>
                <a:gd name="connsiteY54" fmla="*/ 36671 h 57150"/>
                <a:gd name="connsiteX55" fmla="*/ 69056 w 104775"/>
                <a:gd name="connsiteY55" fmla="*/ 37624 h 57150"/>
                <a:gd name="connsiteX56" fmla="*/ 80486 w 104775"/>
                <a:gd name="connsiteY56" fmla="*/ 31909 h 57150"/>
                <a:gd name="connsiteX57" fmla="*/ 80486 w 104775"/>
                <a:gd name="connsiteY57" fmla="*/ 31909 h 57150"/>
                <a:gd name="connsiteX58" fmla="*/ 79534 w 104775"/>
                <a:gd name="connsiteY58" fmla="*/ 33814 h 57150"/>
                <a:gd name="connsiteX59" fmla="*/ 79534 w 104775"/>
                <a:gd name="connsiteY59" fmla="*/ 33814 h 57150"/>
                <a:gd name="connsiteX60" fmla="*/ 79534 w 104775"/>
                <a:gd name="connsiteY60" fmla="*/ 33814 h 57150"/>
                <a:gd name="connsiteX61" fmla="*/ 79534 w 104775"/>
                <a:gd name="connsiteY61" fmla="*/ 33814 h 57150"/>
                <a:gd name="connsiteX62" fmla="*/ 79534 w 104775"/>
                <a:gd name="connsiteY62" fmla="*/ 33814 h 57150"/>
                <a:gd name="connsiteX63" fmla="*/ 80486 w 104775"/>
                <a:gd name="connsiteY63" fmla="*/ 31909 h 57150"/>
                <a:gd name="connsiteX64" fmla="*/ 80486 w 104775"/>
                <a:gd name="connsiteY64" fmla="*/ 3190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4775" h="57150">
                  <a:moveTo>
                    <a:pt x="98584" y="31909"/>
                  </a:moveTo>
                  <a:lnTo>
                    <a:pt x="98584" y="34766"/>
                  </a:lnTo>
                  <a:cubicBezTo>
                    <a:pt x="98584" y="35719"/>
                    <a:pt x="98584" y="37624"/>
                    <a:pt x="97631" y="39529"/>
                  </a:cubicBezTo>
                  <a:cubicBezTo>
                    <a:pt x="97631" y="41434"/>
                    <a:pt x="96679" y="42386"/>
                    <a:pt x="95726" y="44291"/>
                  </a:cubicBezTo>
                  <a:cubicBezTo>
                    <a:pt x="94774" y="46196"/>
                    <a:pt x="92869" y="47149"/>
                    <a:pt x="91916" y="48101"/>
                  </a:cubicBezTo>
                  <a:lnTo>
                    <a:pt x="91916" y="48101"/>
                  </a:lnTo>
                  <a:cubicBezTo>
                    <a:pt x="91916" y="48101"/>
                    <a:pt x="91916" y="48101"/>
                    <a:pt x="91916" y="48101"/>
                  </a:cubicBezTo>
                  <a:cubicBezTo>
                    <a:pt x="87154" y="50006"/>
                    <a:pt x="81439" y="51911"/>
                    <a:pt x="76676" y="53816"/>
                  </a:cubicBezTo>
                  <a:lnTo>
                    <a:pt x="76676" y="53816"/>
                  </a:lnTo>
                  <a:cubicBezTo>
                    <a:pt x="75724" y="53816"/>
                    <a:pt x="74771" y="53816"/>
                    <a:pt x="73819" y="53816"/>
                  </a:cubicBezTo>
                  <a:lnTo>
                    <a:pt x="34766" y="51911"/>
                  </a:lnTo>
                  <a:lnTo>
                    <a:pt x="33814" y="51911"/>
                  </a:lnTo>
                  <a:lnTo>
                    <a:pt x="33814" y="51911"/>
                  </a:lnTo>
                  <a:cubicBezTo>
                    <a:pt x="30956" y="50959"/>
                    <a:pt x="28099" y="50959"/>
                    <a:pt x="25241" y="50006"/>
                  </a:cubicBezTo>
                  <a:cubicBezTo>
                    <a:pt x="22384" y="49054"/>
                    <a:pt x="19526" y="48101"/>
                    <a:pt x="16669" y="46196"/>
                  </a:cubicBezTo>
                  <a:cubicBezTo>
                    <a:pt x="13811" y="44291"/>
                    <a:pt x="10954" y="42386"/>
                    <a:pt x="9049" y="38576"/>
                  </a:cubicBezTo>
                  <a:cubicBezTo>
                    <a:pt x="7144" y="34766"/>
                    <a:pt x="7144" y="31909"/>
                    <a:pt x="7144" y="27146"/>
                  </a:cubicBezTo>
                  <a:cubicBezTo>
                    <a:pt x="7144" y="26194"/>
                    <a:pt x="7144" y="25241"/>
                    <a:pt x="8096" y="23336"/>
                  </a:cubicBezTo>
                  <a:cubicBezTo>
                    <a:pt x="9049" y="21431"/>
                    <a:pt x="10001" y="19526"/>
                    <a:pt x="10954" y="17621"/>
                  </a:cubicBezTo>
                  <a:cubicBezTo>
                    <a:pt x="11906" y="16669"/>
                    <a:pt x="12859" y="14764"/>
                    <a:pt x="14764" y="13811"/>
                  </a:cubicBezTo>
                  <a:cubicBezTo>
                    <a:pt x="15716" y="12859"/>
                    <a:pt x="17621" y="11906"/>
                    <a:pt x="18574" y="10954"/>
                  </a:cubicBezTo>
                  <a:cubicBezTo>
                    <a:pt x="21431" y="9049"/>
                    <a:pt x="24289" y="9049"/>
                    <a:pt x="27146" y="8096"/>
                  </a:cubicBezTo>
                  <a:cubicBezTo>
                    <a:pt x="30004" y="8096"/>
                    <a:pt x="32861" y="7144"/>
                    <a:pt x="35719" y="7144"/>
                  </a:cubicBezTo>
                  <a:cubicBezTo>
                    <a:pt x="38576" y="7144"/>
                    <a:pt x="41434" y="7144"/>
                    <a:pt x="44291" y="7144"/>
                  </a:cubicBezTo>
                  <a:lnTo>
                    <a:pt x="52864" y="7144"/>
                  </a:lnTo>
                  <a:cubicBezTo>
                    <a:pt x="57626" y="7144"/>
                    <a:pt x="63341" y="8096"/>
                    <a:pt x="69056" y="8096"/>
                  </a:cubicBezTo>
                  <a:cubicBezTo>
                    <a:pt x="71914" y="8096"/>
                    <a:pt x="74771" y="9049"/>
                    <a:pt x="77629" y="9049"/>
                  </a:cubicBezTo>
                  <a:cubicBezTo>
                    <a:pt x="80486" y="10001"/>
                    <a:pt x="83344" y="10001"/>
                    <a:pt x="86201" y="11906"/>
                  </a:cubicBezTo>
                  <a:cubicBezTo>
                    <a:pt x="88106" y="12859"/>
                    <a:pt x="89059" y="12859"/>
                    <a:pt x="90964" y="14764"/>
                  </a:cubicBezTo>
                  <a:cubicBezTo>
                    <a:pt x="92869" y="15716"/>
                    <a:pt x="93821" y="17621"/>
                    <a:pt x="95726" y="18574"/>
                  </a:cubicBezTo>
                  <a:cubicBezTo>
                    <a:pt x="96679" y="20479"/>
                    <a:pt x="98584" y="22384"/>
                    <a:pt x="99536" y="24289"/>
                  </a:cubicBezTo>
                  <a:cubicBezTo>
                    <a:pt x="97631" y="27146"/>
                    <a:pt x="98584" y="29051"/>
                    <a:pt x="98584" y="31909"/>
                  </a:cubicBezTo>
                  <a:lnTo>
                    <a:pt x="98584" y="31909"/>
                  </a:lnTo>
                  <a:close/>
                  <a:moveTo>
                    <a:pt x="80486" y="31909"/>
                  </a:moveTo>
                  <a:cubicBezTo>
                    <a:pt x="80486" y="31909"/>
                    <a:pt x="80486" y="30956"/>
                    <a:pt x="80486" y="30956"/>
                  </a:cubicBezTo>
                  <a:cubicBezTo>
                    <a:pt x="80486" y="30956"/>
                    <a:pt x="80486" y="30004"/>
                    <a:pt x="80486" y="30004"/>
                  </a:cubicBezTo>
                  <a:cubicBezTo>
                    <a:pt x="80486" y="29051"/>
                    <a:pt x="79534" y="29051"/>
                    <a:pt x="79534" y="28099"/>
                  </a:cubicBezTo>
                  <a:cubicBezTo>
                    <a:pt x="79534" y="27146"/>
                    <a:pt x="78581" y="27146"/>
                    <a:pt x="77629" y="26194"/>
                  </a:cubicBezTo>
                  <a:cubicBezTo>
                    <a:pt x="76676" y="25241"/>
                    <a:pt x="73819" y="24289"/>
                    <a:pt x="71914" y="22384"/>
                  </a:cubicBezTo>
                  <a:cubicBezTo>
                    <a:pt x="70009" y="21431"/>
                    <a:pt x="67151" y="20479"/>
                    <a:pt x="65246" y="19526"/>
                  </a:cubicBezTo>
                  <a:cubicBezTo>
                    <a:pt x="60484" y="18574"/>
                    <a:pt x="55721" y="17621"/>
                    <a:pt x="50006" y="16669"/>
                  </a:cubicBezTo>
                  <a:lnTo>
                    <a:pt x="42386" y="15716"/>
                  </a:lnTo>
                  <a:cubicBezTo>
                    <a:pt x="39529" y="15716"/>
                    <a:pt x="37624" y="15716"/>
                    <a:pt x="34766" y="15716"/>
                  </a:cubicBezTo>
                  <a:cubicBezTo>
                    <a:pt x="31909" y="15716"/>
                    <a:pt x="30004" y="16669"/>
                    <a:pt x="27146" y="16669"/>
                  </a:cubicBezTo>
                  <a:cubicBezTo>
                    <a:pt x="25241" y="17621"/>
                    <a:pt x="22384" y="17621"/>
                    <a:pt x="21431" y="19526"/>
                  </a:cubicBezTo>
                  <a:cubicBezTo>
                    <a:pt x="20479" y="20479"/>
                    <a:pt x="19526" y="20479"/>
                    <a:pt x="18574" y="21431"/>
                  </a:cubicBezTo>
                  <a:cubicBezTo>
                    <a:pt x="17621" y="22384"/>
                    <a:pt x="17621" y="22384"/>
                    <a:pt x="16669" y="23336"/>
                  </a:cubicBezTo>
                  <a:cubicBezTo>
                    <a:pt x="16669" y="24289"/>
                    <a:pt x="16669" y="24289"/>
                    <a:pt x="15716" y="25241"/>
                  </a:cubicBezTo>
                  <a:cubicBezTo>
                    <a:pt x="15716" y="26194"/>
                    <a:pt x="15716" y="28099"/>
                    <a:pt x="14764" y="29051"/>
                  </a:cubicBezTo>
                  <a:cubicBezTo>
                    <a:pt x="14764" y="30004"/>
                    <a:pt x="15716" y="32861"/>
                    <a:pt x="15716" y="32861"/>
                  </a:cubicBezTo>
                  <a:cubicBezTo>
                    <a:pt x="16669" y="33814"/>
                    <a:pt x="18574" y="34766"/>
                    <a:pt x="19526" y="35719"/>
                  </a:cubicBezTo>
                  <a:cubicBezTo>
                    <a:pt x="21431" y="36671"/>
                    <a:pt x="23336" y="36671"/>
                    <a:pt x="26194" y="37624"/>
                  </a:cubicBezTo>
                  <a:cubicBezTo>
                    <a:pt x="28099" y="38576"/>
                    <a:pt x="30956" y="38576"/>
                    <a:pt x="33814" y="38576"/>
                  </a:cubicBezTo>
                  <a:lnTo>
                    <a:pt x="32861" y="38576"/>
                  </a:lnTo>
                  <a:lnTo>
                    <a:pt x="71914" y="36671"/>
                  </a:lnTo>
                  <a:lnTo>
                    <a:pt x="69056" y="37624"/>
                  </a:lnTo>
                  <a:cubicBezTo>
                    <a:pt x="73819" y="34766"/>
                    <a:pt x="77629" y="32861"/>
                    <a:pt x="80486" y="31909"/>
                  </a:cubicBezTo>
                  <a:lnTo>
                    <a:pt x="80486" y="31909"/>
                  </a:lnTo>
                  <a:cubicBezTo>
                    <a:pt x="80486" y="32861"/>
                    <a:pt x="80486" y="32861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lnTo>
                    <a:pt x="79534" y="33814"/>
                  </a:lnTo>
                  <a:cubicBezTo>
                    <a:pt x="79534" y="33814"/>
                    <a:pt x="79534" y="33814"/>
                    <a:pt x="79534" y="33814"/>
                  </a:cubicBezTo>
                  <a:lnTo>
                    <a:pt x="80486" y="31909"/>
                  </a:lnTo>
                  <a:lnTo>
                    <a:pt x="80486" y="3190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3328643" y="6437032"/>
              <a:ext cx="146495" cy="73247"/>
            </a:xfrm>
            <a:custGeom>
              <a:avLst/>
              <a:gdLst>
                <a:gd name="connsiteX0" fmla="*/ 30956 w 95250"/>
                <a:gd name="connsiteY0" fmla="*/ 7567 h 47625"/>
                <a:gd name="connsiteX1" fmla="*/ 31909 w 95250"/>
                <a:gd name="connsiteY1" fmla="*/ 7567 h 47625"/>
                <a:gd name="connsiteX2" fmla="*/ 42386 w 95250"/>
                <a:gd name="connsiteY2" fmla="*/ 7567 h 47625"/>
                <a:gd name="connsiteX3" fmla="*/ 52864 w 95250"/>
                <a:gd name="connsiteY3" fmla="*/ 8519 h 47625"/>
                <a:gd name="connsiteX4" fmla="*/ 73819 w 95250"/>
                <a:gd name="connsiteY4" fmla="*/ 9472 h 47625"/>
                <a:gd name="connsiteX5" fmla="*/ 74771 w 95250"/>
                <a:gd name="connsiteY5" fmla="*/ 9472 h 47625"/>
                <a:gd name="connsiteX6" fmla="*/ 75724 w 95250"/>
                <a:gd name="connsiteY6" fmla="*/ 9472 h 47625"/>
                <a:gd name="connsiteX7" fmla="*/ 84296 w 95250"/>
                <a:gd name="connsiteY7" fmla="*/ 12330 h 47625"/>
                <a:gd name="connsiteX8" fmla="*/ 91916 w 95250"/>
                <a:gd name="connsiteY8" fmla="*/ 20902 h 47625"/>
                <a:gd name="connsiteX9" fmla="*/ 92869 w 95250"/>
                <a:gd name="connsiteY9" fmla="*/ 23759 h 47625"/>
                <a:gd name="connsiteX10" fmla="*/ 92869 w 95250"/>
                <a:gd name="connsiteY10" fmla="*/ 25665 h 47625"/>
                <a:gd name="connsiteX11" fmla="*/ 92869 w 95250"/>
                <a:gd name="connsiteY11" fmla="*/ 25665 h 47625"/>
                <a:gd name="connsiteX12" fmla="*/ 92869 w 95250"/>
                <a:gd name="connsiteY12" fmla="*/ 25665 h 47625"/>
                <a:gd name="connsiteX13" fmla="*/ 92869 w 95250"/>
                <a:gd name="connsiteY13" fmla="*/ 26617 h 47625"/>
                <a:gd name="connsiteX14" fmla="*/ 92869 w 95250"/>
                <a:gd name="connsiteY14" fmla="*/ 26617 h 47625"/>
                <a:gd name="connsiteX15" fmla="*/ 92869 w 95250"/>
                <a:gd name="connsiteY15" fmla="*/ 26617 h 47625"/>
                <a:gd name="connsiteX16" fmla="*/ 91916 w 95250"/>
                <a:gd name="connsiteY16" fmla="*/ 31380 h 47625"/>
                <a:gd name="connsiteX17" fmla="*/ 90011 w 95250"/>
                <a:gd name="connsiteY17" fmla="*/ 34237 h 47625"/>
                <a:gd name="connsiteX18" fmla="*/ 88106 w 95250"/>
                <a:gd name="connsiteY18" fmla="*/ 36142 h 47625"/>
                <a:gd name="connsiteX19" fmla="*/ 84296 w 95250"/>
                <a:gd name="connsiteY19" fmla="*/ 38999 h 47625"/>
                <a:gd name="connsiteX20" fmla="*/ 82391 w 95250"/>
                <a:gd name="connsiteY20" fmla="*/ 39952 h 47625"/>
                <a:gd name="connsiteX21" fmla="*/ 82391 w 95250"/>
                <a:gd name="connsiteY21" fmla="*/ 39952 h 47625"/>
                <a:gd name="connsiteX22" fmla="*/ 81439 w 95250"/>
                <a:gd name="connsiteY22" fmla="*/ 39952 h 47625"/>
                <a:gd name="connsiteX23" fmla="*/ 81439 w 95250"/>
                <a:gd name="connsiteY23" fmla="*/ 39952 h 47625"/>
                <a:gd name="connsiteX24" fmla="*/ 80486 w 95250"/>
                <a:gd name="connsiteY24" fmla="*/ 39952 h 47625"/>
                <a:gd name="connsiteX25" fmla="*/ 77629 w 95250"/>
                <a:gd name="connsiteY25" fmla="*/ 40905 h 47625"/>
                <a:gd name="connsiteX26" fmla="*/ 70009 w 95250"/>
                <a:gd name="connsiteY26" fmla="*/ 42809 h 47625"/>
                <a:gd name="connsiteX27" fmla="*/ 62389 w 95250"/>
                <a:gd name="connsiteY27" fmla="*/ 44715 h 47625"/>
                <a:gd name="connsiteX28" fmla="*/ 54769 w 95250"/>
                <a:gd name="connsiteY28" fmla="*/ 45667 h 47625"/>
                <a:gd name="connsiteX29" fmla="*/ 47149 w 95250"/>
                <a:gd name="connsiteY29" fmla="*/ 45667 h 47625"/>
                <a:gd name="connsiteX30" fmla="*/ 39529 w 95250"/>
                <a:gd name="connsiteY30" fmla="*/ 45667 h 47625"/>
                <a:gd name="connsiteX31" fmla="*/ 31909 w 95250"/>
                <a:gd name="connsiteY31" fmla="*/ 44715 h 47625"/>
                <a:gd name="connsiteX32" fmla="*/ 24289 w 95250"/>
                <a:gd name="connsiteY32" fmla="*/ 43762 h 47625"/>
                <a:gd name="connsiteX33" fmla="*/ 16669 w 95250"/>
                <a:gd name="connsiteY33" fmla="*/ 40905 h 47625"/>
                <a:gd name="connsiteX34" fmla="*/ 12859 w 95250"/>
                <a:gd name="connsiteY34" fmla="*/ 38047 h 47625"/>
                <a:gd name="connsiteX35" fmla="*/ 10001 w 95250"/>
                <a:gd name="connsiteY35" fmla="*/ 34237 h 47625"/>
                <a:gd name="connsiteX36" fmla="*/ 7144 w 95250"/>
                <a:gd name="connsiteY36" fmla="*/ 24712 h 47625"/>
                <a:gd name="connsiteX37" fmla="*/ 7144 w 95250"/>
                <a:gd name="connsiteY37" fmla="*/ 22807 h 47625"/>
                <a:gd name="connsiteX38" fmla="*/ 8096 w 95250"/>
                <a:gd name="connsiteY38" fmla="*/ 19949 h 47625"/>
                <a:gd name="connsiteX39" fmla="*/ 10001 w 95250"/>
                <a:gd name="connsiteY39" fmla="*/ 17092 h 47625"/>
                <a:gd name="connsiteX40" fmla="*/ 12859 w 95250"/>
                <a:gd name="connsiteY40" fmla="*/ 14234 h 47625"/>
                <a:gd name="connsiteX41" fmla="*/ 11906 w 95250"/>
                <a:gd name="connsiteY41" fmla="*/ 15187 h 47625"/>
                <a:gd name="connsiteX42" fmla="*/ 14764 w 95250"/>
                <a:gd name="connsiteY42" fmla="*/ 13282 h 47625"/>
                <a:gd name="connsiteX43" fmla="*/ 17621 w 95250"/>
                <a:gd name="connsiteY43" fmla="*/ 11377 h 47625"/>
                <a:gd name="connsiteX44" fmla="*/ 22384 w 95250"/>
                <a:gd name="connsiteY44" fmla="*/ 9472 h 47625"/>
                <a:gd name="connsiteX45" fmla="*/ 30956 w 95250"/>
                <a:gd name="connsiteY45" fmla="*/ 7567 h 47625"/>
                <a:gd name="connsiteX46" fmla="*/ 31909 w 95250"/>
                <a:gd name="connsiteY46" fmla="*/ 25665 h 47625"/>
                <a:gd name="connsiteX47" fmla="*/ 26194 w 95250"/>
                <a:gd name="connsiteY47" fmla="*/ 25665 h 47625"/>
                <a:gd name="connsiteX48" fmla="*/ 23336 w 95250"/>
                <a:gd name="connsiteY48" fmla="*/ 25665 h 47625"/>
                <a:gd name="connsiteX49" fmla="*/ 22384 w 95250"/>
                <a:gd name="connsiteY49" fmla="*/ 25665 h 47625"/>
                <a:gd name="connsiteX50" fmla="*/ 21431 w 95250"/>
                <a:gd name="connsiteY50" fmla="*/ 25665 h 47625"/>
                <a:gd name="connsiteX51" fmla="*/ 20479 w 95250"/>
                <a:gd name="connsiteY51" fmla="*/ 26617 h 47625"/>
                <a:gd name="connsiteX52" fmla="*/ 20479 w 95250"/>
                <a:gd name="connsiteY52" fmla="*/ 25665 h 47625"/>
                <a:gd name="connsiteX53" fmla="*/ 20479 w 95250"/>
                <a:gd name="connsiteY53" fmla="*/ 25665 h 47625"/>
                <a:gd name="connsiteX54" fmla="*/ 20479 w 95250"/>
                <a:gd name="connsiteY54" fmla="*/ 27569 h 47625"/>
                <a:gd name="connsiteX55" fmla="*/ 20479 w 95250"/>
                <a:gd name="connsiteY55" fmla="*/ 31380 h 47625"/>
                <a:gd name="connsiteX56" fmla="*/ 21431 w 95250"/>
                <a:gd name="connsiteY56" fmla="*/ 33284 h 47625"/>
                <a:gd name="connsiteX57" fmla="*/ 23336 w 95250"/>
                <a:gd name="connsiteY57" fmla="*/ 35190 h 47625"/>
                <a:gd name="connsiteX58" fmla="*/ 28099 w 95250"/>
                <a:gd name="connsiteY58" fmla="*/ 38047 h 47625"/>
                <a:gd name="connsiteX59" fmla="*/ 34766 w 95250"/>
                <a:gd name="connsiteY59" fmla="*/ 38999 h 47625"/>
                <a:gd name="connsiteX60" fmla="*/ 41434 w 95250"/>
                <a:gd name="connsiteY60" fmla="*/ 39952 h 47625"/>
                <a:gd name="connsiteX61" fmla="*/ 48101 w 95250"/>
                <a:gd name="connsiteY61" fmla="*/ 39952 h 47625"/>
                <a:gd name="connsiteX62" fmla="*/ 54769 w 95250"/>
                <a:gd name="connsiteY62" fmla="*/ 39952 h 47625"/>
                <a:gd name="connsiteX63" fmla="*/ 61436 w 95250"/>
                <a:gd name="connsiteY63" fmla="*/ 38999 h 47625"/>
                <a:gd name="connsiteX64" fmla="*/ 67151 w 95250"/>
                <a:gd name="connsiteY64" fmla="*/ 37094 h 47625"/>
                <a:gd name="connsiteX65" fmla="*/ 72866 w 95250"/>
                <a:gd name="connsiteY65" fmla="*/ 34237 h 47625"/>
                <a:gd name="connsiteX66" fmla="*/ 75724 w 95250"/>
                <a:gd name="connsiteY66" fmla="*/ 32332 h 47625"/>
                <a:gd name="connsiteX67" fmla="*/ 76676 w 95250"/>
                <a:gd name="connsiteY67" fmla="*/ 32332 h 47625"/>
                <a:gd name="connsiteX68" fmla="*/ 76676 w 95250"/>
                <a:gd name="connsiteY68" fmla="*/ 32332 h 47625"/>
                <a:gd name="connsiteX69" fmla="*/ 76676 w 95250"/>
                <a:gd name="connsiteY69" fmla="*/ 32332 h 47625"/>
                <a:gd name="connsiteX70" fmla="*/ 75724 w 95250"/>
                <a:gd name="connsiteY70" fmla="*/ 32332 h 47625"/>
                <a:gd name="connsiteX71" fmla="*/ 75724 w 95250"/>
                <a:gd name="connsiteY71" fmla="*/ 32332 h 47625"/>
                <a:gd name="connsiteX72" fmla="*/ 75724 w 95250"/>
                <a:gd name="connsiteY72" fmla="*/ 32332 h 47625"/>
                <a:gd name="connsiteX73" fmla="*/ 75724 w 95250"/>
                <a:gd name="connsiteY73" fmla="*/ 32332 h 47625"/>
                <a:gd name="connsiteX74" fmla="*/ 76676 w 95250"/>
                <a:gd name="connsiteY74" fmla="*/ 31380 h 47625"/>
                <a:gd name="connsiteX75" fmla="*/ 78581 w 95250"/>
                <a:gd name="connsiteY75" fmla="*/ 29474 h 47625"/>
                <a:gd name="connsiteX76" fmla="*/ 79534 w 95250"/>
                <a:gd name="connsiteY76" fmla="*/ 28522 h 47625"/>
                <a:gd name="connsiteX77" fmla="*/ 79534 w 95250"/>
                <a:gd name="connsiteY77" fmla="*/ 28522 h 47625"/>
                <a:gd name="connsiteX78" fmla="*/ 79534 w 95250"/>
                <a:gd name="connsiteY78" fmla="*/ 26617 h 47625"/>
                <a:gd name="connsiteX79" fmla="*/ 79534 w 95250"/>
                <a:gd name="connsiteY79" fmla="*/ 26617 h 47625"/>
                <a:gd name="connsiteX80" fmla="*/ 79534 w 95250"/>
                <a:gd name="connsiteY80" fmla="*/ 26617 h 47625"/>
                <a:gd name="connsiteX81" fmla="*/ 79534 w 95250"/>
                <a:gd name="connsiteY81" fmla="*/ 26617 h 47625"/>
                <a:gd name="connsiteX82" fmla="*/ 79534 w 95250"/>
                <a:gd name="connsiteY82" fmla="*/ 27569 h 47625"/>
                <a:gd name="connsiteX83" fmla="*/ 79534 w 95250"/>
                <a:gd name="connsiteY83" fmla="*/ 27569 h 47625"/>
                <a:gd name="connsiteX84" fmla="*/ 79534 w 95250"/>
                <a:gd name="connsiteY84" fmla="*/ 27569 h 47625"/>
                <a:gd name="connsiteX85" fmla="*/ 79534 w 95250"/>
                <a:gd name="connsiteY85" fmla="*/ 27569 h 47625"/>
                <a:gd name="connsiteX86" fmla="*/ 79534 w 95250"/>
                <a:gd name="connsiteY86" fmla="*/ 27569 h 47625"/>
                <a:gd name="connsiteX87" fmla="*/ 77629 w 95250"/>
                <a:gd name="connsiteY87" fmla="*/ 26617 h 47625"/>
                <a:gd name="connsiteX88" fmla="*/ 72866 w 95250"/>
                <a:gd name="connsiteY88" fmla="*/ 25665 h 47625"/>
                <a:gd name="connsiteX89" fmla="*/ 74771 w 95250"/>
                <a:gd name="connsiteY89" fmla="*/ 25665 h 47625"/>
                <a:gd name="connsiteX90" fmla="*/ 53816 w 95250"/>
                <a:gd name="connsiteY90" fmla="*/ 26617 h 47625"/>
                <a:gd name="connsiteX91" fmla="*/ 43339 w 95250"/>
                <a:gd name="connsiteY91" fmla="*/ 27569 h 47625"/>
                <a:gd name="connsiteX92" fmla="*/ 31909 w 95250"/>
                <a:gd name="connsiteY92" fmla="*/ 25665 h 47625"/>
                <a:gd name="connsiteX93" fmla="*/ 31909 w 95250"/>
                <a:gd name="connsiteY93" fmla="*/ 2566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95250" h="47625">
                  <a:moveTo>
                    <a:pt x="30956" y="7567"/>
                  </a:moveTo>
                  <a:lnTo>
                    <a:pt x="31909" y="7567"/>
                  </a:lnTo>
                  <a:cubicBezTo>
                    <a:pt x="35719" y="7567"/>
                    <a:pt x="38576" y="6615"/>
                    <a:pt x="42386" y="7567"/>
                  </a:cubicBezTo>
                  <a:cubicBezTo>
                    <a:pt x="46196" y="7567"/>
                    <a:pt x="49054" y="7567"/>
                    <a:pt x="52864" y="8519"/>
                  </a:cubicBezTo>
                  <a:lnTo>
                    <a:pt x="73819" y="9472"/>
                  </a:lnTo>
                  <a:lnTo>
                    <a:pt x="74771" y="9472"/>
                  </a:lnTo>
                  <a:cubicBezTo>
                    <a:pt x="74771" y="9472"/>
                    <a:pt x="74771" y="9472"/>
                    <a:pt x="75724" y="9472"/>
                  </a:cubicBezTo>
                  <a:cubicBezTo>
                    <a:pt x="78581" y="10424"/>
                    <a:pt x="81439" y="11377"/>
                    <a:pt x="84296" y="12330"/>
                  </a:cubicBezTo>
                  <a:cubicBezTo>
                    <a:pt x="87154" y="14234"/>
                    <a:pt x="90964" y="17092"/>
                    <a:pt x="91916" y="20902"/>
                  </a:cubicBezTo>
                  <a:cubicBezTo>
                    <a:pt x="91916" y="21855"/>
                    <a:pt x="92869" y="22807"/>
                    <a:pt x="92869" y="23759"/>
                  </a:cubicBezTo>
                  <a:lnTo>
                    <a:pt x="92869" y="25665"/>
                  </a:lnTo>
                  <a:lnTo>
                    <a:pt x="92869" y="25665"/>
                  </a:lnTo>
                  <a:lnTo>
                    <a:pt x="92869" y="25665"/>
                  </a:lnTo>
                  <a:lnTo>
                    <a:pt x="92869" y="26617"/>
                  </a:lnTo>
                  <a:lnTo>
                    <a:pt x="92869" y="26617"/>
                  </a:lnTo>
                  <a:lnTo>
                    <a:pt x="92869" y="26617"/>
                  </a:lnTo>
                  <a:cubicBezTo>
                    <a:pt x="92869" y="27569"/>
                    <a:pt x="92869" y="28522"/>
                    <a:pt x="91916" y="31380"/>
                  </a:cubicBezTo>
                  <a:cubicBezTo>
                    <a:pt x="90964" y="32332"/>
                    <a:pt x="90964" y="33284"/>
                    <a:pt x="90011" y="34237"/>
                  </a:cubicBezTo>
                  <a:lnTo>
                    <a:pt x="88106" y="36142"/>
                  </a:lnTo>
                  <a:cubicBezTo>
                    <a:pt x="87154" y="37094"/>
                    <a:pt x="86201" y="38047"/>
                    <a:pt x="84296" y="38999"/>
                  </a:cubicBezTo>
                  <a:lnTo>
                    <a:pt x="82391" y="39952"/>
                  </a:lnTo>
                  <a:lnTo>
                    <a:pt x="82391" y="39952"/>
                  </a:lnTo>
                  <a:lnTo>
                    <a:pt x="81439" y="39952"/>
                  </a:lnTo>
                  <a:lnTo>
                    <a:pt x="81439" y="39952"/>
                  </a:lnTo>
                  <a:lnTo>
                    <a:pt x="80486" y="39952"/>
                  </a:lnTo>
                  <a:lnTo>
                    <a:pt x="77629" y="40905"/>
                  </a:lnTo>
                  <a:cubicBezTo>
                    <a:pt x="75724" y="41857"/>
                    <a:pt x="72866" y="42809"/>
                    <a:pt x="70009" y="42809"/>
                  </a:cubicBezTo>
                  <a:cubicBezTo>
                    <a:pt x="67151" y="43762"/>
                    <a:pt x="65246" y="43762"/>
                    <a:pt x="62389" y="44715"/>
                  </a:cubicBezTo>
                  <a:cubicBezTo>
                    <a:pt x="59531" y="44715"/>
                    <a:pt x="57626" y="45667"/>
                    <a:pt x="54769" y="45667"/>
                  </a:cubicBezTo>
                  <a:lnTo>
                    <a:pt x="47149" y="45667"/>
                  </a:lnTo>
                  <a:lnTo>
                    <a:pt x="39529" y="45667"/>
                  </a:lnTo>
                  <a:cubicBezTo>
                    <a:pt x="37624" y="45667"/>
                    <a:pt x="34766" y="44715"/>
                    <a:pt x="31909" y="44715"/>
                  </a:cubicBezTo>
                  <a:cubicBezTo>
                    <a:pt x="29051" y="44715"/>
                    <a:pt x="27146" y="43762"/>
                    <a:pt x="24289" y="43762"/>
                  </a:cubicBezTo>
                  <a:cubicBezTo>
                    <a:pt x="21431" y="42809"/>
                    <a:pt x="19526" y="41857"/>
                    <a:pt x="16669" y="40905"/>
                  </a:cubicBezTo>
                  <a:cubicBezTo>
                    <a:pt x="15716" y="39952"/>
                    <a:pt x="13811" y="38999"/>
                    <a:pt x="12859" y="38047"/>
                  </a:cubicBezTo>
                  <a:cubicBezTo>
                    <a:pt x="11906" y="37094"/>
                    <a:pt x="10954" y="36142"/>
                    <a:pt x="10001" y="34237"/>
                  </a:cubicBezTo>
                  <a:cubicBezTo>
                    <a:pt x="8096" y="31380"/>
                    <a:pt x="7144" y="28522"/>
                    <a:pt x="7144" y="24712"/>
                  </a:cubicBezTo>
                  <a:cubicBezTo>
                    <a:pt x="7144" y="23759"/>
                    <a:pt x="7144" y="23759"/>
                    <a:pt x="7144" y="22807"/>
                  </a:cubicBezTo>
                  <a:cubicBezTo>
                    <a:pt x="7144" y="21855"/>
                    <a:pt x="7144" y="20902"/>
                    <a:pt x="8096" y="19949"/>
                  </a:cubicBezTo>
                  <a:cubicBezTo>
                    <a:pt x="8096" y="18997"/>
                    <a:pt x="9049" y="18044"/>
                    <a:pt x="10001" y="17092"/>
                  </a:cubicBezTo>
                  <a:cubicBezTo>
                    <a:pt x="10954" y="16140"/>
                    <a:pt x="11906" y="15187"/>
                    <a:pt x="12859" y="14234"/>
                  </a:cubicBezTo>
                  <a:lnTo>
                    <a:pt x="11906" y="15187"/>
                  </a:lnTo>
                  <a:cubicBezTo>
                    <a:pt x="12859" y="14234"/>
                    <a:pt x="13811" y="13282"/>
                    <a:pt x="14764" y="13282"/>
                  </a:cubicBezTo>
                  <a:cubicBezTo>
                    <a:pt x="15716" y="12330"/>
                    <a:pt x="16669" y="12330"/>
                    <a:pt x="17621" y="11377"/>
                  </a:cubicBezTo>
                  <a:cubicBezTo>
                    <a:pt x="19526" y="10424"/>
                    <a:pt x="21431" y="9472"/>
                    <a:pt x="22384" y="9472"/>
                  </a:cubicBezTo>
                  <a:cubicBezTo>
                    <a:pt x="25241" y="9472"/>
                    <a:pt x="28099" y="8519"/>
                    <a:pt x="30956" y="7567"/>
                  </a:cubicBezTo>
                  <a:close/>
                  <a:moveTo>
                    <a:pt x="31909" y="25665"/>
                  </a:moveTo>
                  <a:cubicBezTo>
                    <a:pt x="30004" y="25665"/>
                    <a:pt x="27146" y="25665"/>
                    <a:pt x="26194" y="25665"/>
                  </a:cubicBezTo>
                  <a:cubicBezTo>
                    <a:pt x="25241" y="25665"/>
                    <a:pt x="24289" y="25665"/>
                    <a:pt x="23336" y="25665"/>
                  </a:cubicBezTo>
                  <a:cubicBezTo>
                    <a:pt x="22384" y="25665"/>
                    <a:pt x="22384" y="25665"/>
                    <a:pt x="22384" y="25665"/>
                  </a:cubicBezTo>
                  <a:cubicBezTo>
                    <a:pt x="22384" y="25665"/>
                    <a:pt x="21431" y="25665"/>
                    <a:pt x="21431" y="25665"/>
                  </a:cubicBezTo>
                  <a:lnTo>
                    <a:pt x="20479" y="26617"/>
                  </a:lnTo>
                  <a:cubicBezTo>
                    <a:pt x="20479" y="26617"/>
                    <a:pt x="20479" y="25665"/>
                    <a:pt x="20479" y="25665"/>
                  </a:cubicBezTo>
                  <a:cubicBezTo>
                    <a:pt x="20479" y="25665"/>
                    <a:pt x="20479" y="25665"/>
                    <a:pt x="20479" y="25665"/>
                  </a:cubicBezTo>
                  <a:cubicBezTo>
                    <a:pt x="20479" y="25665"/>
                    <a:pt x="20479" y="26617"/>
                    <a:pt x="20479" y="27569"/>
                  </a:cubicBezTo>
                  <a:cubicBezTo>
                    <a:pt x="20479" y="28522"/>
                    <a:pt x="20479" y="30427"/>
                    <a:pt x="20479" y="31380"/>
                  </a:cubicBezTo>
                  <a:cubicBezTo>
                    <a:pt x="20479" y="32332"/>
                    <a:pt x="21431" y="32332"/>
                    <a:pt x="21431" y="33284"/>
                  </a:cubicBezTo>
                  <a:cubicBezTo>
                    <a:pt x="21431" y="34237"/>
                    <a:pt x="22384" y="34237"/>
                    <a:pt x="23336" y="35190"/>
                  </a:cubicBezTo>
                  <a:cubicBezTo>
                    <a:pt x="24289" y="36142"/>
                    <a:pt x="27146" y="37094"/>
                    <a:pt x="28099" y="38047"/>
                  </a:cubicBezTo>
                  <a:cubicBezTo>
                    <a:pt x="30004" y="38999"/>
                    <a:pt x="31909" y="38999"/>
                    <a:pt x="34766" y="38999"/>
                  </a:cubicBezTo>
                  <a:cubicBezTo>
                    <a:pt x="36671" y="38999"/>
                    <a:pt x="38576" y="39952"/>
                    <a:pt x="41434" y="39952"/>
                  </a:cubicBezTo>
                  <a:cubicBezTo>
                    <a:pt x="43339" y="39952"/>
                    <a:pt x="46196" y="39952"/>
                    <a:pt x="48101" y="39952"/>
                  </a:cubicBezTo>
                  <a:lnTo>
                    <a:pt x="54769" y="39952"/>
                  </a:lnTo>
                  <a:cubicBezTo>
                    <a:pt x="56674" y="39952"/>
                    <a:pt x="59531" y="38999"/>
                    <a:pt x="61436" y="38999"/>
                  </a:cubicBezTo>
                  <a:cubicBezTo>
                    <a:pt x="63341" y="38999"/>
                    <a:pt x="66199" y="38047"/>
                    <a:pt x="67151" y="37094"/>
                  </a:cubicBezTo>
                  <a:cubicBezTo>
                    <a:pt x="69056" y="36142"/>
                    <a:pt x="70961" y="36142"/>
                    <a:pt x="72866" y="34237"/>
                  </a:cubicBezTo>
                  <a:lnTo>
                    <a:pt x="75724" y="32332"/>
                  </a:lnTo>
                  <a:lnTo>
                    <a:pt x="76676" y="32332"/>
                  </a:lnTo>
                  <a:lnTo>
                    <a:pt x="76676" y="32332"/>
                  </a:lnTo>
                  <a:lnTo>
                    <a:pt x="76676" y="32332"/>
                  </a:lnTo>
                  <a:cubicBezTo>
                    <a:pt x="76676" y="32332"/>
                    <a:pt x="77629" y="32332"/>
                    <a:pt x="75724" y="32332"/>
                  </a:cubicBezTo>
                  <a:lnTo>
                    <a:pt x="75724" y="32332"/>
                  </a:lnTo>
                  <a:lnTo>
                    <a:pt x="75724" y="32332"/>
                  </a:lnTo>
                  <a:lnTo>
                    <a:pt x="75724" y="32332"/>
                  </a:lnTo>
                  <a:lnTo>
                    <a:pt x="76676" y="31380"/>
                  </a:lnTo>
                  <a:cubicBezTo>
                    <a:pt x="77629" y="30427"/>
                    <a:pt x="77629" y="30427"/>
                    <a:pt x="78581" y="29474"/>
                  </a:cubicBezTo>
                  <a:lnTo>
                    <a:pt x="79534" y="28522"/>
                  </a:lnTo>
                  <a:cubicBezTo>
                    <a:pt x="79534" y="28522"/>
                    <a:pt x="79534" y="28522"/>
                    <a:pt x="79534" y="28522"/>
                  </a:cubicBezTo>
                  <a:cubicBezTo>
                    <a:pt x="79534" y="29474"/>
                    <a:pt x="79534" y="27569"/>
                    <a:pt x="79534" y="26617"/>
                  </a:cubicBezTo>
                  <a:lnTo>
                    <a:pt x="79534" y="26617"/>
                  </a:lnTo>
                  <a:lnTo>
                    <a:pt x="79534" y="26617"/>
                  </a:lnTo>
                  <a:lnTo>
                    <a:pt x="79534" y="26617"/>
                  </a:lnTo>
                  <a:cubicBezTo>
                    <a:pt x="79534" y="26617"/>
                    <a:pt x="79534" y="25665"/>
                    <a:pt x="79534" y="27569"/>
                  </a:cubicBezTo>
                  <a:lnTo>
                    <a:pt x="79534" y="27569"/>
                  </a:lnTo>
                  <a:lnTo>
                    <a:pt x="79534" y="27569"/>
                  </a:lnTo>
                  <a:lnTo>
                    <a:pt x="79534" y="27569"/>
                  </a:lnTo>
                  <a:cubicBezTo>
                    <a:pt x="79534" y="27569"/>
                    <a:pt x="79534" y="27569"/>
                    <a:pt x="79534" y="27569"/>
                  </a:cubicBezTo>
                  <a:cubicBezTo>
                    <a:pt x="79534" y="27569"/>
                    <a:pt x="78581" y="27569"/>
                    <a:pt x="77629" y="26617"/>
                  </a:cubicBezTo>
                  <a:cubicBezTo>
                    <a:pt x="76676" y="25665"/>
                    <a:pt x="74771" y="25665"/>
                    <a:pt x="72866" y="25665"/>
                  </a:cubicBezTo>
                  <a:lnTo>
                    <a:pt x="74771" y="25665"/>
                  </a:lnTo>
                  <a:lnTo>
                    <a:pt x="53816" y="26617"/>
                  </a:lnTo>
                  <a:cubicBezTo>
                    <a:pt x="50006" y="26617"/>
                    <a:pt x="47149" y="26617"/>
                    <a:pt x="43339" y="27569"/>
                  </a:cubicBezTo>
                  <a:cubicBezTo>
                    <a:pt x="39529" y="26617"/>
                    <a:pt x="35719" y="25665"/>
                    <a:pt x="31909" y="25665"/>
                  </a:cubicBezTo>
                  <a:lnTo>
                    <a:pt x="31909" y="25665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3214378" y="6468447"/>
              <a:ext cx="102547" cy="73247"/>
            </a:xfrm>
            <a:custGeom>
              <a:avLst/>
              <a:gdLst>
                <a:gd name="connsiteX0" fmla="*/ 61436 w 66675"/>
                <a:gd name="connsiteY0" fmla="*/ 26194 h 47625"/>
                <a:gd name="connsiteX1" fmla="*/ 61436 w 66675"/>
                <a:gd name="connsiteY1" fmla="*/ 27146 h 47625"/>
                <a:gd name="connsiteX2" fmla="*/ 61436 w 66675"/>
                <a:gd name="connsiteY2" fmla="*/ 29051 h 47625"/>
                <a:gd name="connsiteX3" fmla="*/ 60484 w 66675"/>
                <a:gd name="connsiteY3" fmla="*/ 32861 h 47625"/>
                <a:gd name="connsiteX4" fmla="*/ 55721 w 66675"/>
                <a:gd name="connsiteY4" fmla="*/ 40481 h 47625"/>
                <a:gd name="connsiteX5" fmla="*/ 54769 w 66675"/>
                <a:gd name="connsiteY5" fmla="*/ 41434 h 47625"/>
                <a:gd name="connsiteX6" fmla="*/ 54769 w 66675"/>
                <a:gd name="connsiteY6" fmla="*/ 41434 h 47625"/>
                <a:gd name="connsiteX7" fmla="*/ 53816 w 66675"/>
                <a:gd name="connsiteY7" fmla="*/ 42386 h 47625"/>
                <a:gd name="connsiteX8" fmla="*/ 53816 w 66675"/>
                <a:gd name="connsiteY8" fmla="*/ 42386 h 47625"/>
                <a:gd name="connsiteX9" fmla="*/ 53816 w 66675"/>
                <a:gd name="connsiteY9" fmla="*/ 42386 h 47625"/>
                <a:gd name="connsiteX10" fmla="*/ 53816 w 66675"/>
                <a:gd name="connsiteY10" fmla="*/ 42386 h 47625"/>
                <a:gd name="connsiteX11" fmla="*/ 51911 w 66675"/>
                <a:gd name="connsiteY11" fmla="*/ 43339 h 47625"/>
                <a:gd name="connsiteX12" fmla="*/ 50006 w 66675"/>
                <a:gd name="connsiteY12" fmla="*/ 44291 h 47625"/>
                <a:gd name="connsiteX13" fmla="*/ 47149 w 66675"/>
                <a:gd name="connsiteY13" fmla="*/ 45244 h 47625"/>
                <a:gd name="connsiteX14" fmla="*/ 35719 w 66675"/>
                <a:gd name="connsiteY14" fmla="*/ 48101 h 47625"/>
                <a:gd name="connsiteX15" fmla="*/ 30004 w 66675"/>
                <a:gd name="connsiteY15" fmla="*/ 48101 h 47625"/>
                <a:gd name="connsiteX16" fmla="*/ 24289 w 66675"/>
                <a:gd name="connsiteY16" fmla="*/ 47149 h 47625"/>
                <a:gd name="connsiteX17" fmla="*/ 11906 w 66675"/>
                <a:gd name="connsiteY17" fmla="*/ 42386 h 47625"/>
                <a:gd name="connsiteX18" fmla="*/ 9049 w 66675"/>
                <a:gd name="connsiteY18" fmla="*/ 39529 h 47625"/>
                <a:gd name="connsiteX19" fmla="*/ 8096 w 66675"/>
                <a:gd name="connsiteY19" fmla="*/ 37624 h 47625"/>
                <a:gd name="connsiteX20" fmla="*/ 8096 w 66675"/>
                <a:gd name="connsiteY20" fmla="*/ 37624 h 47625"/>
                <a:gd name="connsiteX21" fmla="*/ 8096 w 66675"/>
                <a:gd name="connsiteY21" fmla="*/ 36671 h 47625"/>
                <a:gd name="connsiteX22" fmla="*/ 8096 w 66675"/>
                <a:gd name="connsiteY22" fmla="*/ 36671 h 47625"/>
                <a:gd name="connsiteX23" fmla="*/ 8096 w 66675"/>
                <a:gd name="connsiteY23" fmla="*/ 36671 h 47625"/>
                <a:gd name="connsiteX24" fmla="*/ 8096 w 66675"/>
                <a:gd name="connsiteY24" fmla="*/ 36671 h 47625"/>
                <a:gd name="connsiteX25" fmla="*/ 8096 w 66675"/>
                <a:gd name="connsiteY25" fmla="*/ 35719 h 47625"/>
                <a:gd name="connsiteX26" fmla="*/ 7144 w 66675"/>
                <a:gd name="connsiteY26" fmla="*/ 28099 h 47625"/>
                <a:gd name="connsiteX27" fmla="*/ 8096 w 66675"/>
                <a:gd name="connsiteY27" fmla="*/ 21431 h 47625"/>
                <a:gd name="connsiteX28" fmla="*/ 10954 w 66675"/>
                <a:gd name="connsiteY28" fmla="*/ 14764 h 47625"/>
                <a:gd name="connsiteX29" fmla="*/ 22384 w 66675"/>
                <a:gd name="connsiteY29" fmla="*/ 8096 h 47625"/>
                <a:gd name="connsiteX30" fmla="*/ 28099 w 66675"/>
                <a:gd name="connsiteY30" fmla="*/ 7144 h 47625"/>
                <a:gd name="connsiteX31" fmla="*/ 33814 w 66675"/>
                <a:gd name="connsiteY31" fmla="*/ 7144 h 47625"/>
                <a:gd name="connsiteX32" fmla="*/ 38576 w 66675"/>
                <a:gd name="connsiteY32" fmla="*/ 7144 h 47625"/>
                <a:gd name="connsiteX33" fmla="*/ 43339 w 66675"/>
                <a:gd name="connsiteY33" fmla="*/ 7144 h 47625"/>
                <a:gd name="connsiteX34" fmla="*/ 52864 w 66675"/>
                <a:gd name="connsiteY34" fmla="*/ 9049 h 47625"/>
                <a:gd name="connsiteX35" fmla="*/ 57626 w 66675"/>
                <a:gd name="connsiteY35" fmla="*/ 10954 h 47625"/>
                <a:gd name="connsiteX36" fmla="*/ 61436 w 66675"/>
                <a:gd name="connsiteY36" fmla="*/ 14764 h 47625"/>
                <a:gd name="connsiteX37" fmla="*/ 64294 w 66675"/>
                <a:gd name="connsiteY37" fmla="*/ 21431 h 47625"/>
                <a:gd name="connsiteX38" fmla="*/ 64294 w 66675"/>
                <a:gd name="connsiteY38" fmla="*/ 24289 h 47625"/>
                <a:gd name="connsiteX39" fmla="*/ 61436 w 66675"/>
                <a:gd name="connsiteY39" fmla="*/ 26194 h 47625"/>
                <a:gd name="connsiteX40" fmla="*/ 43339 w 66675"/>
                <a:gd name="connsiteY40" fmla="*/ 24289 h 47625"/>
                <a:gd name="connsiteX41" fmla="*/ 43339 w 66675"/>
                <a:gd name="connsiteY41" fmla="*/ 24289 h 47625"/>
                <a:gd name="connsiteX42" fmla="*/ 43339 w 66675"/>
                <a:gd name="connsiteY42" fmla="*/ 24289 h 47625"/>
                <a:gd name="connsiteX43" fmla="*/ 44291 w 66675"/>
                <a:gd name="connsiteY43" fmla="*/ 23336 h 47625"/>
                <a:gd name="connsiteX44" fmla="*/ 43339 w 66675"/>
                <a:gd name="connsiteY44" fmla="*/ 22384 h 47625"/>
                <a:gd name="connsiteX45" fmla="*/ 38576 w 66675"/>
                <a:gd name="connsiteY45" fmla="*/ 19526 h 47625"/>
                <a:gd name="connsiteX46" fmla="*/ 34766 w 66675"/>
                <a:gd name="connsiteY46" fmla="*/ 18574 h 47625"/>
                <a:gd name="connsiteX47" fmla="*/ 30004 w 66675"/>
                <a:gd name="connsiteY47" fmla="*/ 17621 h 47625"/>
                <a:gd name="connsiteX48" fmla="*/ 21431 w 66675"/>
                <a:gd name="connsiteY48" fmla="*/ 18574 h 47625"/>
                <a:gd name="connsiteX49" fmla="*/ 14764 w 66675"/>
                <a:gd name="connsiteY49" fmla="*/ 22384 h 47625"/>
                <a:gd name="connsiteX50" fmla="*/ 13811 w 66675"/>
                <a:gd name="connsiteY50" fmla="*/ 25241 h 47625"/>
                <a:gd name="connsiteX51" fmla="*/ 12859 w 66675"/>
                <a:gd name="connsiteY51" fmla="*/ 30004 h 47625"/>
                <a:gd name="connsiteX52" fmla="*/ 12859 w 66675"/>
                <a:gd name="connsiteY52" fmla="*/ 30956 h 47625"/>
                <a:gd name="connsiteX53" fmla="*/ 13811 w 66675"/>
                <a:gd name="connsiteY53" fmla="*/ 32861 h 47625"/>
                <a:gd name="connsiteX54" fmla="*/ 13811 w 66675"/>
                <a:gd name="connsiteY54" fmla="*/ 33814 h 47625"/>
                <a:gd name="connsiteX55" fmla="*/ 13811 w 66675"/>
                <a:gd name="connsiteY55" fmla="*/ 33814 h 47625"/>
                <a:gd name="connsiteX56" fmla="*/ 13811 w 66675"/>
                <a:gd name="connsiteY56" fmla="*/ 33814 h 47625"/>
                <a:gd name="connsiteX57" fmla="*/ 13811 w 66675"/>
                <a:gd name="connsiteY57" fmla="*/ 33814 h 47625"/>
                <a:gd name="connsiteX58" fmla="*/ 13811 w 66675"/>
                <a:gd name="connsiteY58" fmla="*/ 32861 h 47625"/>
                <a:gd name="connsiteX59" fmla="*/ 13811 w 66675"/>
                <a:gd name="connsiteY59" fmla="*/ 32861 h 47625"/>
                <a:gd name="connsiteX60" fmla="*/ 14764 w 66675"/>
                <a:gd name="connsiteY60" fmla="*/ 32861 h 47625"/>
                <a:gd name="connsiteX61" fmla="*/ 15716 w 66675"/>
                <a:gd name="connsiteY61" fmla="*/ 33814 h 47625"/>
                <a:gd name="connsiteX62" fmla="*/ 23336 w 66675"/>
                <a:gd name="connsiteY62" fmla="*/ 34766 h 47625"/>
                <a:gd name="connsiteX63" fmla="*/ 28099 w 66675"/>
                <a:gd name="connsiteY63" fmla="*/ 34766 h 47625"/>
                <a:gd name="connsiteX64" fmla="*/ 31909 w 66675"/>
                <a:gd name="connsiteY64" fmla="*/ 33814 h 47625"/>
                <a:gd name="connsiteX65" fmla="*/ 36671 w 66675"/>
                <a:gd name="connsiteY65" fmla="*/ 31909 h 47625"/>
                <a:gd name="connsiteX66" fmla="*/ 37624 w 66675"/>
                <a:gd name="connsiteY66" fmla="*/ 31909 h 47625"/>
                <a:gd name="connsiteX67" fmla="*/ 38576 w 66675"/>
                <a:gd name="connsiteY67" fmla="*/ 30956 h 47625"/>
                <a:gd name="connsiteX68" fmla="*/ 39529 w 66675"/>
                <a:gd name="connsiteY68" fmla="*/ 30004 h 47625"/>
                <a:gd name="connsiteX69" fmla="*/ 39529 w 66675"/>
                <a:gd name="connsiteY69" fmla="*/ 30004 h 47625"/>
                <a:gd name="connsiteX70" fmla="*/ 39529 w 66675"/>
                <a:gd name="connsiteY70" fmla="*/ 30004 h 47625"/>
                <a:gd name="connsiteX71" fmla="*/ 39529 w 66675"/>
                <a:gd name="connsiteY71" fmla="*/ 30004 h 47625"/>
                <a:gd name="connsiteX72" fmla="*/ 38576 w 66675"/>
                <a:gd name="connsiteY72" fmla="*/ 30956 h 47625"/>
                <a:gd name="connsiteX73" fmla="*/ 38576 w 66675"/>
                <a:gd name="connsiteY73" fmla="*/ 30956 h 47625"/>
                <a:gd name="connsiteX74" fmla="*/ 38576 w 66675"/>
                <a:gd name="connsiteY74" fmla="*/ 30956 h 47625"/>
                <a:gd name="connsiteX75" fmla="*/ 38576 w 66675"/>
                <a:gd name="connsiteY75" fmla="*/ 30956 h 47625"/>
                <a:gd name="connsiteX76" fmla="*/ 39529 w 66675"/>
                <a:gd name="connsiteY76" fmla="*/ 28099 h 47625"/>
                <a:gd name="connsiteX77" fmla="*/ 39529 w 66675"/>
                <a:gd name="connsiteY77" fmla="*/ 28099 h 47625"/>
                <a:gd name="connsiteX78" fmla="*/ 43339 w 66675"/>
                <a:gd name="connsiteY78" fmla="*/ 24289 h 47625"/>
                <a:gd name="connsiteX79" fmla="*/ 43339 w 66675"/>
                <a:gd name="connsiteY79" fmla="*/ 23336 h 47625"/>
                <a:gd name="connsiteX80" fmla="*/ 43339 w 66675"/>
                <a:gd name="connsiteY80" fmla="*/ 2428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6675" h="47625">
                  <a:moveTo>
                    <a:pt x="61436" y="26194"/>
                  </a:moveTo>
                  <a:cubicBezTo>
                    <a:pt x="61436" y="26194"/>
                    <a:pt x="61436" y="26194"/>
                    <a:pt x="61436" y="27146"/>
                  </a:cubicBezTo>
                  <a:cubicBezTo>
                    <a:pt x="61436" y="28099"/>
                    <a:pt x="61436" y="28099"/>
                    <a:pt x="61436" y="29051"/>
                  </a:cubicBezTo>
                  <a:cubicBezTo>
                    <a:pt x="61436" y="30004"/>
                    <a:pt x="60484" y="31909"/>
                    <a:pt x="60484" y="32861"/>
                  </a:cubicBezTo>
                  <a:cubicBezTo>
                    <a:pt x="59531" y="35719"/>
                    <a:pt x="57626" y="37624"/>
                    <a:pt x="55721" y="40481"/>
                  </a:cubicBezTo>
                  <a:lnTo>
                    <a:pt x="54769" y="41434"/>
                  </a:lnTo>
                  <a:lnTo>
                    <a:pt x="54769" y="41434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1911" y="43339"/>
                  </a:lnTo>
                  <a:lnTo>
                    <a:pt x="50006" y="44291"/>
                  </a:lnTo>
                  <a:cubicBezTo>
                    <a:pt x="49054" y="44291"/>
                    <a:pt x="48101" y="45244"/>
                    <a:pt x="47149" y="45244"/>
                  </a:cubicBezTo>
                  <a:cubicBezTo>
                    <a:pt x="43339" y="47149"/>
                    <a:pt x="39529" y="48101"/>
                    <a:pt x="35719" y="48101"/>
                  </a:cubicBezTo>
                  <a:cubicBezTo>
                    <a:pt x="33814" y="48101"/>
                    <a:pt x="31909" y="48101"/>
                    <a:pt x="30004" y="48101"/>
                  </a:cubicBezTo>
                  <a:cubicBezTo>
                    <a:pt x="27146" y="48101"/>
                    <a:pt x="26194" y="47149"/>
                    <a:pt x="24289" y="47149"/>
                  </a:cubicBezTo>
                  <a:cubicBezTo>
                    <a:pt x="20479" y="46196"/>
                    <a:pt x="15716" y="45244"/>
                    <a:pt x="11906" y="42386"/>
                  </a:cubicBezTo>
                  <a:cubicBezTo>
                    <a:pt x="10954" y="41434"/>
                    <a:pt x="10001" y="40481"/>
                    <a:pt x="9049" y="39529"/>
                  </a:cubicBezTo>
                  <a:lnTo>
                    <a:pt x="8096" y="37624"/>
                  </a:lnTo>
                  <a:lnTo>
                    <a:pt x="8096" y="37624"/>
                  </a:lnTo>
                  <a:cubicBezTo>
                    <a:pt x="8096" y="37624"/>
                    <a:pt x="8096" y="38576"/>
                    <a:pt x="8096" y="36671"/>
                  </a:cubicBezTo>
                  <a:lnTo>
                    <a:pt x="8096" y="36671"/>
                  </a:lnTo>
                  <a:lnTo>
                    <a:pt x="8096" y="36671"/>
                  </a:lnTo>
                  <a:lnTo>
                    <a:pt x="8096" y="36671"/>
                  </a:lnTo>
                  <a:lnTo>
                    <a:pt x="8096" y="35719"/>
                  </a:lnTo>
                  <a:cubicBezTo>
                    <a:pt x="7144" y="34766"/>
                    <a:pt x="7144" y="30956"/>
                    <a:pt x="7144" y="28099"/>
                  </a:cubicBezTo>
                  <a:cubicBezTo>
                    <a:pt x="7144" y="25241"/>
                    <a:pt x="7144" y="24289"/>
                    <a:pt x="8096" y="21431"/>
                  </a:cubicBezTo>
                  <a:cubicBezTo>
                    <a:pt x="9049" y="18574"/>
                    <a:pt x="10001" y="16669"/>
                    <a:pt x="10954" y="14764"/>
                  </a:cubicBezTo>
                  <a:cubicBezTo>
                    <a:pt x="13811" y="10954"/>
                    <a:pt x="18574" y="9049"/>
                    <a:pt x="22384" y="8096"/>
                  </a:cubicBezTo>
                  <a:cubicBezTo>
                    <a:pt x="24289" y="8096"/>
                    <a:pt x="26194" y="7144"/>
                    <a:pt x="28099" y="7144"/>
                  </a:cubicBezTo>
                  <a:cubicBezTo>
                    <a:pt x="30004" y="7144"/>
                    <a:pt x="31909" y="7144"/>
                    <a:pt x="33814" y="7144"/>
                  </a:cubicBezTo>
                  <a:cubicBezTo>
                    <a:pt x="35719" y="7144"/>
                    <a:pt x="36671" y="7144"/>
                    <a:pt x="38576" y="7144"/>
                  </a:cubicBezTo>
                  <a:cubicBezTo>
                    <a:pt x="40481" y="7144"/>
                    <a:pt x="42386" y="7144"/>
                    <a:pt x="43339" y="7144"/>
                  </a:cubicBezTo>
                  <a:cubicBezTo>
                    <a:pt x="46196" y="7144"/>
                    <a:pt x="50006" y="8096"/>
                    <a:pt x="52864" y="9049"/>
                  </a:cubicBezTo>
                  <a:cubicBezTo>
                    <a:pt x="54769" y="10001"/>
                    <a:pt x="55721" y="10001"/>
                    <a:pt x="57626" y="10954"/>
                  </a:cubicBezTo>
                  <a:cubicBezTo>
                    <a:pt x="58579" y="11906"/>
                    <a:pt x="60484" y="12859"/>
                    <a:pt x="61436" y="14764"/>
                  </a:cubicBezTo>
                  <a:cubicBezTo>
                    <a:pt x="63341" y="17621"/>
                    <a:pt x="64294" y="19526"/>
                    <a:pt x="64294" y="21431"/>
                  </a:cubicBezTo>
                  <a:cubicBezTo>
                    <a:pt x="64294" y="23336"/>
                    <a:pt x="64294" y="24289"/>
                    <a:pt x="64294" y="24289"/>
                  </a:cubicBezTo>
                  <a:lnTo>
                    <a:pt x="61436" y="26194"/>
                  </a:lnTo>
                  <a:close/>
                  <a:moveTo>
                    <a:pt x="43339" y="24289"/>
                  </a:moveTo>
                  <a:cubicBezTo>
                    <a:pt x="43339" y="24289"/>
                    <a:pt x="43339" y="24289"/>
                    <a:pt x="43339" y="24289"/>
                  </a:cubicBezTo>
                  <a:cubicBezTo>
                    <a:pt x="44291" y="24289"/>
                    <a:pt x="44291" y="24289"/>
                    <a:pt x="43339" y="24289"/>
                  </a:cubicBezTo>
                  <a:cubicBezTo>
                    <a:pt x="44291" y="24289"/>
                    <a:pt x="44291" y="23336"/>
                    <a:pt x="44291" y="23336"/>
                  </a:cubicBezTo>
                  <a:cubicBezTo>
                    <a:pt x="44291" y="23336"/>
                    <a:pt x="44291" y="22384"/>
                    <a:pt x="43339" y="22384"/>
                  </a:cubicBezTo>
                  <a:cubicBezTo>
                    <a:pt x="42386" y="21431"/>
                    <a:pt x="40481" y="20479"/>
                    <a:pt x="38576" y="19526"/>
                  </a:cubicBezTo>
                  <a:cubicBezTo>
                    <a:pt x="37624" y="19526"/>
                    <a:pt x="36671" y="18574"/>
                    <a:pt x="34766" y="18574"/>
                  </a:cubicBezTo>
                  <a:cubicBezTo>
                    <a:pt x="32861" y="18574"/>
                    <a:pt x="31909" y="18574"/>
                    <a:pt x="30004" y="17621"/>
                  </a:cubicBezTo>
                  <a:cubicBezTo>
                    <a:pt x="28099" y="17621"/>
                    <a:pt x="24289" y="17621"/>
                    <a:pt x="21431" y="18574"/>
                  </a:cubicBezTo>
                  <a:cubicBezTo>
                    <a:pt x="18574" y="19526"/>
                    <a:pt x="16669" y="20479"/>
                    <a:pt x="14764" y="22384"/>
                  </a:cubicBezTo>
                  <a:cubicBezTo>
                    <a:pt x="13811" y="23336"/>
                    <a:pt x="13811" y="24289"/>
                    <a:pt x="13811" y="25241"/>
                  </a:cubicBezTo>
                  <a:cubicBezTo>
                    <a:pt x="13811" y="25241"/>
                    <a:pt x="13811" y="29051"/>
                    <a:pt x="12859" y="30004"/>
                  </a:cubicBezTo>
                  <a:cubicBezTo>
                    <a:pt x="12859" y="30004"/>
                    <a:pt x="12859" y="30956"/>
                    <a:pt x="12859" y="30956"/>
                  </a:cubicBezTo>
                  <a:cubicBezTo>
                    <a:pt x="12859" y="30956"/>
                    <a:pt x="12859" y="31909"/>
                    <a:pt x="13811" y="32861"/>
                  </a:cubicBez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cubicBezTo>
                    <a:pt x="12859" y="31909"/>
                    <a:pt x="13811" y="33814"/>
                    <a:pt x="13811" y="32861"/>
                  </a:cubicBezTo>
                  <a:lnTo>
                    <a:pt x="13811" y="32861"/>
                  </a:lnTo>
                  <a:lnTo>
                    <a:pt x="14764" y="32861"/>
                  </a:lnTo>
                  <a:cubicBezTo>
                    <a:pt x="14764" y="32861"/>
                    <a:pt x="14764" y="32861"/>
                    <a:pt x="15716" y="33814"/>
                  </a:cubicBezTo>
                  <a:cubicBezTo>
                    <a:pt x="17621" y="34766"/>
                    <a:pt x="19526" y="34766"/>
                    <a:pt x="23336" y="34766"/>
                  </a:cubicBezTo>
                  <a:cubicBezTo>
                    <a:pt x="25241" y="34766"/>
                    <a:pt x="27146" y="34766"/>
                    <a:pt x="28099" y="34766"/>
                  </a:cubicBezTo>
                  <a:cubicBezTo>
                    <a:pt x="29051" y="34766"/>
                    <a:pt x="30956" y="33814"/>
                    <a:pt x="31909" y="33814"/>
                  </a:cubicBezTo>
                  <a:cubicBezTo>
                    <a:pt x="33814" y="32861"/>
                    <a:pt x="36671" y="31909"/>
                    <a:pt x="36671" y="31909"/>
                  </a:cubicBezTo>
                  <a:cubicBezTo>
                    <a:pt x="36671" y="31909"/>
                    <a:pt x="36671" y="31909"/>
                    <a:pt x="37624" y="31909"/>
                  </a:cubicBezTo>
                  <a:lnTo>
                    <a:pt x="38576" y="30956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cubicBezTo>
                    <a:pt x="40481" y="29051"/>
                    <a:pt x="38576" y="30956"/>
                    <a:pt x="38576" y="30956"/>
                  </a:cubicBezTo>
                  <a:lnTo>
                    <a:pt x="38576" y="30956"/>
                  </a:lnTo>
                  <a:lnTo>
                    <a:pt x="38576" y="30956"/>
                  </a:lnTo>
                  <a:lnTo>
                    <a:pt x="38576" y="30956"/>
                  </a:lnTo>
                  <a:cubicBezTo>
                    <a:pt x="39529" y="30004"/>
                    <a:pt x="39529" y="29051"/>
                    <a:pt x="39529" y="28099"/>
                  </a:cubicBezTo>
                  <a:cubicBezTo>
                    <a:pt x="39529" y="28099"/>
                    <a:pt x="39529" y="28099"/>
                    <a:pt x="39529" y="28099"/>
                  </a:cubicBezTo>
                  <a:cubicBezTo>
                    <a:pt x="43339" y="26194"/>
                    <a:pt x="43339" y="25241"/>
                    <a:pt x="43339" y="24289"/>
                  </a:cubicBezTo>
                  <a:cubicBezTo>
                    <a:pt x="43339" y="23336"/>
                    <a:pt x="43339" y="23336"/>
                    <a:pt x="43339" y="23336"/>
                  </a:cubicBezTo>
                  <a:lnTo>
                    <a:pt x="43339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3687558" y="6134437"/>
              <a:ext cx="366240" cy="175793"/>
            </a:xfrm>
            <a:custGeom>
              <a:avLst/>
              <a:gdLst>
                <a:gd name="connsiteX0" fmla="*/ 201454 w 238125"/>
                <a:gd name="connsiteY0" fmla="*/ 11906 h 114300"/>
                <a:gd name="connsiteX1" fmla="*/ 169069 w 238125"/>
                <a:gd name="connsiteY1" fmla="*/ 16669 h 114300"/>
                <a:gd name="connsiteX2" fmla="*/ 166211 w 238125"/>
                <a:gd name="connsiteY2" fmla="*/ 30956 h 114300"/>
                <a:gd name="connsiteX3" fmla="*/ 160496 w 238125"/>
                <a:gd name="connsiteY3" fmla="*/ 52864 h 114300"/>
                <a:gd name="connsiteX4" fmla="*/ 139541 w 238125"/>
                <a:gd name="connsiteY4" fmla="*/ 109061 h 114300"/>
                <a:gd name="connsiteX5" fmla="*/ 212884 w 238125"/>
                <a:gd name="connsiteY5" fmla="*/ 73819 h 114300"/>
                <a:gd name="connsiteX6" fmla="*/ 236696 w 238125"/>
                <a:gd name="connsiteY6" fmla="*/ 28099 h 114300"/>
                <a:gd name="connsiteX7" fmla="*/ 201454 w 238125"/>
                <a:gd name="connsiteY7" fmla="*/ 11906 h 114300"/>
                <a:gd name="connsiteX8" fmla="*/ 110014 w 238125"/>
                <a:gd name="connsiteY8" fmla="*/ 19526 h 114300"/>
                <a:gd name="connsiteX9" fmla="*/ 109061 w 238125"/>
                <a:gd name="connsiteY9" fmla="*/ 21431 h 114300"/>
                <a:gd name="connsiteX10" fmla="*/ 101441 w 238125"/>
                <a:gd name="connsiteY10" fmla="*/ 35719 h 114300"/>
                <a:gd name="connsiteX11" fmla="*/ 97631 w 238125"/>
                <a:gd name="connsiteY11" fmla="*/ 42386 h 114300"/>
                <a:gd name="connsiteX12" fmla="*/ 84296 w 238125"/>
                <a:gd name="connsiteY12" fmla="*/ 62389 h 114300"/>
                <a:gd name="connsiteX13" fmla="*/ 62389 w 238125"/>
                <a:gd name="connsiteY13" fmla="*/ 90964 h 114300"/>
                <a:gd name="connsiteX14" fmla="*/ 99536 w 238125"/>
                <a:gd name="connsiteY14" fmla="*/ 92869 h 114300"/>
                <a:gd name="connsiteX15" fmla="*/ 136684 w 238125"/>
                <a:gd name="connsiteY15" fmla="*/ 75724 h 114300"/>
                <a:gd name="connsiteX16" fmla="*/ 160496 w 238125"/>
                <a:gd name="connsiteY16" fmla="*/ 53816 h 114300"/>
                <a:gd name="connsiteX17" fmla="*/ 166211 w 238125"/>
                <a:gd name="connsiteY17" fmla="*/ 31909 h 114300"/>
                <a:gd name="connsiteX18" fmla="*/ 150971 w 238125"/>
                <a:gd name="connsiteY18" fmla="*/ 23336 h 114300"/>
                <a:gd name="connsiteX19" fmla="*/ 126206 w 238125"/>
                <a:gd name="connsiteY19" fmla="*/ 16669 h 114300"/>
                <a:gd name="connsiteX20" fmla="*/ 110014 w 238125"/>
                <a:gd name="connsiteY20" fmla="*/ 19526 h 114300"/>
                <a:gd name="connsiteX21" fmla="*/ 94774 w 238125"/>
                <a:gd name="connsiteY21" fmla="*/ 17621 h 114300"/>
                <a:gd name="connsiteX22" fmla="*/ 72866 w 238125"/>
                <a:gd name="connsiteY22" fmla="*/ 7144 h 114300"/>
                <a:gd name="connsiteX23" fmla="*/ 65246 w 238125"/>
                <a:gd name="connsiteY23" fmla="*/ 7144 h 114300"/>
                <a:gd name="connsiteX24" fmla="*/ 7144 w 238125"/>
                <a:gd name="connsiteY24" fmla="*/ 53816 h 114300"/>
                <a:gd name="connsiteX25" fmla="*/ 57626 w 238125"/>
                <a:gd name="connsiteY25" fmla="*/ 59531 h 114300"/>
                <a:gd name="connsiteX26" fmla="*/ 97631 w 238125"/>
                <a:gd name="connsiteY26" fmla="*/ 42386 h 114300"/>
                <a:gd name="connsiteX27" fmla="*/ 101441 w 238125"/>
                <a:gd name="connsiteY27" fmla="*/ 35719 h 114300"/>
                <a:gd name="connsiteX28" fmla="*/ 94774 w 238125"/>
                <a:gd name="connsiteY28" fmla="*/ 176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8125" h="114300">
                  <a:moveTo>
                    <a:pt x="201454" y="11906"/>
                  </a:moveTo>
                  <a:cubicBezTo>
                    <a:pt x="187166" y="11906"/>
                    <a:pt x="176689" y="13811"/>
                    <a:pt x="169069" y="16669"/>
                  </a:cubicBezTo>
                  <a:cubicBezTo>
                    <a:pt x="168116" y="20479"/>
                    <a:pt x="168116" y="25241"/>
                    <a:pt x="166211" y="30956"/>
                  </a:cubicBezTo>
                  <a:cubicBezTo>
                    <a:pt x="164306" y="37624"/>
                    <a:pt x="162401" y="45244"/>
                    <a:pt x="160496" y="52864"/>
                  </a:cubicBezTo>
                  <a:cubicBezTo>
                    <a:pt x="156686" y="64294"/>
                    <a:pt x="149066" y="83344"/>
                    <a:pt x="139541" y="109061"/>
                  </a:cubicBezTo>
                  <a:cubicBezTo>
                    <a:pt x="170974" y="110966"/>
                    <a:pt x="195739" y="98584"/>
                    <a:pt x="212884" y="73819"/>
                  </a:cubicBezTo>
                  <a:cubicBezTo>
                    <a:pt x="223361" y="58579"/>
                    <a:pt x="230981" y="43339"/>
                    <a:pt x="236696" y="28099"/>
                  </a:cubicBezTo>
                  <a:cubicBezTo>
                    <a:pt x="230029" y="17621"/>
                    <a:pt x="217646" y="11906"/>
                    <a:pt x="201454" y="11906"/>
                  </a:cubicBezTo>
                  <a:moveTo>
                    <a:pt x="110014" y="19526"/>
                  </a:moveTo>
                  <a:cubicBezTo>
                    <a:pt x="110014" y="20479"/>
                    <a:pt x="109061" y="20479"/>
                    <a:pt x="109061" y="21431"/>
                  </a:cubicBezTo>
                  <a:cubicBezTo>
                    <a:pt x="107156" y="26194"/>
                    <a:pt x="104299" y="30956"/>
                    <a:pt x="101441" y="35719"/>
                  </a:cubicBezTo>
                  <a:cubicBezTo>
                    <a:pt x="100489" y="37624"/>
                    <a:pt x="98584" y="40481"/>
                    <a:pt x="97631" y="42386"/>
                  </a:cubicBezTo>
                  <a:cubicBezTo>
                    <a:pt x="93821" y="49054"/>
                    <a:pt x="89059" y="55721"/>
                    <a:pt x="84296" y="62389"/>
                  </a:cubicBezTo>
                  <a:cubicBezTo>
                    <a:pt x="77629" y="71914"/>
                    <a:pt x="70009" y="81439"/>
                    <a:pt x="62389" y="90964"/>
                  </a:cubicBezTo>
                  <a:cubicBezTo>
                    <a:pt x="73819" y="94774"/>
                    <a:pt x="86201" y="95726"/>
                    <a:pt x="99536" y="92869"/>
                  </a:cubicBezTo>
                  <a:cubicBezTo>
                    <a:pt x="112871" y="90011"/>
                    <a:pt x="125254" y="84296"/>
                    <a:pt x="136684" y="75724"/>
                  </a:cubicBezTo>
                  <a:cubicBezTo>
                    <a:pt x="148114" y="67151"/>
                    <a:pt x="156686" y="59531"/>
                    <a:pt x="160496" y="53816"/>
                  </a:cubicBezTo>
                  <a:cubicBezTo>
                    <a:pt x="163354" y="45244"/>
                    <a:pt x="165259" y="38576"/>
                    <a:pt x="166211" y="31909"/>
                  </a:cubicBezTo>
                  <a:cubicBezTo>
                    <a:pt x="162401" y="29051"/>
                    <a:pt x="156686" y="26194"/>
                    <a:pt x="150971" y="23336"/>
                  </a:cubicBezTo>
                  <a:cubicBezTo>
                    <a:pt x="140494" y="18574"/>
                    <a:pt x="132874" y="16669"/>
                    <a:pt x="126206" y="16669"/>
                  </a:cubicBezTo>
                  <a:cubicBezTo>
                    <a:pt x="120491" y="16669"/>
                    <a:pt x="115729" y="16669"/>
                    <a:pt x="110014" y="19526"/>
                  </a:cubicBezTo>
                  <a:moveTo>
                    <a:pt x="94774" y="17621"/>
                  </a:moveTo>
                  <a:cubicBezTo>
                    <a:pt x="89059" y="11906"/>
                    <a:pt x="82391" y="8096"/>
                    <a:pt x="72866" y="7144"/>
                  </a:cubicBezTo>
                  <a:lnTo>
                    <a:pt x="65246" y="7144"/>
                  </a:lnTo>
                  <a:cubicBezTo>
                    <a:pt x="51911" y="18574"/>
                    <a:pt x="32861" y="34766"/>
                    <a:pt x="7144" y="53816"/>
                  </a:cubicBezTo>
                  <a:cubicBezTo>
                    <a:pt x="22384" y="62389"/>
                    <a:pt x="38576" y="64294"/>
                    <a:pt x="57626" y="59531"/>
                  </a:cubicBezTo>
                  <a:cubicBezTo>
                    <a:pt x="76676" y="54769"/>
                    <a:pt x="90011" y="49054"/>
                    <a:pt x="97631" y="42386"/>
                  </a:cubicBezTo>
                  <a:cubicBezTo>
                    <a:pt x="98584" y="40481"/>
                    <a:pt x="100489" y="37624"/>
                    <a:pt x="101441" y="35719"/>
                  </a:cubicBezTo>
                  <a:cubicBezTo>
                    <a:pt x="102394" y="29051"/>
                    <a:pt x="99536" y="23336"/>
                    <a:pt x="94774" y="17621"/>
                  </a:cubicBezTo>
                  <a:close/>
                </a:path>
              </a:pathLst>
            </a:custGeom>
            <a:solidFill>
              <a:srgbClr val="CBB8B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3776923" y="6025894"/>
              <a:ext cx="351591" cy="175793"/>
            </a:xfrm>
            <a:custGeom>
              <a:avLst/>
              <a:gdLst>
                <a:gd name="connsiteX0" fmla="*/ 141446 w 228600"/>
                <a:gd name="connsiteY0" fmla="*/ 13900 h 114300"/>
                <a:gd name="connsiteX1" fmla="*/ 87154 w 228600"/>
                <a:gd name="connsiteY1" fmla="*/ 7233 h 114300"/>
                <a:gd name="connsiteX2" fmla="*/ 52864 w 228600"/>
                <a:gd name="connsiteY2" fmla="*/ 28188 h 114300"/>
                <a:gd name="connsiteX3" fmla="*/ 7144 w 228600"/>
                <a:gd name="connsiteY3" fmla="*/ 77718 h 114300"/>
                <a:gd name="connsiteX4" fmla="*/ 7144 w 228600"/>
                <a:gd name="connsiteY4" fmla="*/ 78670 h 114300"/>
                <a:gd name="connsiteX5" fmla="*/ 14764 w 228600"/>
                <a:gd name="connsiteY5" fmla="*/ 78670 h 114300"/>
                <a:gd name="connsiteX6" fmla="*/ 36671 w 228600"/>
                <a:gd name="connsiteY6" fmla="*/ 89148 h 114300"/>
                <a:gd name="connsiteX7" fmla="*/ 43339 w 228600"/>
                <a:gd name="connsiteY7" fmla="*/ 107245 h 114300"/>
                <a:gd name="connsiteX8" fmla="*/ 50959 w 228600"/>
                <a:gd name="connsiteY8" fmla="*/ 92958 h 114300"/>
                <a:gd name="connsiteX9" fmla="*/ 51911 w 228600"/>
                <a:gd name="connsiteY9" fmla="*/ 91053 h 114300"/>
                <a:gd name="connsiteX10" fmla="*/ 60484 w 228600"/>
                <a:gd name="connsiteY10" fmla="*/ 70098 h 114300"/>
                <a:gd name="connsiteX11" fmla="*/ 51911 w 228600"/>
                <a:gd name="connsiteY11" fmla="*/ 91053 h 114300"/>
                <a:gd name="connsiteX12" fmla="*/ 69056 w 228600"/>
                <a:gd name="connsiteY12" fmla="*/ 88195 h 114300"/>
                <a:gd name="connsiteX13" fmla="*/ 93821 w 228600"/>
                <a:gd name="connsiteY13" fmla="*/ 94863 h 114300"/>
                <a:gd name="connsiteX14" fmla="*/ 109061 w 228600"/>
                <a:gd name="connsiteY14" fmla="*/ 103435 h 114300"/>
                <a:gd name="connsiteX15" fmla="*/ 111919 w 228600"/>
                <a:gd name="connsiteY15" fmla="*/ 89148 h 114300"/>
                <a:gd name="connsiteX16" fmla="*/ 111919 w 228600"/>
                <a:gd name="connsiteY16" fmla="*/ 69145 h 114300"/>
                <a:gd name="connsiteX17" fmla="*/ 111919 w 228600"/>
                <a:gd name="connsiteY17" fmla="*/ 89148 h 114300"/>
                <a:gd name="connsiteX18" fmla="*/ 144304 w 228600"/>
                <a:gd name="connsiteY18" fmla="*/ 84385 h 114300"/>
                <a:gd name="connsiteX19" fmla="*/ 180499 w 228600"/>
                <a:gd name="connsiteY19" fmla="*/ 100578 h 114300"/>
                <a:gd name="connsiteX20" fmla="*/ 188119 w 228600"/>
                <a:gd name="connsiteY20" fmla="*/ 58668 h 114300"/>
                <a:gd name="connsiteX21" fmla="*/ 188119 w 228600"/>
                <a:gd name="connsiteY21" fmla="*/ 44380 h 114300"/>
                <a:gd name="connsiteX22" fmla="*/ 188119 w 228600"/>
                <a:gd name="connsiteY22" fmla="*/ 58668 h 114300"/>
                <a:gd name="connsiteX23" fmla="*/ 226219 w 228600"/>
                <a:gd name="connsiteY23" fmla="*/ 62478 h 114300"/>
                <a:gd name="connsiteX24" fmla="*/ 204311 w 228600"/>
                <a:gd name="connsiteY24" fmla="*/ 24378 h 114300"/>
                <a:gd name="connsiteX25" fmla="*/ 187166 w 228600"/>
                <a:gd name="connsiteY25" fmla="*/ 14853 h 114300"/>
                <a:gd name="connsiteX26" fmla="*/ 141446 w 228600"/>
                <a:gd name="connsiteY26" fmla="*/ 139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114300">
                  <a:moveTo>
                    <a:pt x="141446" y="13900"/>
                  </a:moveTo>
                  <a:cubicBezTo>
                    <a:pt x="120491" y="10090"/>
                    <a:pt x="102394" y="8185"/>
                    <a:pt x="87154" y="7233"/>
                  </a:cubicBezTo>
                  <a:cubicBezTo>
                    <a:pt x="72866" y="6280"/>
                    <a:pt x="61436" y="12948"/>
                    <a:pt x="52864" y="28188"/>
                  </a:cubicBezTo>
                  <a:cubicBezTo>
                    <a:pt x="44291" y="42475"/>
                    <a:pt x="29051" y="59620"/>
                    <a:pt x="7144" y="77718"/>
                  </a:cubicBezTo>
                  <a:lnTo>
                    <a:pt x="7144" y="78670"/>
                  </a:lnTo>
                  <a:lnTo>
                    <a:pt x="14764" y="78670"/>
                  </a:lnTo>
                  <a:cubicBezTo>
                    <a:pt x="24289" y="79623"/>
                    <a:pt x="30956" y="83433"/>
                    <a:pt x="36671" y="89148"/>
                  </a:cubicBezTo>
                  <a:cubicBezTo>
                    <a:pt x="41434" y="94863"/>
                    <a:pt x="43339" y="100578"/>
                    <a:pt x="43339" y="107245"/>
                  </a:cubicBezTo>
                  <a:cubicBezTo>
                    <a:pt x="46196" y="102483"/>
                    <a:pt x="49054" y="97720"/>
                    <a:pt x="50959" y="92958"/>
                  </a:cubicBezTo>
                  <a:cubicBezTo>
                    <a:pt x="50959" y="92005"/>
                    <a:pt x="51911" y="92005"/>
                    <a:pt x="51911" y="91053"/>
                  </a:cubicBezTo>
                  <a:cubicBezTo>
                    <a:pt x="54769" y="84385"/>
                    <a:pt x="57626" y="76765"/>
                    <a:pt x="60484" y="70098"/>
                  </a:cubicBezTo>
                  <a:cubicBezTo>
                    <a:pt x="57626" y="76765"/>
                    <a:pt x="54769" y="83433"/>
                    <a:pt x="51911" y="91053"/>
                  </a:cubicBezTo>
                  <a:cubicBezTo>
                    <a:pt x="56674" y="89148"/>
                    <a:pt x="62389" y="88195"/>
                    <a:pt x="69056" y="88195"/>
                  </a:cubicBezTo>
                  <a:cubicBezTo>
                    <a:pt x="75724" y="88195"/>
                    <a:pt x="83344" y="90100"/>
                    <a:pt x="93821" y="94863"/>
                  </a:cubicBezTo>
                  <a:cubicBezTo>
                    <a:pt x="100489" y="97720"/>
                    <a:pt x="105251" y="100578"/>
                    <a:pt x="109061" y="103435"/>
                  </a:cubicBezTo>
                  <a:cubicBezTo>
                    <a:pt x="110014" y="98673"/>
                    <a:pt x="110966" y="93910"/>
                    <a:pt x="111919" y="89148"/>
                  </a:cubicBezTo>
                  <a:cubicBezTo>
                    <a:pt x="112871" y="80575"/>
                    <a:pt x="112871" y="73908"/>
                    <a:pt x="111919" y="69145"/>
                  </a:cubicBezTo>
                  <a:cubicBezTo>
                    <a:pt x="112871" y="73908"/>
                    <a:pt x="113824" y="81528"/>
                    <a:pt x="111919" y="89148"/>
                  </a:cubicBezTo>
                  <a:cubicBezTo>
                    <a:pt x="119539" y="85338"/>
                    <a:pt x="130016" y="84385"/>
                    <a:pt x="144304" y="84385"/>
                  </a:cubicBezTo>
                  <a:cubicBezTo>
                    <a:pt x="160496" y="84385"/>
                    <a:pt x="171926" y="89148"/>
                    <a:pt x="180499" y="100578"/>
                  </a:cubicBezTo>
                  <a:cubicBezTo>
                    <a:pt x="185261" y="87243"/>
                    <a:pt x="188119" y="72955"/>
                    <a:pt x="188119" y="58668"/>
                  </a:cubicBezTo>
                  <a:cubicBezTo>
                    <a:pt x="188119" y="53905"/>
                    <a:pt x="188119" y="49143"/>
                    <a:pt x="188119" y="44380"/>
                  </a:cubicBezTo>
                  <a:cubicBezTo>
                    <a:pt x="188119" y="49143"/>
                    <a:pt x="188119" y="53905"/>
                    <a:pt x="188119" y="58668"/>
                  </a:cubicBezTo>
                  <a:lnTo>
                    <a:pt x="226219" y="62478"/>
                  </a:lnTo>
                  <a:cubicBezTo>
                    <a:pt x="221456" y="46285"/>
                    <a:pt x="214789" y="33903"/>
                    <a:pt x="204311" y="24378"/>
                  </a:cubicBezTo>
                  <a:cubicBezTo>
                    <a:pt x="196691" y="17710"/>
                    <a:pt x="190976" y="14853"/>
                    <a:pt x="187166" y="14853"/>
                  </a:cubicBezTo>
                  <a:cubicBezTo>
                    <a:pt x="173831" y="16758"/>
                    <a:pt x="158591" y="16758"/>
                    <a:pt x="141446" y="13900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3769597" y="6017242"/>
              <a:ext cx="366240" cy="190444"/>
            </a:xfrm>
            <a:custGeom>
              <a:avLst/>
              <a:gdLst>
                <a:gd name="connsiteX0" fmla="*/ 192881 w 238125"/>
                <a:gd name="connsiteY0" fmla="*/ 58579 h 123825"/>
                <a:gd name="connsiteX1" fmla="*/ 230981 w 238125"/>
                <a:gd name="connsiteY1" fmla="*/ 62389 h 123825"/>
                <a:gd name="connsiteX2" fmla="*/ 226219 w 238125"/>
                <a:gd name="connsiteY2" fmla="*/ 68104 h 123825"/>
                <a:gd name="connsiteX3" fmla="*/ 221456 w 238125"/>
                <a:gd name="connsiteY3" fmla="*/ 53816 h 123825"/>
                <a:gd name="connsiteX4" fmla="*/ 218599 w 238125"/>
                <a:gd name="connsiteY4" fmla="*/ 47149 h 123825"/>
                <a:gd name="connsiteX5" fmla="*/ 214789 w 238125"/>
                <a:gd name="connsiteY5" fmla="*/ 41434 h 123825"/>
                <a:gd name="connsiteX6" fmla="*/ 210026 w 238125"/>
                <a:gd name="connsiteY6" fmla="*/ 35719 h 123825"/>
                <a:gd name="connsiteX7" fmla="*/ 207169 w 238125"/>
                <a:gd name="connsiteY7" fmla="*/ 32861 h 123825"/>
                <a:gd name="connsiteX8" fmla="*/ 204311 w 238125"/>
                <a:gd name="connsiteY8" fmla="*/ 30004 h 123825"/>
                <a:gd name="connsiteX9" fmla="*/ 198596 w 238125"/>
                <a:gd name="connsiteY9" fmla="*/ 25241 h 123825"/>
                <a:gd name="connsiteX10" fmla="*/ 195739 w 238125"/>
                <a:gd name="connsiteY10" fmla="*/ 24289 h 123825"/>
                <a:gd name="connsiteX11" fmla="*/ 193834 w 238125"/>
                <a:gd name="connsiteY11" fmla="*/ 23336 h 123825"/>
                <a:gd name="connsiteX12" fmla="*/ 194786 w 238125"/>
                <a:gd name="connsiteY12" fmla="*/ 23336 h 123825"/>
                <a:gd name="connsiteX13" fmla="*/ 181451 w 238125"/>
                <a:gd name="connsiteY13" fmla="*/ 26194 h 123825"/>
                <a:gd name="connsiteX14" fmla="*/ 167164 w 238125"/>
                <a:gd name="connsiteY14" fmla="*/ 26194 h 123825"/>
                <a:gd name="connsiteX15" fmla="*/ 160496 w 238125"/>
                <a:gd name="connsiteY15" fmla="*/ 25241 h 123825"/>
                <a:gd name="connsiteX16" fmla="*/ 153829 w 238125"/>
                <a:gd name="connsiteY16" fmla="*/ 24289 h 123825"/>
                <a:gd name="connsiteX17" fmla="*/ 147161 w 238125"/>
                <a:gd name="connsiteY17" fmla="*/ 23336 h 123825"/>
                <a:gd name="connsiteX18" fmla="*/ 140494 w 238125"/>
                <a:gd name="connsiteY18" fmla="*/ 22384 h 123825"/>
                <a:gd name="connsiteX19" fmla="*/ 114776 w 238125"/>
                <a:gd name="connsiteY19" fmla="*/ 18574 h 123825"/>
                <a:gd name="connsiteX20" fmla="*/ 101441 w 238125"/>
                <a:gd name="connsiteY20" fmla="*/ 16669 h 123825"/>
                <a:gd name="connsiteX21" fmla="*/ 94774 w 238125"/>
                <a:gd name="connsiteY21" fmla="*/ 15716 h 123825"/>
                <a:gd name="connsiteX22" fmla="*/ 89059 w 238125"/>
                <a:gd name="connsiteY22" fmla="*/ 15716 h 123825"/>
                <a:gd name="connsiteX23" fmla="*/ 78581 w 238125"/>
                <a:gd name="connsiteY23" fmla="*/ 18574 h 123825"/>
                <a:gd name="connsiteX24" fmla="*/ 70009 w 238125"/>
                <a:gd name="connsiteY24" fmla="*/ 26194 h 123825"/>
                <a:gd name="connsiteX25" fmla="*/ 67151 w 238125"/>
                <a:gd name="connsiteY25" fmla="*/ 30956 h 123825"/>
                <a:gd name="connsiteX26" fmla="*/ 66199 w 238125"/>
                <a:gd name="connsiteY26" fmla="*/ 33814 h 123825"/>
                <a:gd name="connsiteX27" fmla="*/ 65246 w 238125"/>
                <a:gd name="connsiteY27" fmla="*/ 35719 h 123825"/>
                <a:gd name="connsiteX28" fmla="*/ 64294 w 238125"/>
                <a:gd name="connsiteY28" fmla="*/ 36671 h 123825"/>
                <a:gd name="connsiteX29" fmla="*/ 57626 w 238125"/>
                <a:gd name="connsiteY29" fmla="*/ 48101 h 123825"/>
                <a:gd name="connsiteX30" fmla="*/ 49054 w 238125"/>
                <a:gd name="connsiteY30" fmla="*/ 59531 h 123825"/>
                <a:gd name="connsiteX31" fmla="*/ 39529 w 238125"/>
                <a:gd name="connsiteY31" fmla="*/ 70009 h 123825"/>
                <a:gd name="connsiteX32" fmla="*/ 19526 w 238125"/>
                <a:gd name="connsiteY32" fmla="*/ 88106 h 123825"/>
                <a:gd name="connsiteX33" fmla="*/ 20479 w 238125"/>
                <a:gd name="connsiteY33" fmla="*/ 87154 h 123825"/>
                <a:gd name="connsiteX34" fmla="*/ 20479 w 238125"/>
                <a:gd name="connsiteY34" fmla="*/ 87154 h 123825"/>
                <a:gd name="connsiteX35" fmla="*/ 14764 w 238125"/>
                <a:gd name="connsiteY35" fmla="*/ 72866 h 123825"/>
                <a:gd name="connsiteX36" fmla="*/ 22384 w 238125"/>
                <a:gd name="connsiteY36" fmla="*/ 72866 h 123825"/>
                <a:gd name="connsiteX37" fmla="*/ 22384 w 238125"/>
                <a:gd name="connsiteY37" fmla="*/ 72866 h 123825"/>
                <a:gd name="connsiteX38" fmla="*/ 23336 w 238125"/>
                <a:gd name="connsiteY38" fmla="*/ 72866 h 123825"/>
                <a:gd name="connsiteX39" fmla="*/ 30004 w 238125"/>
                <a:gd name="connsiteY39" fmla="*/ 74771 h 123825"/>
                <a:gd name="connsiteX40" fmla="*/ 36671 w 238125"/>
                <a:gd name="connsiteY40" fmla="*/ 76676 h 123825"/>
                <a:gd name="connsiteX41" fmla="*/ 42386 w 238125"/>
                <a:gd name="connsiteY41" fmla="*/ 80486 h 123825"/>
                <a:gd name="connsiteX42" fmla="*/ 48101 w 238125"/>
                <a:gd name="connsiteY42" fmla="*/ 85249 h 123825"/>
                <a:gd name="connsiteX43" fmla="*/ 49054 w 238125"/>
                <a:gd name="connsiteY43" fmla="*/ 86201 h 123825"/>
                <a:gd name="connsiteX44" fmla="*/ 50006 w 238125"/>
                <a:gd name="connsiteY44" fmla="*/ 87154 h 123825"/>
                <a:gd name="connsiteX45" fmla="*/ 50006 w 238125"/>
                <a:gd name="connsiteY45" fmla="*/ 87154 h 123825"/>
                <a:gd name="connsiteX46" fmla="*/ 50006 w 238125"/>
                <a:gd name="connsiteY46" fmla="*/ 87154 h 123825"/>
                <a:gd name="connsiteX47" fmla="*/ 50959 w 238125"/>
                <a:gd name="connsiteY47" fmla="*/ 88106 h 123825"/>
                <a:gd name="connsiteX48" fmla="*/ 52864 w 238125"/>
                <a:gd name="connsiteY48" fmla="*/ 90011 h 123825"/>
                <a:gd name="connsiteX49" fmla="*/ 54769 w 238125"/>
                <a:gd name="connsiteY49" fmla="*/ 92869 h 123825"/>
                <a:gd name="connsiteX50" fmla="*/ 56674 w 238125"/>
                <a:gd name="connsiteY50" fmla="*/ 96679 h 123825"/>
                <a:gd name="connsiteX51" fmla="*/ 58579 w 238125"/>
                <a:gd name="connsiteY51" fmla="*/ 103346 h 123825"/>
                <a:gd name="connsiteX52" fmla="*/ 58579 w 238125"/>
                <a:gd name="connsiteY52" fmla="*/ 110966 h 123825"/>
                <a:gd name="connsiteX53" fmla="*/ 45244 w 238125"/>
                <a:gd name="connsiteY53" fmla="*/ 107156 h 123825"/>
                <a:gd name="connsiteX54" fmla="*/ 50006 w 238125"/>
                <a:gd name="connsiteY54" fmla="*/ 98584 h 123825"/>
                <a:gd name="connsiteX55" fmla="*/ 52864 w 238125"/>
                <a:gd name="connsiteY55" fmla="*/ 93821 h 123825"/>
                <a:gd name="connsiteX56" fmla="*/ 53816 w 238125"/>
                <a:gd name="connsiteY56" fmla="*/ 91916 h 123825"/>
                <a:gd name="connsiteX57" fmla="*/ 53816 w 238125"/>
                <a:gd name="connsiteY57" fmla="*/ 90964 h 123825"/>
                <a:gd name="connsiteX58" fmla="*/ 53816 w 238125"/>
                <a:gd name="connsiteY58" fmla="*/ 90964 h 123825"/>
                <a:gd name="connsiteX59" fmla="*/ 53816 w 238125"/>
                <a:gd name="connsiteY59" fmla="*/ 90964 h 123825"/>
                <a:gd name="connsiteX60" fmla="*/ 53816 w 238125"/>
                <a:gd name="connsiteY60" fmla="*/ 90964 h 123825"/>
                <a:gd name="connsiteX61" fmla="*/ 54769 w 238125"/>
                <a:gd name="connsiteY61" fmla="*/ 90011 h 123825"/>
                <a:gd name="connsiteX62" fmla="*/ 64294 w 238125"/>
                <a:gd name="connsiteY62" fmla="*/ 71914 h 123825"/>
                <a:gd name="connsiteX63" fmla="*/ 70961 w 238125"/>
                <a:gd name="connsiteY63" fmla="*/ 70009 h 123825"/>
                <a:gd name="connsiteX64" fmla="*/ 72866 w 238125"/>
                <a:gd name="connsiteY64" fmla="*/ 75724 h 123825"/>
                <a:gd name="connsiteX65" fmla="*/ 66199 w 238125"/>
                <a:gd name="connsiteY65" fmla="*/ 94774 h 123825"/>
                <a:gd name="connsiteX66" fmla="*/ 66199 w 238125"/>
                <a:gd name="connsiteY66" fmla="*/ 95726 h 123825"/>
                <a:gd name="connsiteX67" fmla="*/ 66199 w 238125"/>
                <a:gd name="connsiteY67" fmla="*/ 95726 h 123825"/>
                <a:gd name="connsiteX68" fmla="*/ 66199 w 238125"/>
                <a:gd name="connsiteY68" fmla="*/ 96679 h 123825"/>
                <a:gd name="connsiteX69" fmla="*/ 66199 w 238125"/>
                <a:gd name="connsiteY69" fmla="*/ 97631 h 123825"/>
                <a:gd name="connsiteX70" fmla="*/ 65246 w 238125"/>
                <a:gd name="connsiteY70" fmla="*/ 99536 h 123825"/>
                <a:gd name="connsiteX71" fmla="*/ 63341 w 238125"/>
                <a:gd name="connsiteY71" fmla="*/ 104299 h 123825"/>
                <a:gd name="connsiteX72" fmla="*/ 58579 w 238125"/>
                <a:gd name="connsiteY72" fmla="*/ 113824 h 123825"/>
                <a:gd name="connsiteX73" fmla="*/ 50006 w 238125"/>
                <a:gd name="connsiteY73" fmla="*/ 116681 h 123825"/>
                <a:gd name="connsiteX74" fmla="*/ 46196 w 238125"/>
                <a:gd name="connsiteY74" fmla="*/ 111919 h 123825"/>
                <a:gd name="connsiteX75" fmla="*/ 45244 w 238125"/>
                <a:gd name="connsiteY75" fmla="*/ 110014 h 123825"/>
                <a:gd name="connsiteX76" fmla="*/ 44291 w 238125"/>
                <a:gd name="connsiteY76" fmla="*/ 106204 h 123825"/>
                <a:gd name="connsiteX77" fmla="*/ 43339 w 238125"/>
                <a:gd name="connsiteY77" fmla="*/ 102394 h 123825"/>
                <a:gd name="connsiteX78" fmla="*/ 42386 w 238125"/>
                <a:gd name="connsiteY78" fmla="*/ 100489 h 123825"/>
                <a:gd name="connsiteX79" fmla="*/ 40481 w 238125"/>
                <a:gd name="connsiteY79" fmla="*/ 98584 h 123825"/>
                <a:gd name="connsiteX80" fmla="*/ 38576 w 238125"/>
                <a:gd name="connsiteY80" fmla="*/ 96679 h 123825"/>
                <a:gd name="connsiteX81" fmla="*/ 38576 w 238125"/>
                <a:gd name="connsiteY81" fmla="*/ 96679 h 123825"/>
                <a:gd name="connsiteX82" fmla="*/ 38576 w 238125"/>
                <a:gd name="connsiteY82" fmla="*/ 96679 h 123825"/>
                <a:gd name="connsiteX83" fmla="*/ 38576 w 238125"/>
                <a:gd name="connsiteY83" fmla="*/ 96679 h 123825"/>
                <a:gd name="connsiteX84" fmla="*/ 38576 w 238125"/>
                <a:gd name="connsiteY84" fmla="*/ 96679 h 123825"/>
                <a:gd name="connsiteX85" fmla="*/ 39529 w 238125"/>
                <a:gd name="connsiteY85" fmla="*/ 97631 h 123825"/>
                <a:gd name="connsiteX86" fmla="*/ 39529 w 238125"/>
                <a:gd name="connsiteY86" fmla="*/ 97631 h 123825"/>
                <a:gd name="connsiteX87" fmla="*/ 39529 w 238125"/>
                <a:gd name="connsiteY87" fmla="*/ 97631 h 123825"/>
                <a:gd name="connsiteX88" fmla="*/ 39529 w 238125"/>
                <a:gd name="connsiteY88" fmla="*/ 97631 h 123825"/>
                <a:gd name="connsiteX89" fmla="*/ 38576 w 238125"/>
                <a:gd name="connsiteY89" fmla="*/ 96679 h 123825"/>
                <a:gd name="connsiteX90" fmla="*/ 34766 w 238125"/>
                <a:gd name="connsiteY90" fmla="*/ 93821 h 123825"/>
                <a:gd name="connsiteX91" fmla="*/ 30956 w 238125"/>
                <a:gd name="connsiteY91" fmla="*/ 91916 h 123825"/>
                <a:gd name="connsiteX92" fmla="*/ 27146 w 238125"/>
                <a:gd name="connsiteY92" fmla="*/ 90964 h 123825"/>
                <a:gd name="connsiteX93" fmla="*/ 22384 w 238125"/>
                <a:gd name="connsiteY93" fmla="*/ 90011 h 123825"/>
                <a:gd name="connsiteX94" fmla="*/ 23336 w 238125"/>
                <a:gd name="connsiteY94" fmla="*/ 90011 h 123825"/>
                <a:gd name="connsiteX95" fmla="*/ 15716 w 238125"/>
                <a:gd name="connsiteY95" fmla="*/ 90011 h 123825"/>
                <a:gd name="connsiteX96" fmla="*/ 7144 w 238125"/>
                <a:gd name="connsiteY96" fmla="*/ 81439 h 123825"/>
                <a:gd name="connsiteX97" fmla="*/ 9049 w 238125"/>
                <a:gd name="connsiteY97" fmla="*/ 75724 h 123825"/>
                <a:gd name="connsiteX98" fmla="*/ 9049 w 238125"/>
                <a:gd name="connsiteY98" fmla="*/ 75724 h 123825"/>
                <a:gd name="connsiteX99" fmla="*/ 9049 w 238125"/>
                <a:gd name="connsiteY99" fmla="*/ 74771 h 123825"/>
                <a:gd name="connsiteX100" fmla="*/ 9049 w 238125"/>
                <a:gd name="connsiteY100" fmla="*/ 74771 h 123825"/>
                <a:gd name="connsiteX101" fmla="*/ 9049 w 238125"/>
                <a:gd name="connsiteY101" fmla="*/ 74771 h 123825"/>
                <a:gd name="connsiteX102" fmla="*/ 18574 w 238125"/>
                <a:gd name="connsiteY102" fmla="*/ 66199 h 123825"/>
                <a:gd name="connsiteX103" fmla="*/ 28099 w 238125"/>
                <a:gd name="connsiteY103" fmla="*/ 57626 h 123825"/>
                <a:gd name="connsiteX104" fmla="*/ 37624 w 238125"/>
                <a:gd name="connsiteY104" fmla="*/ 49054 h 123825"/>
                <a:gd name="connsiteX105" fmla="*/ 46196 w 238125"/>
                <a:gd name="connsiteY105" fmla="*/ 40481 h 123825"/>
                <a:gd name="connsiteX106" fmla="*/ 54769 w 238125"/>
                <a:gd name="connsiteY106" fmla="*/ 30004 h 123825"/>
                <a:gd name="connsiteX107" fmla="*/ 55721 w 238125"/>
                <a:gd name="connsiteY107" fmla="*/ 29051 h 123825"/>
                <a:gd name="connsiteX108" fmla="*/ 56674 w 238125"/>
                <a:gd name="connsiteY108" fmla="*/ 28099 h 123825"/>
                <a:gd name="connsiteX109" fmla="*/ 58579 w 238125"/>
                <a:gd name="connsiteY109" fmla="*/ 25241 h 123825"/>
                <a:gd name="connsiteX110" fmla="*/ 63341 w 238125"/>
                <a:gd name="connsiteY110" fmla="*/ 19526 h 123825"/>
                <a:gd name="connsiteX111" fmla="*/ 75724 w 238125"/>
                <a:gd name="connsiteY111" fmla="*/ 10954 h 123825"/>
                <a:gd name="connsiteX112" fmla="*/ 90011 w 238125"/>
                <a:gd name="connsiteY112" fmla="*/ 7144 h 123825"/>
                <a:gd name="connsiteX113" fmla="*/ 96679 w 238125"/>
                <a:gd name="connsiteY113" fmla="*/ 7144 h 123825"/>
                <a:gd name="connsiteX114" fmla="*/ 103346 w 238125"/>
                <a:gd name="connsiteY114" fmla="*/ 8096 h 123825"/>
                <a:gd name="connsiteX115" fmla="*/ 116681 w 238125"/>
                <a:gd name="connsiteY115" fmla="*/ 10001 h 123825"/>
                <a:gd name="connsiteX116" fmla="*/ 142399 w 238125"/>
                <a:gd name="connsiteY116" fmla="*/ 12859 h 123825"/>
                <a:gd name="connsiteX117" fmla="*/ 149066 w 238125"/>
                <a:gd name="connsiteY117" fmla="*/ 13811 h 123825"/>
                <a:gd name="connsiteX118" fmla="*/ 155734 w 238125"/>
                <a:gd name="connsiteY118" fmla="*/ 14764 h 123825"/>
                <a:gd name="connsiteX119" fmla="*/ 162401 w 238125"/>
                <a:gd name="connsiteY119" fmla="*/ 15716 h 123825"/>
                <a:gd name="connsiteX120" fmla="*/ 169069 w 238125"/>
                <a:gd name="connsiteY120" fmla="*/ 15716 h 123825"/>
                <a:gd name="connsiteX121" fmla="*/ 181451 w 238125"/>
                <a:gd name="connsiteY121" fmla="*/ 15716 h 123825"/>
                <a:gd name="connsiteX122" fmla="*/ 193834 w 238125"/>
                <a:gd name="connsiteY122" fmla="*/ 13811 h 123825"/>
                <a:gd name="connsiteX123" fmla="*/ 194786 w 238125"/>
                <a:gd name="connsiteY123" fmla="*/ 13811 h 123825"/>
                <a:gd name="connsiteX124" fmla="*/ 194786 w 238125"/>
                <a:gd name="connsiteY124" fmla="*/ 13811 h 123825"/>
                <a:gd name="connsiteX125" fmla="*/ 200501 w 238125"/>
                <a:gd name="connsiteY125" fmla="*/ 14764 h 123825"/>
                <a:gd name="connsiteX126" fmla="*/ 205264 w 238125"/>
                <a:gd name="connsiteY126" fmla="*/ 16669 h 123825"/>
                <a:gd name="connsiteX127" fmla="*/ 211931 w 238125"/>
                <a:gd name="connsiteY127" fmla="*/ 21431 h 123825"/>
                <a:gd name="connsiteX128" fmla="*/ 214789 w 238125"/>
                <a:gd name="connsiteY128" fmla="*/ 24289 h 123825"/>
                <a:gd name="connsiteX129" fmla="*/ 217646 w 238125"/>
                <a:gd name="connsiteY129" fmla="*/ 27146 h 123825"/>
                <a:gd name="connsiteX130" fmla="*/ 223361 w 238125"/>
                <a:gd name="connsiteY130" fmla="*/ 33814 h 123825"/>
                <a:gd name="connsiteX131" fmla="*/ 228124 w 238125"/>
                <a:gd name="connsiteY131" fmla="*/ 40481 h 123825"/>
                <a:gd name="connsiteX132" fmla="*/ 231934 w 238125"/>
                <a:gd name="connsiteY132" fmla="*/ 48101 h 123825"/>
                <a:gd name="connsiteX133" fmla="*/ 237649 w 238125"/>
                <a:gd name="connsiteY133" fmla="*/ 64294 h 123825"/>
                <a:gd name="connsiteX134" fmla="*/ 234791 w 238125"/>
                <a:gd name="connsiteY134" fmla="*/ 70009 h 123825"/>
                <a:gd name="connsiteX135" fmla="*/ 232886 w 238125"/>
                <a:gd name="connsiteY135" fmla="*/ 70009 h 123825"/>
                <a:gd name="connsiteX136" fmla="*/ 232886 w 238125"/>
                <a:gd name="connsiteY136" fmla="*/ 70009 h 123825"/>
                <a:gd name="connsiteX137" fmla="*/ 194786 w 238125"/>
                <a:gd name="connsiteY137" fmla="*/ 66199 h 123825"/>
                <a:gd name="connsiteX138" fmla="*/ 190976 w 238125"/>
                <a:gd name="connsiteY138" fmla="*/ 61436 h 123825"/>
                <a:gd name="connsiteX139" fmla="*/ 192881 w 238125"/>
                <a:gd name="connsiteY139" fmla="*/ 585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38125" h="123825">
                  <a:moveTo>
                    <a:pt x="192881" y="58579"/>
                  </a:moveTo>
                  <a:lnTo>
                    <a:pt x="230981" y="62389"/>
                  </a:lnTo>
                  <a:lnTo>
                    <a:pt x="226219" y="68104"/>
                  </a:lnTo>
                  <a:cubicBezTo>
                    <a:pt x="224314" y="63341"/>
                    <a:pt x="223361" y="58579"/>
                    <a:pt x="221456" y="53816"/>
                  </a:cubicBezTo>
                  <a:cubicBezTo>
                    <a:pt x="220504" y="51911"/>
                    <a:pt x="219551" y="49054"/>
                    <a:pt x="218599" y="47149"/>
                  </a:cubicBezTo>
                  <a:lnTo>
                    <a:pt x="214789" y="41434"/>
                  </a:lnTo>
                  <a:cubicBezTo>
                    <a:pt x="213836" y="39529"/>
                    <a:pt x="211931" y="37624"/>
                    <a:pt x="210026" y="35719"/>
                  </a:cubicBezTo>
                  <a:lnTo>
                    <a:pt x="207169" y="32861"/>
                  </a:lnTo>
                  <a:lnTo>
                    <a:pt x="204311" y="30004"/>
                  </a:lnTo>
                  <a:cubicBezTo>
                    <a:pt x="202406" y="28099"/>
                    <a:pt x="200501" y="27146"/>
                    <a:pt x="198596" y="25241"/>
                  </a:cubicBezTo>
                  <a:cubicBezTo>
                    <a:pt x="197644" y="24289"/>
                    <a:pt x="196691" y="24289"/>
                    <a:pt x="195739" y="24289"/>
                  </a:cubicBezTo>
                  <a:cubicBezTo>
                    <a:pt x="194786" y="23336"/>
                    <a:pt x="193834" y="24289"/>
                    <a:pt x="193834" y="23336"/>
                  </a:cubicBezTo>
                  <a:lnTo>
                    <a:pt x="194786" y="23336"/>
                  </a:lnTo>
                  <a:cubicBezTo>
                    <a:pt x="190024" y="24289"/>
                    <a:pt x="185261" y="25241"/>
                    <a:pt x="181451" y="26194"/>
                  </a:cubicBezTo>
                  <a:cubicBezTo>
                    <a:pt x="176689" y="26194"/>
                    <a:pt x="171926" y="27146"/>
                    <a:pt x="167164" y="26194"/>
                  </a:cubicBezTo>
                  <a:lnTo>
                    <a:pt x="160496" y="25241"/>
                  </a:lnTo>
                  <a:lnTo>
                    <a:pt x="153829" y="24289"/>
                  </a:lnTo>
                  <a:lnTo>
                    <a:pt x="147161" y="23336"/>
                  </a:lnTo>
                  <a:lnTo>
                    <a:pt x="140494" y="22384"/>
                  </a:lnTo>
                  <a:lnTo>
                    <a:pt x="114776" y="18574"/>
                  </a:lnTo>
                  <a:lnTo>
                    <a:pt x="101441" y="16669"/>
                  </a:lnTo>
                  <a:lnTo>
                    <a:pt x="94774" y="15716"/>
                  </a:lnTo>
                  <a:cubicBezTo>
                    <a:pt x="93821" y="15716"/>
                    <a:pt x="90964" y="15716"/>
                    <a:pt x="89059" y="15716"/>
                  </a:cubicBezTo>
                  <a:cubicBezTo>
                    <a:pt x="85249" y="15716"/>
                    <a:pt x="81439" y="16669"/>
                    <a:pt x="78581" y="18574"/>
                  </a:cubicBezTo>
                  <a:cubicBezTo>
                    <a:pt x="74771" y="20479"/>
                    <a:pt x="72866" y="23336"/>
                    <a:pt x="70009" y="26194"/>
                  </a:cubicBezTo>
                  <a:cubicBezTo>
                    <a:pt x="69056" y="28099"/>
                    <a:pt x="68104" y="29051"/>
                    <a:pt x="67151" y="30956"/>
                  </a:cubicBezTo>
                  <a:lnTo>
                    <a:pt x="66199" y="33814"/>
                  </a:lnTo>
                  <a:cubicBezTo>
                    <a:pt x="66199" y="34766"/>
                    <a:pt x="66199" y="33814"/>
                    <a:pt x="65246" y="35719"/>
                  </a:cubicBezTo>
                  <a:lnTo>
                    <a:pt x="64294" y="36671"/>
                  </a:lnTo>
                  <a:cubicBezTo>
                    <a:pt x="62389" y="40481"/>
                    <a:pt x="60484" y="44291"/>
                    <a:pt x="57626" y="48101"/>
                  </a:cubicBezTo>
                  <a:lnTo>
                    <a:pt x="49054" y="59531"/>
                  </a:lnTo>
                  <a:cubicBezTo>
                    <a:pt x="46196" y="63341"/>
                    <a:pt x="43339" y="66199"/>
                    <a:pt x="39529" y="70009"/>
                  </a:cubicBezTo>
                  <a:cubicBezTo>
                    <a:pt x="33814" y="76676"/>
                    <a:pt x="26194" y="82391"/>
                    <a:pt x="19526" y="88106"/>
                  </a:cubicBezTo>
                  <a:lnTo>
                    <a:pt x="20479" y="87154"/>
                  </a:lnTo>
                  <a:lnTo>
                    <a:pt x="20479" y="87154"/>
                  </a:lnTo>
                  <a:lnTo>
                    <a:pt x="14764" y="72866"/>
                  </a:lnTo>
                  <a:lnTo>
                    <a:pt x="22384" y="72866"/>
                  </a:lnTo>
                  <a:lnTo>
                    <a:pt x="22384" y="72866"/>
                  </a:lnTo>
                  <a:cubicBezTo>
                    <a:pt x="22384" y="72866"/>
                    <a:pt x="22384" y="72866"/>
                    <a:pt x="23336" y="72866"/>
                  </a:cubicBezTo>
                  <a:lnTo>
                    <a:pt x="30004" y="74771"/>
                  </a:lnTo>
                  <a:cubicBezTo>
                    <a:pt x="31909" y="74771"/>
                    <a:pt x="33814" y="76676"/>
                    <a:pt x="36671" y="76676"/>
                  </a:cubicBezTo>
                  <a:cubicBezTo>
                    <a:pt x="38576" y="77629"/>
                    <a:pt x="40481" y="78581"/>
                    <a:pt x="42386" y="80486"/>
                  </a:cubicBezTo>
                  <a:cubicBezTo>
                    <a:pt x="44291" y="81439"/>
                    <a:pt x="46196" y="83344"/>
                    <a:pt x="48101" y="85249"/>
                  </a:cubicBezTo>
                  <a:lnTo>
                    <a:pt x="49054" y="86201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959" y="88106"/>
                  </a:lnTo>
                  <a:lnTo>
                    <a:pt x="52864" y="90011"/>
                  </a:lnTo>
                  <a:cubicBezTo>
                    <a:pt x="53816" y="90964"/>
                    <a:pt x="53816" y="90964"/>
                    <a:pt x="54769" y="92869"/>
                  </a:cubicBezTo>
                  <a:lnTo>
                    <a:pt x="56674" y="96679"/>
                  </a:lnTo>
                  <a:cubicBezTo>
                    <a:pt x="57626" y="98584"/>
                    <a:pt x="58579" y="101441"/>
                    <a:pt x="58579" y="103346"/>
                  </a:cubicBezTo>
                  <a:cubicBezTo>
                    <a:pt x="59531" y="106204"/>
                    <a:pt x="58579" y="108109"/>
                    <a:pt x="58579" y="110966"/>
                  </a:cubicBezTo>
                  <a:lnTo>
                    <a:pt x="45244" y="107156"/>
                  </a:lnTo>
                  <a:lnTo>
                    <a:pt x="50006" y="98584"/>
                  </a:lnTo>
                  <a:lnTo>
                    <a:pt x="52864" y="93821"/>
                  </a:lnTo>
                  <a:lnTo>
                    <a:pt x="53816" y="91916"/>
                  </a:lnTo>
                  <a:lnTo>
                    <a:pt x="53816" y="90964"/>
                  </a:lnTo>
                  <a:lnTo>
                    <a:pt x="53816" y="90964"/>
                  </a:lnTo>
                  <a:cubicBezTo>
                    <a:pt x="53816" y="91916"/>
                    <a:pt x="53816" y="90964"/>
                    <a:pt x="53816" y="90964"/>
                  </a:cubicBezTo>
                  <a:lnTo>
                    <a:pt x="53816" y="90964"/>
                  </a:lnTo>
                  <a:lnTo>
                    <a:pt x="54769" y="90011"/>
                  </a:lnTo>
                  <a:cubicBezTo>
                    <a:pt x="57626" y="84296"/>
                    <a:pt x="60484" y="77629"/>
                    <a:pt x="64294" y="71914"/>
                  </a:cubicBezTo>
                  <a:cubicBezTo>
                    <a:pt x="65246" y="70009"/>
                    <a:pt x="68104" y="69056"/>
                    <a:pt x="70961" y="70009"/>
                  </a:cubicBezTo>
                  <a:cubicBezTo>
                    <a:pt x="72866" y="70961"/>
                    <a:pt x="73819" y="73819"/>
                    <a:pt x="72866" y="75724"/>
                  </a:cubicBezTo>
                  <a:cubicBezTo>
                    <a:pt x="70961" y="82391"/>
                    <a:pt x="68104" y="89059"/>
                    <a:pt x="66199" y="94774"/>
                  </a:cubicBezTo>
                  <a:lnTo>
                    <a:pt x="66199" y="95726"/>
                  </a:lnTo>
                  <a:lnTo>
                    <a:pt x="66199" y="95726"/>
                  </a:lnTo>
                  <a:lnTo>
                    <a:pt x="66199" y="96679"/>
                  </a:lnTo>
                  <a:lnTo>
                    <a:pt x="66199" y="97631"/>
                  </a:lnTo>
                  <a:lnTo>
                    <a:pt x="65246" y="99536"/>
                  </a:lnTo>
                  <a:lnTo>
                    <a:pt x="63341" y="104299"/>
                  </a:lnTo>
                  <a:lnTo>
                    <a:pt x="58579" y="113824"/>
                  </a:lnTo>
                  <a:cubicBezTo>
                    <a:pt x="56674" y="117634"/>
                    <a:pt x="52864" y="118586"/>
                    <a:pt x="50006" y="116681"/>
                  </a:cubicBezTo>
                  <a:cubicBezTo>
                    <a:pt x="48101" y="115729"/>
                    <a:pt x="47149" y="113824"/>
                    <a:pt x="46196" y="111919"/>
                  </a:cubicBezTo>
                  <a:lnTo>
                    <a:pt x="45244" y="110014"/>
                  </a:lnTo>
                  <a:cubicBezTo>
                    <a:pt x="45244" y="109061"/>
                    <a:pt x="45244" y="107156"/>
                    <a:pt x="44291" y="106204"/>
                  </a:cubicBezTo>
                  <a:cubicBezTo>
                    <a:pt x="44291" y="105251"/>
                    <a:pt x="43339" y="103346"/>
                    <a:pt x="43339" y="102394"/>
                  </a:cubicBezTo>
                  <a:cubicBezTo>
                    <a:pt x="43339" y="101441"/>
                    <a:pt x="42386" y="101441"/>
                    <a:pt x="42386" y="100489"/>
                  </a:cubicBezTo>
                  <a:cubicBezTo>
                    <a:pt x="42386" y="99536"/>
                    <a:pt x="41434" y="99536"/>
                    <a:pt x="40481" y="98584"/>
                  </a:cubicBez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cubicBezTo>
                    <a:pt x="38576" y="96679"/>
                    <a:pt x="39529" y="97631"/>
                    <a:pt x="39529" y="97631"/>
                  </a:cubicBezTo>
                  <a:lnTo>
                    <a:pt x="39529" y="97631"/>
                  </a:lnTo>
                  <a:lnTo>
                    <a:pt x="39529" y="97631"/>
                  </a:lnTo>
                  <a:lnTo>
                    <a:pt x="39529" y="97631"/>
                  </a:lnTo>
                  <a:lnTo>
                    <a:pt x="38576" y="96679"/>
                  </a:lnTo>
                  <a:cubicBezTo>
                    <a:pt x="37624" y="95726"/>
                    <a:pt x="36671" y="94774"/>
                    <a:pt x="34766" y="93821"/>
                  </a:cubicBezTo>
                  <a:cubicBezTo>
                    <a:pt x="33814" y="92869"/>
                    <a:pt x="32861" y="91916"/>
                    <a:pt x="30956" y="91916"/>
                  </a:cubicBezTo>
                  <a:cubicBezTo>
                    <a:pt x="30004" y="91916"/>
                    <a:pt x="28099" y="90964"/>
                    <a:pt x="27146" y="90964"/>
                  </a:cubicBezTo>
                  <a:cubicBezTo>
                    <a:pt x="25241" y="90964"/>
                    <a:pt x="24289" y="90011"/>
                    <a:pt x="22384" y="90011"/>
                  </a:cubicBezTo>
                  <a:lnTo>
                    <a:pt x="23336" y="90011"/>
                  </a:lnTo>
                  <a:lnTo>
                    <a:pt x="15716" y="90011"/>
                  </a:lnTo>
                  <a:cubicBezTo>
                    <a:pt x="10954" y="90011"/>
                    <a:pt x="7144" y="86201"/>
                    <a:pt x="7144" y="81439"/>
                  </a:cubicBezTo>
                  <a:cubicBezTo>
                    <a:pt x="7144" y="79534"/>
                    <a:pt x="8096" y="77629"/>
                    <a:pt x="9049" y="75724"/>
                  </a:cubicBezTo>
                  <a:lnTo>
                    <a:pt x="9049" y="75724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18574" y="66199"/>
                  </a:lnTo>
                  <a:cubicBezTo>
                    <a:pt x="21431" y="63341"/>
                    <a:pt x="25241" y="60484"/>
                    <a:pt x="28099" y="57626"/>
                  </a:cubicBezTo>
                  <a:lnTo>
                    <a:pt x="37624" y="49054"/>
                  </a:lnTo>
                  <a:lnTo>
                    <a:pt x="46196" y="40481"/>
                  </a:lnTo>
                  <a:cubicBezTo>
                    <a:pt x="49054" y="37624"/>
                    <a:pt x="51911" y="33814"/>
                    <a:pt x="54769" y="30004"/>
                  </a:cubicBezTo>
                  <a:lnTo>
                    <a:pt x="55721" y="29051"/>
                  </a:lnTo>
                  <a:cubicBezTo>
                    <a:pt x="55721" y="29051"/>
                    <a:pt x="56674" y="28099"/>
                    <a:pt x="56674" y="28099"/>
                  </a:cubicBezTo>
                  <a:lnTo>
                    <a:pt x="58579" y="25241"/>
                  </a:lnTo>
                  <a:cubicBezTo>
                    <a:pt x="59531" y="23336"/>
                    <a:pt x="61436" y="21431"/>
                    <a:pt x="63341" y="19526"/>
                  </a:cubicBezTo>
                  <a:cubicBezTo>
                    <a:pt x="67151" y="15716"/>
                    <a:pt x="70961" y="12859"/>
                    <a:pt x="75724" y="10954"/>
                  </a:cubicBezTo>
                  <a:cubicBezTo>
                    <a:pt x="80486" y="9049"/>
                    <a:pt x="85249" y="8096"/>
                    <a:pt x="90011" y="7144"/>
                  </a:cubicBezTo>
                  <a:cubicBezTo>
                    <a:pt x="91916" y="7144"/>
                    <a:pt x="93821" y="7144"/>
                    <a:pt x="96679" y="7144"/>
                  </a:cubicBezTo>
                  <a:lnTo>
                    <a:pt x="103346" y="8096"/>
                  </a:lnTo>
                  <a:lnTo>
                    <a:pt x="116681" y="10001"/>
                  </a:lnTo>
                  <a:lnTo>
                    <a:pt x="142399" y="12859"/>
                  </a:lnTo>
                  <a:lnTo>
                    <a:pt x="149066" y="13811"/>
                  </a:lnTo>
                  <a:lnTo>
                    <a:pt x="155734" y="14764"/>
                  </a:lnTo>
                  <a:lnTo>
                    <a:pt x="162401" y="15716"/>
                  </a:lnTo>
                  <a:lnTo>
                    <a:pt x="169069" y="15716"/>
                  </a:lnTo>
                  <a:cubicBezTo>
                    <a:pt x="172879" y="15716"/>
                    <a:pt x="177641" y="15716"/>
                    <a:pt x="181451" y="15716"/>
                  </a:cubicBezTo>
                  <a:cubicBezTo>
                    <a:pt x="185261" y="15716"/>
                    <a:pt x="189071" y="13811"/>
                    <a:pt x="193834" y="13811"/>
                  </a:cubicBezTo>
                  <a:lnTo>
                    <a:pt x="194786" y="13811"/>
                  </a:lnTo>
                  <a:lnTo>
                    <a:pt x="194786" y="13811"/>
                  </a:lnTo>
                  <a:cubicBezTo>
                    <a:pt x="196691" y="13811"/>
                    <a:pt x="198596" y="14764"/>
                    <a:pt x="200501" y="14764"/>
                  </a:cubicBezTo>
                  <a:cubicBezTo>
                    <a:pt x="202406" y="15716"/>
                    <a:pt x="203359" y="15716"/>
                    <a:pt x="205264" y="16669"/>
                  </a:cubicBezTo>
                  <a:cubicBezTo>
                    <a:pt x="208121" y="18574"/>
                    <a:pt x="210026" y="20479"/>
                    <a:pt x="211931" y="21431"/>
                  </a:cubicBezTo>
                  <a:lnTo>
                    <a:pt x="214789" y="24289"/>
                  </a:lnTo>
                  <a:lnTo>
                    <a:pt x="217646" y="27146"/>
                  </a:lnTo>
                  <a:cubicBezTo>
                    <a:pt x="219551" y="29051"/>
                    <a:pt x="221456" y="30956"/>
                    <a:pt x="223361" y="33814"/>
                  </a:cubicBezTo>
                  <a:lnTo>
                    <a:pt x="228124" y="40481"/>
                  </a:lnTo>
                  <a:cubicBezTo>
                    <a:pt x="229076" y="43339"/>
                    <a:pt x="230981" y="45244"/>
                    <a:pt x="231934" y="48101"/>
                  </a:cubicBezTo>
                  <a:cubicBezTo>
                    <a:pt x="234791" y="52864"/>
                    <a:pt x="235744" y="58579"/>
                    <a:pt x="237649" y="64294"/>
                  </a:cubicBezTo>
                  <a:cubicBezTo>
                    <a:pt x="238601" y="66199"/>
                    <a:pt x="237649" y="69056"/>
                    <a:pt x="234791" y="70009"/>
                  </a:cubicBezTo>
                  <a:cubicBezTo>
                    <a:pt x="233839" y="70009"/>
                    <a:pt x="233839" y="70009"/>
                    <a:pt x="232886" y="70009"/>
                  </a:cubicBezTo>
                  <a:lnTo>
                    <a:pt x="232886" y="70009"/>
                  </a:lnTo>
                  <a:lnTo>
                    <a:pt x="194786" y="66199"/>
                  </a:lnTo>
                  <a:cubicBezTo>
                    <a:pt x="191929" y="66199"/>
                    <a:pt x="190024" y="63341"/>
                    <a:pt x="190976" y="61436"/>
                  </a:cubicBezTo>
                  <a:cubicBezTo>
                    <a:pt x="188119" y="59531"/>
                    <a:pt x="190024" y="57626"/>
                    <a:pt x="192881" y="5857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3771978" y="6140298"/>
              <a:ext cx="190446" cy="146496"/>
            </a:xfrm>
            <a:custGeom>
              <a:avLst/>
              <a:gdLst>
                <a:gd name="connsiteX0" fmla="*/ 51316 w 123825"/>
                <a:gd name="connsiteY0" fmla="*/ 33814 h 95250"/>
                <a:gd name="connsiteX1" fmla="*/ 49411 w 123825"/>
                <a:gd name="connsiteY1" fmla="*/ 37624 h 95250"/>
                <a:gd name="connsiteX2" fmla="*/ 47506 w 123825"/>
                <a:gd name="connsiteY2" fmla="*/ 41434 h 95250"/>
                <a:gd name="connsiteX3" fmla="*/ 42743 w 123825"/>
                <a:gd name="connsiteY3" fmla="*/ 48101 h 95250"/>
                <a:gd name="connsiteX4" fmla="*/ 37981 w 123825"/>
                <a:gd name="connsiteY4" fmla="*/ 54769 h 95250"/>
                <a:gd name="connsiteX5" fmla="*/ 36076 w 123825"/>
                <a:gd name="connsiteY5" fmla="*/ 58579 h 95250"/>
                <a:gd name="connsiteX6" fmla="*/ 35123 w 123825"/>
                <a:gd name="connsiteY6" fmla="*/ 60484 h 95250"/>
                <a:gd name="connsiteX7" fmla="*/ 34171 w 123825"/>
                <a:gd name="connsiteY7" fmla="*/ 62389 h 95250"/>
                <a:gd name="connsiteX8" fmla="*/ 14168 w 123825"/>
                <a:gd name="connsiteY8" fmla="*/ 89059 h 95250"/>
                <a:gd name="connsiteX9" fmla="*/ 12263 w 123825"/>
                <a:gd name="connsiteY9" fmla="*/ 81439 h 95250"/>
                <a:gd name="connsiteX10" fmla="*/ 18931 w 123825"/>
                <a:gd name="connsiteY10" fmla="*/ 83344 h 95250"/>
                <a:gd name="connsiteX11" fmla="*/ 25598 w 123825"/>
                <a:gd name="connsiteY11" fmla="*/ 84296 h 95250"/>
                <a:gd name="connsiteX12" fmla="*/ 32266 w 123825"/>
                <a:gd name="connsiteY12" fmla="*/ 85249 h 95250"/>
                <a:gd name="connsiteX13" fmla="*/ 38933 w 123825"/>
                <a:gd name="connsiteY13" fmla="*/ 85249 h 95250"/>
                <a:gd name="connsiteX14" fmla="*/ 45601 w 123825"/>
                <a:gd name="connsiteY14" fmla="*/ 84296 h 95250"/>
                <a:gd name="connsiteX15" fmla="*/ 48458 w 123825"/>
                <a:gd name="connsiteY15" fmla="*/ 84296 h 95250"/>
                <a:gd name="connsiteX16" fmla="*/ 52268 w 123825"/>
                <a:gd name="connsiteY16" fmla="*/ 83344 h 95250"/>
                <a:gd name="connsiteX17" fmla="*/ 58936 w 123825"/>
                <a:gd name="connsiteY17" fmla="*/ 81439 h 95250"/>
                <a:gd name="connsiteX18" fmla="*/ 64651 w 123825"/>
                <a:gd name="connsiteY18" fmla="*/ 79534 h 95250"/>
                <a:gd name="connsiteX19" fmla="*/ 70366 w 123825"/>
                <a:gd name="connsiteY19" fmla="*/ 76676 h 95250"/>
                <a:gd name="connsiteX20" fmla="*/ 76081 w 123825"/>
                <a:gd name="connsiteY20" fmla="*/ 72866 h 95250"/>
                <a:gd name="connsiteX21" fmla="*/ 81796 w 123825"/>
                <a:gd name="connsiteY21" fmla="*/ 69056 h 95250"/>
                <a:gd name="connsiteX22" fmla="*/ 82748 w 123825"/>
                <a:gd name="connsiteY22" fmla="*/ 68104 h 95250"/>
                <a:gd name="connsiteX23" fmla="*/ 83701 w 123825"/>
                <a:gd name="connsiteY23" fmla="*/ 67151 h 95250"/>
                <a:gd name="connsiteX24" fmla="*/ 86558 w 123825"/>
                <a:gd name="connsiteY24" fmla="*/ 64294 h 95250"/>
                <a:gd name="connsiteX25" fmla="*/ 96083 w 123825"/>
                <a:gd name="connsiteY25" fmla="*/ 54769 h 95250"/>
                <a:gd name="connsiteX26" fmla="*/ 103703 w 123825"/>
                <a:gd name="connsiteY26" fmla="*/ 45244 h 95250"/>
                <a:gd name="connsiteX27" fmla="*/ 102751 w 123825"/>
                <a:gd name="connsiteY27" fmla="*/ 48101 h 95250"/>
                <a:gd name="connsiteX28" fmla="*/ 108466 w 123825"/>
                <a:gd name="connsiteY28" fmla="*/ 26194 h 95250"/>
                <a:gd name="connsiteX29" fmla="*/ 111323 w 123825"/>
                <a:gd name="connsiteY29" fmla="*/ 34766 h 95250"/>
                <a:gd name="connsiteX30" fmla="*/ 105608 w 123825"/>
                <a:gd name="connsiteY30" fmla="*/ 30956 h 95250"/>
                <a:gd name="connsiteX31" fmla="*/ 99893 w 123825"/>
                <a:gd name="connsiteY31" fmla="*/ 28099 h 95250"/>
                <a:gd name="connsiteX32" fmla="*/ 93226 w 123825"/>
                <a:gd name="connsiteY32" fmla="*/ 25241 h 95250"/>
                <a:gd name="connsiteX33" fmla="*/ 86558 w 123825"/>
                <a:gd name="connsiteY33" fmla="*/ 22384 h 95250"/>
                <a:gd name="connsiteX34" fmla="*/ 79891 w 123825"/>
                <a:gd name="connsiteY34" fmla="*/ 20479 h 95250"/>
                <a:gd name="connsiteX35" fmla="*/ 77033 w 123825"/>
                <a:gd name="connsiteY35" fmla="*/ 19526 h 95250"/>
                <a:gd name="connsiteX36" fmla="*/ 75128 w 123825"/>
                <a:gd name="connsiteY36" fmla="*/ 19526 h 95250"/>
                <a:gd name="connsiteX37" fmla="*/ 74176 w 123825"/>
                <a:gd name="connsiteY37" fmla="*/ 19526 h 95250"/>
                <a:gd name="connsiteX38" fmla="*/ 70366 w 123825"/>
                <a:gd name="connsiteY38" fmla="*/ 19526 h 95250"/>
                <a:gd name="connsiteX39" fmla="*/ 66556 w 123825"/>
                <a:gd name="connsiteY39" fmla="*/ 19526 h 95250"/>
                <a:gd name="connsiteX40" fmla="*/ 59888 w 123825"/>
                <a:gd name="connsiteY40" fmla="*/ 20479 h 95250"/>
                <a:gd name="connsiteX41" fmla="*/ 58936 w 123825"/>
                <a:gd name="connsiteY41" fmla="*/ 20479 h 95250"/>
                <a:gd name="connsiteX42" fmla="*/ 54173 w 123825"/>
                <a:gd name="connsiteY42" fmla="*/ 16669 h 95250"/>
                <a:gd name="connsiteX43" fmla="*/ 57031 w 123825"/>
                <a:gd name="connsiteY43" fmla="*/ 11906 h 95250"/>
                <a:gd name="connsiteX44" fmla="*/ 65603 w 123825"/>
                <a:gd name="connsiteY44" fmla="*/ 9049 h 95250"/>
                <a:gd name="connsiteX45" fmla="*/ 69413 w 123825"/>
                <a:gd name="connsiteY45" fmla="*/ 8096 h 95250"/>
                <a:gd name="connsiteX46" fmla="*/ 73223 w 123825"/>
                <a:gd name="connsiteY46" fmla="*/ 7144 h 95250"/>
                <a:gd name="connsiteX47" fmla="*/ 76081 w 123825"/>
                <a:gd name="connsiteY47" fmla="*/ 7144 h 95250"/>
                <a:gd name="connsiteX48" fmla="*/ 77986 w 123825"/>
                <a:gd name="connsiteY48" fmla="*/ 7144 h 95250"/>
                <a:gd name="connsiteX49" fmla="*/ 82748 w 123825"/>
                <a:gd name="connsiteY49" fmla="*/ 7144 h 95250"/>
                <a:gd name="connsiteX50" fmla="*/ 91321 w 123825"/>
                <a:gd name="connsiteY50" fmla="*/ 9049 h 95250"/>
                <a:gd name="connsiteX51" fmla="*/ 98941 w 123825"/>
                <a:gd name="connsiteY51" fmla="*/ 10954 h 95250"/>
                <a:gd name="connsiteX52" fmla="*/ 106561 w 123825"/>
                <a:gd name="connsiteY52" fmla="*/ 13811 h 95250"/>
                <a:gd name="connsiteX53" fmla="*/ 114181 w 123825"/>
                <a:gd name="connsiteY53" fmla="*/ 17621 h 95250"/>
                <a:gd name="connsiteX54" fmla="*/ 121801 w 123825"/>
                <a:gd name="connsiteY54" fmla="*/ 22384 h 95250"/>
                <a:gd name="connsiteX55" fmla="*/ 124658 w 123825"/>
                <a:gd name="connsiteY55" fmla="*/ 30004 h 95250"/>
                <a:gd name="connsiteX56" fmla="*/ 124658 w 123825"/>
                <a:gd name="connsiteY56" fmla="*/ 30004 h 95250"/>
                <a:gd name="connsiteX57" fmla="*/ 117991 w 123825"/>
                <a:gd name="connsiteY57" fmla="*/ 52864 h 95250"/>
                <a:gd name="connsiteX58" fmla="*/ 117991 w 123825"/>
                <a:gd name="connsiteY58" fmla="*/ 53816 h 95250"/>
                <a:gd name="connsiteX59" fmla="*/ 117038 w 123825"/>
                <a:gd name="connsiteY59" fmla="*/ 54769 h 95250"/>
                <a:gd name="connsiteX60" fmla="*/ 105608 w 123825"/>
                <a:gd name="connsiteY60" fmla="*/ 65246 h 95250"/>
                <a:gd name="connsiteX61" fmla="*/ 94178 w 123825"/>
                <a:gd name="connsiteY61" fmla="*/ 72866 h 95250"/>
                <a:gd name="connsiteX62" fmla="*/ 91321 w 123825"/>
                <a:gd name="connsiteY62" fmla="*/ 74771 h 95250"/>
                <a:gd name="connsiteX63" fmla="*/ 89416 w 123825"/>
                <a:gd name="connsiteY63" fmla="*/ 75724 h 95250"/>
                <a:gd name="connsiteX64" fmla="*/ 87511 w 123825"/>
                <a:gd name="connsiteY64" fmla="*/ 76676 h 95250"/>
                <a:gd name="connsiteX65" fmla="*/ 81796 w 123825"/>
                <a:gd name="connsiteY65" fmla="*/ 80486 h 95250"/>
                <a:gd name="connsiteX66" fmla="*/ 75128 w 123825"/>
                <a:gd name="connsiteY66" fmla="*/ 84296 h 95250"/>
                <a:gd name="connsiteX67" fmla="*/ 68461 w 123825"/>
                <a:gd name="connsiteY67" fmla="*/ 87154 h 95250"/>
                <a:gd name="connsiteX68" fmla="*/ 61793 w 123825"/>
                <a:gd name="connsiteY68" fmla="*/ 90011 h 95250"/>
                <a:gd name="connsiteX69" fmla="*/ 55126 w 123825"/>
                <a:gd name="connsiteY69" fmla="*/ 91916 h 95250"/>
                <a:gd name="connsiteX70" fmla="*/ 52268 w 123825"/>
                <a:gd name="connsiteY70" fmla="*/ 92869 h 95250"/>
                <a:gd name="connsiteX71" fmla="*/ 48458 w 123825"/>
                <a:gd name="connsiteY71" fmla="*/ 93821 h 95250"/>
                <a:gd name="connsiteX72" fmla="*/ 40838 w 123825"/>
                <a:gd name="connsiteY72" fmla="*/ 94774 h 95250"/>
                <a:gd name="connsiteX73" fmla="*/ 33218 w 123825"/>
                <a:gd name="connsiteY73" fmla="*/ 94774 h 95250"/>
                <a:gd name="connsiteX74" fmla="*/ 25598 w 123825"/>
                <a:gd name="connsiteY74" fmla="*/ 94774 h 95250"/>
                <a:gd name="connsiteX75" fmla="*/ 17978 w 123825"/>
                <a:gd name="connsiteY75" fmla="*/ 93821 h 95250"/>
                <a:gd name="connsiteX76" fmla="*/ 10358 w 123825"/>
                <a:gd name="connsiteY76" fmla="*/ 91916 h 95250"/>
                <a:gd name="connsiteX77" fmla="*/ 7501 w 123825"/>
                <a:gd name="connsiteY77" fmla="*/ 86201 h 95250"/>
                <a:gd name="connsiteX78" fmla="*/ 8453 w 123825"/>
                <a:gd name="connsiteY78" fmla="*/ 84296 h 95250"/>
                <a:gd name="connsiteX79" fmla="*/ 8453 w 123825"/>
                <a:gd name="connsiteY79" fmla="*/ 84296 h 95250"/>
                <a:gd name="connsiteX80" fmla="*/ 28456 w 123825"/>
                <a:gd name="connsiteY80" fmla="*/ 57626 h 95250"/>
                <a:gd name="connsiteX81" fmla="*/ 29408 w 123825"/>
                <a:gd name="connsiteY81" fmla="*/ 55721 h 95250"/>
                <a:gd name="connsiteX82" fmla="*/ 30361 w 123825"/>
                <a:gd name="connsiteY82" fmla="*/ 53816 h 95250"/>
                <a:gd name="connsiteX83" fmla="*/ 32266 w 123825"/>
                <a:gd name="connsiteY83" fmla="*/ 50006 h 95250"/>
                <a:gd name="connsiteX84" fmla="*/ 37028 w 123825"/>
                <a:gd name="connsiteY84" fmla="*/ 43339 h 95250"/>
                <a:gd name="connsiteX85" fmla="*/ 41791 w 123825"/>
                <a:gd name="connsiteY85" fmla="*/ 36671 h 95250"/>
                <a:gd name="connsiteX86" fmla="*/ 43696 w 123825"/>
                <a:gd name="connsiteY86" fmla="*/ 32861 h 95250"/>
                <a:gd name="connsiteX87" fmla="*/ 45601 w 123825"/>
                <a:gd name="connsiteY87" fmla="*/ 29051 h 95250"/>
                <a:gd name="connsiteX88" fmla="*/ 52268 w 123825"/>
                <a:gd name="connsiteY88" fmla="*/ 27146 h 95250"/>
                <a:gd name="connsiteX89" fmla="*/ 51316 w 123825"/>
                <a:gd name="connsiteY89" fmla="*/ 33814 h 95250"/>
                <a:gd name="connsiteX90" fmla="*/ 51316 w 123825"/>
                <a:gd name="connsiteY90" fmla="*/ 3381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23825" h="95250">
                  <a:moveTo>
                    <a:pt x="51316" y="33814"/>
                  </a:moveTo>
                  <a:lnTo>
                    <a:pt x="49411" y="37624"/>
                  </a:lnTo>
                  <a:cubicBezTo>
                    <a:pt x="48458" y="38576"/>
                    <a:pt x="48458" y="39529"/>
                    <a:pt x="47506" y="41434"/>
                  </a:cubicBezTo>
                  <a:lnTo>
                    <a:pt x="42743" y="48101"/>
                  </a:lnTo>
                  <a:lnTo>
                    <a:pt x="37981" y="54769"/>
                  </a:lnTo>
                  <a:lnTo>
                    <a:pt x="36076" y="58579"/>
                  </a:lnTo>
                  <a:lnTo>
                    <a:pt x="35123" y="60484"/>
                  </a:lnTo>
                  <a:lnTo>
                    <a:pt x="34171" y="62389"/>
                  </a:lnTo>
                  <a:lnTo>
                    <a:pt x="14168" y="89059"/>
                  </a:lnTo>
                  <a:lnTo>
                    <a:pt x="12263" y="81439"/>
                  </a:lnTo>
                  <a:lnTo>
                    <a:pt x="18931" y="83344"/>
                  </a:lnTo>
                  <a:cubicBezTo>
                    <a:pt x="20836" y="84296"/>
                    <a:pt x="22741" y="84296"/>
                    <a:pt x="25598" y="84296"/>
                  </a:cubicBezTo>
                  <a:cubicBezTo>
                    <a:pt x="27503" y="84296"/>
                    <a:pt x="29408" y="85249"/>
                    <a:pt x="32266" y="85249"/>
                  </a:cubicBezTo>
                  <a:lnTo>
                    <a:pt x="38933" y="85249"/>
                  </a:lnTo>
                  <a:lnTo>
                    <a:pt x="45601" y="84296"/>
                  </a:lnTo>
                  <a:cubicBezTo>
                    <a:pt x="46553" y="84296"/>
                    <a:pt x="48458" y="84296"/>
                    <a:pt x="48458" y="84296"/>
                  </a:cubicBezTo>
                  <a:lnTo>
                    <a:pt x="52268" y="83344"/>
                  </a:lnTo>
                  <a:cubicBezTo>
                    <a:pt x="54173" y="82391"/>
                    <a:pt x="57031" y="82391"/>
                    <a:pt x="58936" y="81439"/>
                  </a:cubicBezTo>
                  <a:lnTo>
                    <a:pt x="64651" y="79534"/>
                  </a:lnTo>
                  <a:cubicBezTo>
                    <a:pt x="66556" y="78581"/>
                    <a:pt x="68461" y="77629"/>
                    <a:pt x="70366" y="76676"/>
                  </a:cubicBezTo>
                  <a:cubicBezTo>
                    <a:pt x="72271" y="75724"/>
                    <a:pt x="74176" y="74771"/>
                    <a:pt x="76081" y="72866"/>
                  </a:cubicBezTo>
                  <a:lnTo>
                    <a:pt x="81796" y="69056"/>
                  </a:lnTo>
                  <a:lnTo>
                    <a:pt x="82748" y="68104"/>
                  </a:lnTo>
                  <a:lnTo>
                    <a:pt x="83701" y="67151"/>
                  </a:lnTo>
                  <a:lnTo>
                    <a:pt x="86558" y="64294"/>
                  </a:lnTo>
                  <a:cubicBezTo>
                    <a:pt x="90368" y="61436"/>
                    <a:pt x="93226" y="57626"/>
                    <a:pt x="96083" y="54769"/>
                  </a:cubicBezTo>
                  <a:lnTo>
                    <a:pt x="103703" y="45244"/>
                  </a:lnTo>
                  <a:lnTo>
                    <a:pt x="102751" y="48101"/>
                  </a:lnTo>
                  <a:cubicBezTo>
                    <a:pt x="104656" y="40481"/>
                    <a:pt x="106561" y="33814"/>
                    <a:pt x="108466" y="26194"/>
                  </a:cubicBezTo>
                  <a:lnTo>
                    <a:pt x="111323" y="34766"/>
                  </a:lnTo>
                  <a:lnTo>
                    <a:pt x="105608" y="30956"/>
                  </a:lnTo>
                  <a:cubicBezTo>
                    <a:pt x="103703" y="30004"/>
                    <a:pt x="101798" y="29051"/>
                    <a:pt x="99893" y="28099"/>
                  </a:cubicBezTo>
                  <a:cubicBezTo>
                    <a:pt x="97988" y="27146"/>
                    <a:pt x="95131" y="26194"/>
                    <a:pt x="93226" y="25241"/>
                  </a:cubicBezTo>
                  <a:cubicBezTo>
                    <a:pt x="90368" y="24289"/>
                    <a:pt x="88463" y="23336"/>
                    <a:pt x="86558" y="22384"/>
                  </a:cubicBezTo>
                  <a:cubicBezTo>
                    <a:pt x="84653" y="21431"/>
                    <a:pt x="82748" y="21431"/>
                    <a:pt x="79891" y="20479"/>
                  </a:cubicBezTo>
                  <a:cubicBezTo>
                    <a:pt x="78938" y="20479"/>
                    <a:pt x="77986" y="20479"/>
                    <a:pt x="77033" y="19526"/>
                  </a:cubicBezTo>
                  <a:lnTo>
                    <a:pt x="75128" y="19526"/>
                  </a:lnTo>
                  <a:cubicBezTo>
                    <a:pt x="76081" y="19526"/>
                    <a:pt x="74176" y="19526"/>
                    <a:pt x="74176" y="19526"/>
                  </a:cubicBezTo>
                  <a:lnTo>
                    <a:pt x="70366" y="19526"/>
                  </a:lnTo>
                  <a:cubicBezTo>
                    <a:pt x="69413" y="19526"/>
                    <a:pt x="67508" y="19526"/>
                    <a:pt x="66556" y="19526"/>
                  </a:cubicBezTo>
                  <a:cubicBezTo>
                    <a:pt x="64651" y="19526"/>
                    <a:pt x="62746" y="20479"/>
                    <a:pt x="59888" y="20479"/>
                  </a:cubicBezTo>
                  <a:lnTo>
                    <a:pt x="58936" y="20479"/>
                  </a:lnTo>
                  <a:cubicBezTo>
                    <a:pt x="56078" y="20479"/>
                    <a:pt x="54173" y="18574"/>
                    <a:pt x="54173" y="16669"/>
                  </a:cubicBezTo>
                  <a:cubicBezTo>
                    <a:pt x="54173" y="14764"/>
                    <a:pt x="55126" y="12859"/>
                    <a:pt x="57031" y="11906"/>
                  </a:cubicBezTo>
                  <a:cubicBezTo>
                    <a:pt x="59888" y="10954"/>
                    <a:pt x="62746" y="10001"/>
                    <a:pt x="65603" y="9049"/>
                  </a:cubicBezTo>
                  <a:cubicBezTo>
                    <a:pt x="67508" y="8096"/>
                    <a:pt x="68461" y="8096"/>
                    <a:pt x="69413" y="8096"/>
                  </a:cubicBezTo>
                  <a:lnTo>
                    <a:pt x="73223" y="7144"/>
                  </a:lnTo>
                  <a:cubicBezTo>
                    <a:pt x="74176" y="7144"/>
                    <a:pt x="74176" y="7144"/>
                    <a:pt x="76081" y="7144"/>
                  </a:cubicBezTo>
                  <a:lnTo>
                    <a:pt x="77986" y="7144"/>
                  </a:lnTo>
                  <a:cubicBezTo>
                    <a:pt x="79891" y="7144"/>
                    <a:pt x="80843" y="7144"/>
                    <a:pt x="82748" y="7144"/>
                  </a:cubicBezTo>
                  <a:cubicBezTo>
                    <a:pt x="85606" y="7144"/>
                    <a:pt x="88463" y="8096"/>
                    <a:pt x="91321" y="9049"/>
                  </a:cubicBezTo>
                  <a:cubicBezTo>
                    <a:pt x="94178" y="10001"/>
                    <a:pt x="97036" y="10954"/>
                    <a:pt x="98941" y="10954"/>
                  </a:cubicBezTo>
                  <a:cubicBezTo>
                    <a:pt x="101798" y="11906"/>
                    <a:pt x="103703" y="12859"/>
                    <a:pt x="106561" y="13811"/>
                  </a:cubicBezTo>
                  <a:cubicBezTo>
                    <a:pt x="109418" y="14764"/>
                    <a:pt x="111323" y="15716"/>
                    <a:pt x="114181" y="17621"/>
                  </a:cubicBezTo>
                  <a:lnTo>
                    <a:pt x="121801" y="22384"/>
                  </a:lnTo>
                  <a:cubicBezTo>
                    <a:pt x="124658" y="24289"/>
                    <a:pt x="125611" y="27146"/>
                    <a:pt x="124658" y="30004"/>
                  </a:cubicBezTo>
                  <a:lnTo>
                    <a:pt x="124658" y="30004"/>
                  </a:lnTo>
                  <a:cubicBezTo>
                    <a:pt x="122753" y="37624"/>
                    <a:pt x="120848" y="45244"/>
                    <a:pt x="117991" y="52864"/>
                  </a:cubicBezTo>
                  <a:lnTo>
                    <a:pt x="117991" y="53816"/>
                  </a:lnTo>
                  <a:cubicBezTo>
                    <a:pt x="117991" y="54769"/>
                    <a:pt x="117038" y="54769"/>
                    <a:pt x="117038" y="54769"/>
                  </a:cubicBezTo>
                  <a:cubicBezTo>
                    <a:pt x="113228" y="58579"/>
                    <a:pt x="109418" y="61436"/>
                    <a:pt x="105608" y="65246"/>
                  </a:cubicBezTo>
                  <a:cubicBezTo>
                    <a:pt x="101798" y="68104"/>
                    <a:pt x="97988" y="70009"/>
                    <a:pt x="94178" y="72866"/>
                  </a:cubicBezTo>
                  <a:lnTo>
                    <a:pt x="91321" y="74771"/>
                  </a:lnTo>
                  <a:lnTo>
                    <a:pt x="89416" y="75724"/>
                  </a:lnTo>
                  <a:lnTo>
                    <a:pt x="87511" y="76676"/>
                  </a:lnTo>
                  <a:lnTo>
                    <a:pt x="81796" y="80486"/>
                  </a:lnTo>
                  <a:cubicBezTo>
                    <a:pt x="79891" y="81439"/>
                    <a:pt x="77986" y="82391"/>
                    <a:pt x="75128" y="84296"/>
                  </a:cubicBezTo>
                  <a:cubicBezTo>
                    <a:pt x="73223" y="85249"/>
                    <a:pt x="71318" y="86201"/>
                    <a:pt x="68461" y="87154"/>
                  </a:cubicBezTo>
                  <a:lnTo>
                    <a:pt x="61793" y="90011"/>
                  </a:lnTo>
                  <a:cubicBezTo>
                    <a:pt x="59888" y="90964"/>
                    <a:pt x="57031" y="90964"/>
                    <a:pt x="55126" y="91916"/>
                  </a:cubicBezTo>
                  <a:lnTo>
                    <a:pt x="52268" y="92869"/>
                  </a:lnTo>
                  <a:cubicBezTo>
                    <a:pt x="50363" y="92869"/>
                    <a:pt x="49411" y="93821"/>
                    <a:pt x="48458" y="93821"/>
                  </a:cubicBezTo>
                  <a:lnTo>
                    <a:pt x="40838" y="94774"/>
                  </a:lnTo>
                  <a:lnTo>
                    <a:pt x="33218" y="94774"/>
                  </a:lnTo>
                  <a:cubicBezTo>
                    <a:pt x="30361" y="94774"/>
                    <a:pt x="28456" y="94774"/>
                    <a:pt x="25598" y="94774"/>
                  </a:cubicBezTo>
                  <a:cubicBezTo>
                    <a:pt x="22741" y="94774"/>
                    <a:pt x="20836" y="94774"/>
                    <a:pt x="17978" y="93821"/>
                  </a:cubicBezTo>
                  <a:lnTo>
                    <a:pt x="10358" y="91916"/>
                  </a:lnTo>
                  <a:cubicBezTo>
                    <a:pt x="7501" y="90964"/>
                    <a:pt x="6548" y="89059"/>
                    <a:pt x="7501" y="86201"/>
                  </a:cubicBezTo>
                  <a:cubicBezTo>
                    <a:pt x="7501" y="85249"/>
                    <a:pt x="7501" y="85249"/>
                    <a:pt x="8453" y="84296"/>
                  </a:cubicBezTo>
                  <a:lnTo>
                    <a:pt x="8453" y="84296"/>
                  </a:lnTo>
                  <a:lnTo>
                    <a:pt x="28456" y="57626"/>
                  </a:lnTo>
                  <a:lnTo>
                    <a:pt x="29408" y="55721"/>
                  </a:lnTo>
                  <a:lnTo>
                    <a:pt x="30361" y="53816"/>
                  </a:lnTo>
                  <a:lnTo>
                    <a:pt x="32266" y="50006"/>
                  </a:lnTo>
                  <a:lnTo>
                    <a:pt x="37028" y="43339"/>
                  </a:lnTo>
                  <a:lnTo>
                    <a:pt x="41791" y="36671"/>
                  </a:lnTo>
                  <a:cubicBezTo>
                    <a:pt x="41791" y="35719"/>
                    <a:pt x="42743" y="34766"/>
                    <a:pt x="43696" y="32861"/>
                  </a:cubicBezTo>
                  <a:lnTo>
                    <a:pt x="45601" y="29051"/>
                  </a:lnTo>
                  <a:cubicBezTo>
                    <a:pt x="46553" y="27146"/>
                    <a:pt x="49411" y="26194"/>
                    <a:pt x="52268" y="27146"/>
                  </a:cubicBezTo>
                  <a:cubicBezTo>
                    <a:pt x="51316" y="29051"/>
                    <a:pt x="52268" y="31909"/>
                    <a:pt x="51316" y="33814"/>
                  </a:cubicBezTo>
                  <a:lnTo>
                    <a:pt x="51316" y="3381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3675263" y="6119655"/>
              <a:ext cx="175794" cy="117197"/>
            </a:xfrm>
            <a:custGeom>
              <a:avLst/>
              <a:gdLst>
                <a:gd name="connsiteX0" fmla="*/ 76097 w 114300"/>
                <a:gd name="connsiteY0" fmla="*/ 19612 h 76200"/>
                <a:gd name="connsiteX1" fmla="*/ 61810 w 114300"/>
                <a:gd name="connsiteY1" fmla="*/ 31995 h 76200"/>
                <a:gd name="connsiteX2" fmla="*/ 47522 w 114300"/>
                <a:gd name="connsiteY2" fmla="*/ 43425 h 76200"/>
                <a:gd name="connsiteX3" fmla="*/ 17995 w 114300"/>
                <a:gd name="connsiteY3" fmla="*/ 66285 h 76200"/>
                <a:gd name="connsiteX4" fmla="*/ 17042 w 114300"/>
                <a:gd name="connsiteY4" fmla="*/ 58665 h 76200"/>
                <a:gd name="connsiteX5" fmla="*/ 17042 w 114300"/>
                <a:gd name="connsiteY5" fmla="*/ 58665 h 76200"/>
                <a:gd name="connsiteX6" fmla="*/ 26567 w 114300"/>
                <a:gd name="connsiteY6" fmla="*/ 64380 h 76200"/>
                <a:gd name="connsiteX7" fmla="*/ 37045 w 114300"/>
                <a:gd name="connsiteY7" fmla="*/ 67237 h 76200"/>
                <a:gd name="connsiteX8" fmla="*/ 42760 w 114300"/>
                <a:gd name="connsiteY8" fmla="*/ 67237 h 76200"/>
                <a:gd name="connsiteX9" fmla="*/ 48475 w 114300"/>
                <a:gd name="connsiteY9" fmla="*/ 66285 h 76200"/>
                <a:gd name="connsiteX10" fmla="*/ 58952 w 114300"/>
                <a:gd name="connsiteY10" fmla="*/ 62475 h 76200"/>
                <a:gd name="connsiteX11" fmla="*/ 63715 w 114300"/>
                <a:gd name="connsiteY11" fmla="*/ 60570 h 76200"/>
                <a:gd name="connsiteX12" fmla="*/ 69430 w 114300"/>
                <a:gd name="connsiteY12" fmla="*/ 58665 h 76200"/>
                <a:gd name="connsiteX13" fmla="*/ 79907 w 114300"/>
                <a:gd name="connsiteY13" fmla="*/ 54855 h 76200"/>
                <a:gd name="connsiteX14" fmla="*/ 90385 w 114300"/>
                <a:gd name="connsiteY14" fmla="*/ 51045 h 76200"/>
                <a:gd name="connsiteX15" fmla="*/ 100862 w 114300"/>
                <a:gd name="connsiteY15" fmla="*/ 47235 h 76200"/>
                <a:gd name="connsiteX16" fmla="*/ 100862 w 114300"/>
                <a:gd name="connsiteY16" fmla="*/ 47235 h 76200"/>
                <a:gd name="connsiteX17" fmla="*/ 107530 w 114300"/>
                <a:gd name="connsiteY17" fmla="*/ 50092 h 76200"/>
                <a:gd name="connsiteX18" fmla="*/ 106577 w 114300"/>
                <a:gd name="connsiteY18" fmla="*/ 54855 h 76200"/>
                <a:gd name="connsiteX19" fmla="*/ 96100 w 114300"/>
                <a:gd name="connsiteY19" fmla="*/ 63427 h 76200"/>
                <a:gd name="connsiteX20" fmla="*/ 84670 w 114300"/>
                <a:gd name="connsiteY20" fmla="*/ 69142 h 76200"/>
                <a:gd name="connsiteX21" fmla="*/ 73240 w 114300"/>
                <a:gd name="connsiteY21" fmla="*/ 72952 h 76200"/>
                <a:gd name="connsiteX22" fmla="*/ 67525 w 114300"/>
                <a:gd name="connsiteY22" fmla="*/ 73905 h 76200"/>
                <a:gd name="connsiteX23" fmla="*/ 65620 w 114300"/>
                <a:gd name="connsiteY23" fmla="*/ 73905 h 76200"/>
                <a:gd name="connsiteX24" fmla="*/ 63715 w 114300"/>
                <a:gd name="connsiteY24" fmla="*/ 73905 h 76200"/>
                <a:gd name="connsiteX25" fmla="*/ 60857 w 114300"/>
                <a:gd name="connsiteY25" fmla="*/ 73905 h 76200"/>
                <a:gd name="connsiteX26" fmla="*/ 47522 w 114300"/>
                <a:gd name="connsiteY26" fmla="*/ 72952 h 76200"/>
                <a:gd name="connsiteX27" fmla="*/ 40855 w 114300"/>
                <a:gd name="connsiteY27" fmla="*/ 72000 h 76200"/>
                <a:gd name="connsiteX28" fmla="*/ 34187 w 114300"/>
                <a:gd name="connsiteY28" fmla="*/ 71047 h 76200"/>
                <a:gd name="connsiteX29" fmla="*/ 21805 w 114300"/>
                <a:gd name="connsiteY29" fmla="*/ 68190 h 76200"/>
                <a:gd name="connsiteX30" fmla="*/ 9422 w 114300"/>
                <a:gd name="connsiteY30" fmla="*/ 63427 h 76200"/>
                <a:gd name="connsiteX31" fmla="*/ 9422 w 114300"/>
                <a:gd name="connsiteY31" fmla="*/ 63427 h 76200"/>
                <a:gd name="connsiteX32" fmla="*/ 7517 w 114300"/>
                <a:gd name="connsiteY32" fmla="*/ 56760 h 76200"/>
                <a:gd name="connsiteX33" fmla="*/ 8470 w 114300"/>
                <a:gd name="connsiteY33" fmla="*/ 54855 h 76200"/>
                <a:gd name="connsiteX34" fmla="*/ 8470 w 114300"/>
                <a:gd name="connsiteY34" fmla="*/ 54855 h 76200"/>
                <a:gd name="connsiteX35" fmla="*/ 37997 w 114300"/>
                <a:gd name="connsiteY35" fmla="*/ 31995 h 76200"/>
                <a:gd name="connsiteX36" fmla="*/ 52285 w 114300"/>
                <a:gd name="connsiteY36" fmla="*/ 20565 h 76200"/>
                <a:gd name="connsiteX37" fmla="*/ 66572 w 114300"/>
                <a:gd name="connsiteY37" fmla="*/ 8182 h 76200"/>
                <a:gd name="connsiteX38" fmla="*/ 66572 w 114300"/>
                <a:gd name="connsiteY38" fmla="*/ 8182 h 76200"/>
                <a:gd name="connsiteX39" fmla="*/ 73240 w 114300"/>
                <a:gd name="connsiteY39" fmla="*/ 9135 h 76200"/>
                <a:gd name="connsiteX40" fmla="*/ 76097 w 114300"/>
                <a:gd name="connsiteY40" fmla="*/ 1961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4300" h="76200">
                  <a:moveTo>
                    <a:pt x="76097" y="19612"/>
                  </a:moveTo>
                  <a:lnTo>
                    <a:pt x="61810" y="31995"/>
                  </a:lnTo>
                  <a:cubicBezTo>
                    <a:pt x="57047" y="35805"/>
                    <a:pt x="52285" y="39615"/>
                    <a:pt x="47522" y="43425"/>
                  </a:cubicBezTo>
                  <a:lnTo>
                    <a:pt x="17995" y="66285"/>
                  </a:lnTo>
                  <a:lnTo>
                    <a:pt x="17042" y="58665"/>
                  </a:lnTo>
                  <a:lnTo>
                    <a:pt x="17042" y="58665"/>
                  </a:lnTo>
                  <a:cubicBezTo>
                    <a:pt x="19900" y="60570"/>
                    <a:pt x="23710" y="62475"/>
                    <a:pt x="26567" y="64380"/>
                  </a:cubicBezTo>
                  <a:cubicBezTo>
                    <a:pt x="30377" y="65332"/>
                    <a:pt x="34187" y="66285"/>
                    <a:pt x="37045" y="67237"/>
                  </a:cubicBezTo>
                  <a:cubicBezTo>
                    <a:pt x="38950" y="67237"/>
                    <a:pt x="40855" y="67237"/>
                    <a:pt x="42760" y="67237"/>
                  </a:cubicBezTo>
                  <a:cubicBezTo>
                    <a:pt x="44665" y="67237"/>
                    <a:pt x="46570" y="67237"/>
                    <a:pt x="48475" y="66285"/>
                  </a:cubicBezTo>
                  <a:cubicBezTo>
                    <a:pt x="52285" y="65332"/>
                    <a:pt x="56095" y="64380"/>
                    <a:pt x="58952" y="62475"/>
                  </a:cubicBezTo>
                  <a:lnTo>
                    <a:pt x="63715" y="60570"/>
                  </a:lnTo>
                  <a:cubicBezTo>
                    <a:pt x="65620" y="59617"/>
                    <a:pt x="67525" y="59617"/>
                    <a:pt x="69430" y="58665"/>
                  </a:cubicBezTo>
                  <a:lnTo>
                    <a:pt x="79907" y="54855"/>
                  </a:lnTo>
                  <a:lnTo>
                    <a:pt x="90385" y="51045"/>
                  </a:lnTo>
                  <a:cubicBezTo>
                    <a:pt x="94195" y="50092"/>
                    <a:pt x="97052" y="49140"/>
                    <a:pt x="100862" y="47235"/>
                  </a:cubicBezTo>
                  <a:lnTo>
                    <a:pt x="100862" y="47235"/>
                  </a:lnTo>
                  <a:cubicBezTo>
                    <a:pt x="103720" y="46282"/>
                    <a:pt x="106577" y="47235"/>
                    <a:pt x="107530" y="50092"/>
                  </a:cubicBezTo>
                  <a:cubicBezTo>
                    <a:pt x="108482" y="51997"/>
                    <a:pt x="107530" y="53902"/>
                    <a:pt x="106577" y="54855"/>
                  </a:cubicBezTo>
                  <a:cubicBezTo>
                    <a:pt x="103720" y="58665"/>
                    <a:pt x="99910" y="61522"/>
                    <a:pt x="96100" y="63427"/>
                  </a:cubicBezTo>
                  <a:cubicBezTo>
                    <a:pt x="92290" y="65332"/>
                    <a:pt x="88480" y="67237"/>
                    <a:pt x="84670" y="69142"/>
                  </a:cubicBezTo>
                  <a:cubicBezTo>
                    <a:pt x="80860" y="71047"/>
                    <a:pt x="77050" y="72000"/>
                    <a:pt x="73240" y="72952"/>
                  </a:cubicBezTo>
                  <a:cubicBezTo>
                    <a:pt x="71335" y="73905"/>
                    <a:pt x="69430" y="73905"/>
                    <a:pt x="67525" y="73905"/>
                  </a:cubicBezTo>
                  <a:lnTo>
                    <a:pt x="65620" y="73905"/>
                  </a:lnTo>
                  <a:cubicBezTo>
                    <a:pt x="64667" y="73905"/>
                    <a:pt x="64667" y="73905"/>
                    <a:pt x="63715" y="73905"/>
                  </a:cubicBezTo>
                  <a:lnTo>
                    <a:pt x="60857" y="73905"/>
                  </a:lnTo>
                  <a:cubicBezTo>
                    <a:pt x="56095" y="73905"/>
                    <a:pt x="52285" y="73905"/>
                    <a:pt x="47522" y="72952"/>
                  </a:cubicBezTo>
                  <a:cubicBezTo>
                    <a:pt x="45617" y="72952"/>
                    <a:pt x="43712" y="72952"/>
                    <a:pt x="40855" y="72000"/>
                  </a:cubicBezTo>
                  <a:cubicBezTo>
                    <a:pt x="38950" y="72000"/>
                    <a:pt x="37045" y="72000"/>
                    <a:pt x="34187" y="71047"/>
                  </a:cubicBezTo>
                  <a:cubicBezTo>
                    <a:pt x="30377" y="70095"/>
                    <a:pt x="25615" y="69142"/>
                    <a:pt x="21805" y="68190"/>
                  </a:cubicBezTo>
                  <a:cubicBezTo>
                    <a:pt x="17995" y="67237"/>
                    <a:pt x="14185" y="65332"/>
                    <a:pt x="9422" y="63427"/>
                  </a:cubicBezTo>
                  <a:lnTo>
                    <a:pt x="9422" y="63427"/>
                  </a:lnTo>
                  <a:cubicBezTo>
                    <a:pt x="7517" y="62475"/>
                    <a:pt x="6565" y="59617"/>
                    <a:pt x="7517" y="56760"/>
                  </a:cubicBezTo>
                  <a:cubicBezTo>
                    <a:pt x="7517" y="55807"/>
                    <a:pt x="8470" y="55807"/>
                    <a:pt x="8470" y="54855"/>
                  </a:cubicBezTo>
                  <a:lnTo>
                    <a:pt x="8470" y="54855"/>
                  </a:lnTo>
                  <a:lnTo>
                    <a:pt x="37997" y="31995"/>
                  </a:lnTo>
                  <a:cubicBezTo>
                    <a:pt x="42760" y="28185"/>
                    <a:pt x="47522" y="24375"/>
                    <a:pt x="52285" y="20565"/>
                  </a:cubicBezTo>
                  <a:lnTo>
                    <a:pt x="66572" y="8182"/>
                  </a:lnTo>
                  <a:lnTo>
                    <a:pt x="66572" y="8182"/>
                  </a:lnTo>
                  <a:cubicBezTo>
                    <a:pt x="68477" y="6277"/>
                    <a:pt x="71335" y="7230"/>
                    <a:pt x="73240" y="9135"/>
                  </a:cubicBezTo>
                  <a:cubicBezTo>
                    <a:pt x="78955" y="14850"/>
                    <a:pt x="78955" y="18660"/>
                    <a:pt x="76097" y="1961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3927803" y="6073999"/>
              <a:ext cx="146495" cy="117197"/>
            </a:xfrm>
            <a:custGeom>
              <a:avLst/>
              <a:gdLst>
                <a:gd name="connsiteX0" fmla="*/ 17621 w 95250"/>
                <a:gd name="connsiteY0" fmla="*/ 35967 h 76200"/>
                <a:gd name="connsiteX1" fmla="*/ 18574 w 95250"/>
                <a:gd name="connsiteY1" fmla="*/ 40729 h 76200"/>
                <a:gd name="connsiteX2" fmla="*/ 18574 w 95250"/>
                <a:gd name="connsiteY2" fmla="*/ 45492 h 76200"/>
                <a:gd name="connsiteX3" fmla="*/ 17621 w 95250"/>
                <a:gd name="connsiteY3" fmla="*/ 56922 h 76200"/>
                <a:gd name="connsiteX4" fmla="*/ 10954 w 95250"/>
                <a:gd name="connsiteY4" fmla="*/ 52159 h 76200"/>
                <a:gd name="connsiteX5" fmla="*/ 20479 w 95250"/>
                <a:gd name="connsiteY5" fmla="*/ 49301 h 76200"/>
                <a:gd name="connsiteX6" fmla="*/ 30004 w 95250"/>
                <a:gd name="connsiteY6" fmla="*/ 47397 h 76200"/>
                <a:gd name="connsiteX7" fmla="*/ 39529 w 95250"/>
                <a:gd name="connsiteY7" fmla="*/ 46444 h 76200"/>
                <a:gd name="connsiteX8" fmla="*/ 44291 w 95250"/>
                <a:gd name="connsiteY8" fmla="*/ 46444 h 76200"/>
                <a:gd name="connsiteX9" fmla="*/ 49054 w 95250"/>
                <a:gd name="connsiteY9" fmla="*/ 46444 h 76200"/>
                <a:gd name="connsiteX10" fmla="*/ 58579 w 95250"/>
                <a:gd name="connsiteY10" fmla="*/ 48349 h 76200"/>
                <a:gd name="connsiteX11" fmla="*/ 63341 w 95250"/>
                <a:gd name="connsiteY11" fmla="*/ 50254 h 76200"/>
                <a:gd name="connsiteX12" fmla="*/ 68104 w 95250"/>
                <a:gd name="connsiteY12" fmla="*/ 52159 h 76200"/>
                <a:gd name="connsiteX13" fmla="*/ 76676 w 95250"/>
                <a:gd name="connsiteY13" fmla="*/ 56922 h 76200"/>
                <a:gd name="connsiteX14" fmla="*/ 85249 w 95250"/>
                <a:gd name="connsiteY14" fmla="*/ 63589 h 76200"/>
                <a:gd name="connsiteX15" fmla="*/ 74771 w 95250"/>
                <a:gd name="connsiteY15" fmla="*/ 65494 h 76200"/>
                <a:gd name="connsiteX16" fmla="*/ 76676 w 95250"/>
                <a:gd name="connsiteY16" fmla="*/ 52159 h 76200"/>
                <a:gd name="connsiteX17" fmla="*/ 78581 w 95250"/>
                <a:gd name="connsiteY17" fmla="*/ 45492 h 76200"/>
                <a:gd name="connsiteX18" fmla="*/ 79534 w 95250"/>
                <a:gd name="connsiteY18" fmla="*/ 38824 h 76200"/>
                <a:gd name="connsiteX19" fmla="*/ 80486 w 95250"/>
                <a:gd name="connsiteY19" fmla="*/ 32157 h 76200"/>
                <a:gd name="connsiteX20" fmla="*/ 81439 w 95250"/>
                <a:gd name="connsiteY20" fmla="*/ 28347 h 76200"/>
                <a:gd name="connsiteX21" fmla="*/ 82391 w 95250"/>
                <a:gd name="connsiteY21" fmla="*/ 25489 h 76200"/>
                <a:gd name="connsiteX22" fmla="*/ 84296 w 95250"/>
                <a:gd name="connsiteY22" fmla="*/ 11201 h 76200"/>
                <a:gd name="connsiteX23" fmla="*/ 90011 w 95250"/>
                <a:gd name="connsiteY23" fmla="*/ 7392 h 76200"/>
                <a:gd name="connsiteX24" fmla="*/ 93821 w 95250"/>
                <a:gd name="connsiteY24" fmla="*/ 11201 h 76200"/>
                <a:gd name="connsiteX25" fmla="*/ 95726 w 95250"/>
                <a:gd name="connsiteY25" fmla="*/ 25489 h 76200"/>
                <a:gd name="connsiteX26" fmla="*/ 95726 w 95250"/>
                <a:gd name="connsiteY26" fmla="*/ 29299 h 76200"/>
                <a:gd name="connsiteX27" fmla="*/ 95726 w 95250"/>
                <a:gd name="connsiteY27" fmla="*/ 33109 h 76200"/>
                <a:gd name="connsiteX28" fmla="*/ 94774 w 95250"/>
                <a:gd name="connsiteY28" fmla="*/ 40729 h 76200"/>
                <a:gd name="connsiteX29" fmla="*/ 93821 w 95250"/>
                <a:gd name="connsiteY29" fmla="*/ 48349 h 76200"/>
                <a:gd name="connsiteX30" fmla="*/ 91916 w 95250"/>
                <a:gd name="connsiteY30" fmla="*/ 55969 h 76200"/>
                <a:gd name="connsiteX31" fmla="*/ 86201 w 95250"/>
                <a:gd name="connsiteY31" fmla="*/ 70257 h 76200"/>
                <a:gd name="connsiteX32" fmla="*/ 85249 w 95250"/>
                <a:gd name="connsiteY32" fmla="*/ 72162 h 76200"/>
                <a:gd name="connsiteX33" fmla="*/ 77629 w 95250"/>
                <a:gd name="connsiteY33" fmla="*/ 75019 h 76200"/>
                <a:gd name="connsiteX34" fmla="*/ 74771 w 95250"/>
                <a:gd name="connsiteY34" fmla="*/ 72162 h 76200"/>
                <a:gd name="connsiteX35" fmla="*/ 70009 w 95250"/>
                <a:gd name="connsiteY35" fmla="*/ 65494 h 76200"/>
                <a:gd name="connsiteX36" fmla="*/ 67151 w 95250"/>
                <a:gd name="connsiteY36" fmla="*/ 62637 h 76200"/>
                <a:gd name="connsiteX37" fmla="*/ 63341 w 95250"/>
                <a:gd name="connsiteY37" fmla="*/ 60732 h 76200"/>
                <a:gd name="connsiteX38" fmla="*/ 59531 w 95250"/>
                <a:gd name="connsiteY38" fmla="*/ 58826 h 76200"/>
                <a:gd name="connsiteX39" fmla="*/ 55721 w 95250"/>
                <a:gd name="connsiteY39" fmla="*/ 57874 h 76200"/>
                <a:gd name="connsiteX40" fmla="*/ 47149 w 95250"/>
                <a:gd name="connsiteY40" fmla="*/ 56922 h 76200"/>
                <a:gd name="connsiteX41" fmla="*/ 42386 w 95250"/>
                <a:gd name="connsiteY41" fmla="*/ 56922 h 76200"/>
                <a:gd name="connsiteX42" fmla="*/ 37624 w 95250"/>
                <a:gd name="connsiteY42" fmla="*/ 56922 h 76200"/>
                <a:gd name="connsiteX43" fmla="*/ 29051 w 95250"/>
                <a:gd name="connsiteY43" fmla="*/ 57874 h 76200"/>
                <a:gd name="connsiteX44" fmla="*/ 20479 w 95250"/>
                <a:gd name="connsiteY44" fmla="*/ 59779 h 76200"/>
                <a:gd name="connsiteX45" fmla="*/ 12859 w 95250"/>
                <a:gd name="connsiteY45" fmla="*/ 62637 h 76200"/>
                <a:gd name="connsiteX46" fmla="*/ 12859 w 95250"/>
                <a:gd name="connsiteY46" fmla="*/ 62637 h 76200"/>
                <a:gd name="connsiteX47" fmla="*/ 7144 w 95250"/>
                <a:gd name="connsiteY47" fmla="*/ 59779 h 76200"/>
                <a:gd name="connsiteX48" fmla="*/ 7144 w 95250"/>
                <a:gd name="connsiteY48" fmla="*/ 57874 h 76200"/>
                <a:gd name="connsiteX49" fmla="*/ 8096 w 95250"/>
                <a:gd name="connsiteY49" fmla="*/ 48349 h 76200"/>
                <a:gd name="connsiteX50" fmla="*/ 8096 w 95250"/>
                <a:gd name="connsiteY50" fmla="*/ 43587 h 76200"/>
                <a:gd name="connsiteX51" fmla="*/ 7144 w 95250"/>
                <a:gd name="connsiteY51" fmla="*/ 38824 h 76200"/>
                <a:gd name="connsiteX52" fmla="*/ 7144 w 95250"/>
                <a:gd name="connsiteY52" fmla="*/ 38824 h 76200"/>
                <a:gd name="connsiteX53" fmla="*/ 10954 w 95250"/>
                <a:gd name="connsiteY53" fmla="*/ 33109 h 76200"/>
                <a:gd name="connsiteX54" fmla="*/ 17621 w 95250"/>
                <a:gd name="connsiteY54" fmla="*/ 359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50" h="76200">
                  <a:moveTo>
                    <a:pt x="17621" y="35967"/>
                  </a:moveTo>
                  <a:lnTo>
                    <a:pt x="18574" y="40729"/>
                  </a:lnTo>
                  <a:cubicBezTo>
                    <a:pt x="18574" y="42634"/>
                    <a:pt x="19526" y="43587"/>
                    <a:pt x="18574" y="45492"/>
                  </a:cubicBezTo>
                  <a:lnTo>
                    <a:pt x="17621" y="56922"/>
                  </a:lnTo>
                  <a:lnTo>
                    <a:pt x="10954" y="52159"/>
                  </a:lnTo>
                  <a:cubicBezTo>
                    <a:pt x="13811" y="51207"/>
                    <a:pt x="17621" y="49301"/>
                    <a:pt x="20479" y="49301"/>
                  </a:cubicBezTo>
                  <a:cubicBezTo>
                    <a:pt x="23336" y="48349"/>
                    <a:pt x="27146" y="48349"/>
                    <a:pt x="30004" y="47397"/>
                  </a:cubicBezTo>
                  <a:cubicBezTo>
                    <a:pt x="32861" y="47397"/>
                    <a:pt x="36671" y="46444"/>
                    <a:pt x="39529" y="46444"/>
                  </a:cubicBezTo>
                  <a:lnTo>
                    <a:pt x="44291" y="46444"/>
                  </a:lnTo>
                  <a:cubicBezTo>
                    <a:pt x="46196" y="46444"/>
                    <a:pt x="47149" y="46444"/>
                    <a:pt x="49054" y="46444"/>
                  </a:cubicBezTo>
                  <a:cubicBezTo>
                    <a:pt x="51911" y="46444"/>
                    <a:pt x="55721" y="47397"/>
                    <a:pt x="58579" y="48349"/>
                  </a:cubicBezTo>
                  <a:cubicBezTo>
                    <a:pt x="60484" y="48349"/>
                    <a:pt x="61436" y="49301"/>
                    <a:pt x="63341" y="50254"/>
                  </a:cubicBezTo>
                  <a:cubicBezTo>
                    <a:pt x="65246" y="51207"/>
                    <a:pt x="66199" y="51207"/>
                    <a:pt x="68104" y="52159"/>
                  </a:cubicBezTo>
                  <a:cubicBezTo>
                    <a:pt x="70961" y="53112"/>
                    <a:pt x="73819" y="55017"/>
                    <a:pt x="76676" y="56922"/>
                  </a:cubicBezTo>
                  <a:cubicBezTo>
                    <a:pt x="79534" y="58826"/>
                    <a:pt x="82391" y="60732"/>
                    <a:pt x="85249" y="63589"/>
                  </a:cubicBezTo>
                  <a:lnTo>
                    <a:pt x="74771" y="65494"/>
                  </a:lnTo>
                  <a:cubicBezTo>
                    <a:pt x="74771" y="60732"/>
                    <a:pt x="75724" y="55969"/>
                    <a:pt x="76676" y="52159"/>
                  </a:cubicBezTo>
                  <a:cubicBezTo>
                    <a:pt x="76676" y="50254"/>
                    <a:pt x="77629" y="47397"/>
                    <a:pt x="78581" y="45492"/>
                  </a:cubicBezTo>
                  <a:cubicBezTo>
                    <a:pt x="78581" y="43587"/>
                    <a:pt x="79534" y="40729"/>
                    <a:pt x="79534" y="38824"/>
                  </a:cubicBezTo>
                  <a:cubicBezTo>
                    <a:pt x="79534" y="36919"/>
                    <a:pt x="80486" y="34062"/>
                    <a:pt x="80486" y="32157"/>
                  </a:cubicBezTo>
                  <a:lnTo>
                    <a:pt x="81439" y="28347"/>
                  </a:lnTo>
                  <a:cubicBezTo>
                    <a:pt x="81439" y="27394"/>
                    <a:pt x="82391" y="25489"/>
                    <a:pt x="82391" y="25489"/>
                  </a:cubicBezTo>
                  <a:cubicBezTo>
                    <a:pt x="83344" y="20726"/>
                    <a:pt x="83344" y="15964"/>
                    <a:pt x="84296" y="11201"/>
                  </a:cubicBezTo>
                  <a:cubicBezTo>
                    <a:pt x="85249" y="8344"/>
                    <a:pt x="87154" y="6439"/>
                    <a:pt x="90011" y="7392"/>
                  </a:cubicBezTo>
                  <a:cubicBezTo>
                    <a:pt x="91916" y="7392"/>
                    <a:pt x="93821" y="9297"/>
                    <a:pt x="93821" y="11201"/>
                  </a:cubicBezTo>
                  <a:cubicBezTo>
                    <a:pt x="94774" y="15964"/>
                    <a:pt x="95726" y="20726"/>
                    <a:pt x="95726" y="25489"/>
                  </a:cubicBezTo>
                  <a:cubicBezTo>
                    <a:pt x="95726" y="27394"/>
                    <a:pt x="95726" y="28347"/>
                    <a:pt x="95726" y="29299"/>
                  </a:cubicBezTo>
                  <a:lnTo>
                    <a:pt x="95726" y="33109"/>
                  </a:lnTo>
                  <a:cubicBezTo>
                    <a:pt x="95726" y="35967"/>
                    <a:pt x="95726" y="37872"/>
                    <a:pt x="94774" y="40729"/>
                  </a:cubicBezTo>
                  <a:cubicBezTo>
                    <a:pt x="94774" y="43587"/>
                    <a:pt x="93821" y="45492"/>
                    <a:pt x="93821" y="48349"/>
                  </a:cubicBezTo>
                  <a:cubicBezTo>
                    <a:pt x="92869" y="51207"/>
                    <a:pt x="92869" y="53112"/>
                    <a:pt x="91916" y="55969"/>
                  </a:cubicBezTo>
                  <a:cubicBezTo>
                    <a:pt x="90964" y="60732"/>
                    <a:pt x="88106" y="65494"/>
                    <a:pt x="86201" y="70257"/>
                  </a:cubicBezTo>
                  <a:lnTo>
                    <a:pt x="85249" y="72162"/>
                  </a:lnTo>
                  <a:cubicBezTo>
                    <a:pt x="84296" y="75019"/>
                    <a:pt x="80486" y="75972"/>
                    <a:pt x="77629" y="75019"/>
                  </a:cubicBezTo>
                  <a:cubicBezTo>
                    <a:pt x="76676" y="74067"/>
                    <a:pt x="75724" y="74067"/>
                    <a:pt x="74771" y="72162"/>
                  </a:cubicBezTo>
                  <a:cubicBezTo>
                    <a:pt x="73819" y="70257"/>
                    <a:pt x="71914" y="67399"/>
                    <a:pt x="70009" y="65494"/>
                  </a:cubicBezTo>
                  <a:cubicBezTo>
                    <a:pt x="69056" y="64542"/>
                    <a:pt x="68104" y="63589"/>
                    <a:pt x="67151" y="62637"/>
                  </a:cubicBezTo>
                  <a:cubicBezTo>
                    <a:pt x="66199" y="61684"/>
                    <a:pt x="65246" y="61684"/>
                    <a:pt x="63341" y="60732"/>
                  </a:cubicBezTo>
                  <a:cubicBezTo>
                    <a:pt x="62389" y="59779"/>
                    <a:pt x="60484" y="59779"/>
                    <a:pt x="59531" y="58826"/>
                  </a:cubicBezTo>
                  <a:cubicBezTo>
                    <a:pt x="58579" y="57874"/>
                    <a:pt x="56674" y="57874"/>
                    <a:pt x="55721" y="57874"/>
                  </a:cubicBezTo>
                  <a:cubicBezTo>
                    <a:pt x="52864" y="56922"/>
                    <a:pt x="50006" y="56922"/>
                    <a:pt x="47149" y="56922"/>
                  </a:cubicBezTo>
                  <a:lnTo>
                    <a:pt x="42386" y="56922"/>
                  </a:lnTo>
                  <a:lnTo>
                    <a:pt x="37624" y="56922"/>
                  </a:lnTo>
                  <a:cubicBezTo>
                    <a:pt x="34766" y="56922"/>
                    <a:pt x="31909" y="56922"/>
                    <a:pt x="29051" y="57874"/>
                  </a:cubicBezTo>
                  <a:cubicBezTo>
                    <a:pt x="26194" y="57874"/>
                    <a:pt x="23336" y="58826"/>
                    <a:pt x="20479" y="59779"/>
                  </a:cubicBezTo>
                  <a:cubicBezTo>
                    <a:pt x="17621" y="59779"/>
                    <a:pt x="15716" y="61684"/>
                    <a:pt x="12859" y="62637"/>
                  </a:cubicBezTo>
                  <a:lnTo>
                    <a:pt x="12859" y="62637"/>
                  </a:lnTo>
                  <a:cubicBezTo>
                    <a:pt x="10001" y="63589"/>
                    <a:pt x="7144" y="61684"/>
                    <a:pt x="7144" y="59779"/>
                  </a:cubicBezTo>
                  <a:cubicBezTo>
                    <a:pt x="7144" y="58826"/>
                    <a:pt x="7144" y="58826"/>
                    <a:pt x="7144" y="57874"/>
                  </a:cubicBezTo>
                  <a:lnTo>
                    <a:pt x="8096" y="48349"/>
                  </a:lnTo>
                  <a:cubicBezTo>
                    <a:pt x="8096" y="46444"/>
                    <a:pt x="8096" y="44539"/>
                    <a:pt x="8096" y="43587"/>
                  </a:cubicBezTo>
                  <a:lnTo>
                    <a:pt x="7144" y="38824"/>
                  </a:lnTo>
                  <a:lnTo>
                    <a:pt x="7144" y="38824"/>
                  </a:lnTo>
                  <a:cubicBezTo>
                    <a:pt x="7144" y="35967"/>
                    <a:pt x="9049" y="34062"/>
                    <a:pt x="10954" y="33109"/>
                  </a:cubicBezTo>
                  <a:cubicBezTo>
                    <a:pt x="14764" y="31204"/>
                    <a:pt x="17621" y="33109"/>
                    <a:pt x="17621" y="35967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3920480" y="6144166"/>
              <a:ext cx="43949" cy="43948"/>
            </a:xfrm>
            <a:custGeom>
              <a:avLst/>
              <a:gdLst>
                <a:gd name="connsiteX0" fmla="*/ 23336 w 28575"/>
                <a:gd name="connsiteY0" fmla="*/ 12263 h 28575"/>
                <a:gd name="connsiteX1" fmla="*/ 23336 w 28575"/>
                <a:gd name="connsiteY1" fmla="*/ 14168 h 28575"/>
                <a:gd name="connsiteX2" fmla="*/ 22384 w 28575"/>
                <a:gd name="connsiteY2" fmla="*/ 16073 h 28575"/>
                <a:gd name="connsiteX3" fmla="*/ 21431 w 28575"/>
                <a:gd name="connsiteY3" fmla="*/ 18931 h 28575"/>
                <a:gd name="connsiteX4" fmla="*/ 24289 w 28575"/>
                <a:gd name="connsiteY4" fmla="*/ 21788 h 28575"/>
                <a:gd name="connsiteX5" fmla="*/ 24289 w 28575"/>
                <a:gd name="connsiteY5" fmla="*/ 22741 h 28575"/>
                <a:gd name="connsiteX6" fmla="*/ 23336 w 28575"/>
                <a:gd name="connsiteY6" fmla="*/ 23693 h 28575"/>
                <a:gd name="connsiteX7" fmla="*/ 19526 w 28575"/>
                <a:gd name="connsiteY7" fmla="*/ 25598 h 28575"/>
                <a:gd name="connsiteX8" fmla="*/ 10001 w 28575"/>
                <a:gd name="connsiteY8" fmla="*/ 23693 h 28575"/>
                <a:gd name="connsiteX9" fmla="*/ 7144 w 28575"/>
                <a:gd name="connsiteY9" fmla="*/ 20836 h 28575"/>
                <a:gd name="connsiteX10" fmla="*/ 7144 w 28575"/>
                <a:gd name="connsiteY10" fmla="*/ 19883 h 28575"/>
                <a:gd name="connsiteX11" fmla="*/ 8096 w 28575"/>
                <a:gd name="connsiteY11" fmla="*/ 18931 h 28575"/>
                <a:gd name="connsiteX12" fmla="*/ 11906 w 28575"/>
                <a:gd name="connsiteY12" fmla="*/ 17026 h 28575"/>
                <a:gd name="connsiteX13" fmla="*/ 11906 w 28575"/>
                <a:gd name="connsiteY13" fmla="*/ 14168 h 28575"/>
                <a:gd name="connsiteX14" fmla="*/ 11906 w 28575"/>
                <a:gd name="connsiteY14" fmla="*/ 12263 h 28575"/>
                <a:gd name="connsiteX15" fmla="*/ 11906 w 28575"/>
                <a:gd name="connsiteY15" fmla="*/ 10358 h 28575"/>
                <a:gd name="connsiteX16" fmla="*/ 17621 w 28575"/>
                <a:gd name="connsiteY16" fmla="*/ 7501 h 28575"/>
                <a:gd name="connsiteX17" fmla="*/ 23336 w 28575"/>
                <a:gd name="connsiteY17" fmla="*/ 1226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575" h="28575">
                  <a:moveTo>
                    <a:pt x="23336" y="12263"/>
                  </a:moveTo>
                  <a:cubicBezTo>
                    <a:pt x="23336" y="12263"/>
                    <a:pt x="23336" y="13216"/>
                    <a:pt x="23336" y="14168"/>
                  </a:cubicBezTo>
                  <a:cubicBezTo>
                    <a:pt x="23336" y="15121"/>
                    <a:pt x="23336" y="15121"/>
                    <a:pt x="22384" y="16073"/>
                  </a:cubicBezTo>
                  <a:cubicBezTo>
                    <a:pt x="22384" y="17026"/>
                    <a:pt x="21431" y="17978"/>
                    <a:pt x="21431" y="18931"/>
                  </a:cubicBezTo>
                  <a:cubicBezTo>
                    <a:pt x="21431" y="19883"/>
                    <a:pt x="23336" y="20836"/>
                    <a:pt x="24289" y="21788"/>
                  </a:cubicBezTo>
                  <a:cubicBezTo>
                    <a:pt x="25241" y="22741"/>
                    <a:pt x="24289" y="22741"/>
                    <a:pt x="24289" y="22741"/>
                  </a:cubicBezTo>
                  <a:cubicBezTo>
                    <a:pt x="24289" y="22741"/>
                    <a:pt x="24289" y="23693"/>
                    <a:pt x="23336" y="23693"/>
                  </a:cubicBezTo>
                  <a:cubicBezTo>
                    <a:pt x="22384" y="24646"/>
                    <a:pt x="19526" y="25598"/>
                    <a:pt x="19526" y="25598"/>
                  </a:cubicBezTo>
                  <a:cubicBezTo>
                    <a:pt x="15716" y="26551"/>
                    <a:pt x="12859" y="25598"/>
                    <a:pt x="10001" y="23693"/>
                  </a:cubicBezTo>
                  <a:cubicBezTo>
                    <a:pt x="10001" y="23693"/>
                    <a:pt x="8096" y="22741"/>
                    <a:pt x="7144" y="20836"/>
                  </a:cubicBezTo>
                  <a:cubicBezTo>
                    <a:pt x="7144" y="20836"/>
                    <a:pt x="7144" y="19883"/>
                    <a:pt x="7144" y="19883"/>
                  </a:cubicBezTo>
                  <a:cubicBezTo>
                    <a:pt x="7144" y="19883"/>
                    <a:pt x="7144" y="18931"/>
                    <a:pt x="8096" y="18931"/>
                  </a:cubicBezTo>
                  <a:cubicBezTo>
                    <a:pt x="9049" y="17978"/>
                    <a:pt x="11906" y="17978"/>
                    <a:pt x="11906" y="17026"/>
                  </a:cubicBezTo>
                  <a:cubicBezTo>
                    <a:pt x="11906" y="16073"/>
                    <a:pt x="11906" y="15121"/>
                    <a:pt x="11906" y="14168"/>
                  </a:cubicBezTo>
                  <a:cubicBezTo>
                    <a:pt x="11906" y="13216"/>
                    <a:pt x="11906" y="12263"/>
                    <a:pt x="11906" y="12263"/>
                  </a:cubicBezTo>
                  <a:cubicBezTo>
                    <a:pt x="11906" y="11311"/>
                    <a:pt x="11906" y="10358"/>
                    <a:pt x="11906" y="10358"/>
                  </a:cubicBezTo>
                  <a:cubicBezTo>
                    <a:pt x="12859" y="7501"/>
                    <a:pt x="15716" y="6548"/>
                    <a:pt x="17621" y="7501"/>
                  </a:cubicBezTo>
                  <a:cubicBezTo>
                    <a:pt x="21431" y="8453"/>
                    <a:pt x="23336" y="10358"/>
                    <a:pt x="23336" y="12263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>
              <a:off x="3888258" y="6162175"/>
              <a:ext cx="175794" cy="161146"/>
            </a:xfrm>
            <a:custGeom>
              <a:avLst/>
              <a:gdLst>
                <a:gd name="connsiteX0" fmla="*/ 34766 w 114300"/>
                <a:gd name="connsiteY0" fmla="*/ 37710 h 104775"/>
                <a:gd name="connsiteX1" fmla="*/ 14764 w 114300"/>
                <a:gd name="connsiteY1" fmla="*/ 93907 h 104775"/>
                <a:gd name="connsiteX2" fmla="*/ 10954 w 114300"/>
                <a:gd name="connsiteY2" fmla="*/ 87240 h 104775"/>
                <a:gd name="connsiteX3" fmla="*/ 19526 w 114300"/>
                <a:gd name="connsiteY3" fmla="*/ 88192 h 104775"/>
                <a:gd name="connsiteX4" fmla="*/ 28099 w 114300"/>
                <a:gd name="connsiteY4" fmla="*/ 88192 h 104775"/>
                <a:gd name="connsiteX5" fmla="*/ 36671 w 114300"/>
                <a:gd name="connsiteY5" fmla="*/ 87240 h 104775"/>
                <a:gd name="connsiteX6" fmla="*/ 44291 w 114300"/>
                <a:gd name="connsiteY6" fmla="*/ 85335 h 104775"/>
                <a:gd name="connsiteX7" fmla="*/ 51911 w 114300"/>
                <a:gd name="connsiteY7" fmla="*/ 82477 h 104775"/>
                <a:gd name="connsiteX8" fmla="*/ 58579 w 114300"/>
                <a:gd name="connsiteY8" fmla="*/ 77715 h 104775"/>
                <a:gd name="connsiteX9" fmla="*/ 64294 w 114300"/>
                <a:gd name="connsiteY9" fmla="*/ 72000 h 104775"/>
                <a:gd name="connsiteX10" fmla="*/ 69056 w 114300"/>
                <a:gd name="connsiteY10" fmla="*/ 66285 h 104775"/>
                <a:gd name="connsiteX11" fmla="*/ 73819 w 114300"/>
                <a:gd name="connsiteY11" fmla="*/ 59617 h 104775"/>
                <a:gd name="connsiteX12" fmla="*/ 77629 w 114300"/>
                <a:gd name="connsiteY12" fmla="*/ 53902 h 104775"/>
                <a:gd name="connsiteX13" fmla="*/ 87154 w 114300"/>
                <a:gd name="connsiteY13" fmla="*/ 39615 h 104775"/>
                <a:gd name="connsiteX14" fmla="*/ 91916 w 114300"/>
                <a:gd name="connsiteY14" fmla="*/ 31995 h 104775"/>
                <a:gd name="connsiteX15" fmla="*/ 95726 w 114300"/>
                <a:gd name="connsiteY15" fmla="*/ 24375 h 104775"/>
                <a:gd name="connsiteX16" fmla="*/ 104299 w 114300"/>
                <a:gd name="connsiteY16" fmla="*/ 10087 h 104775"/>
                <a:gd name="connsiteX17" fmla="*/ 104299 w 114300"/>
                <a:gd name="connsiteY17" fmla="*/ 9135 h 104775"/>
                <a:gd name="connsiteX18" fmla="*/ 110966 w 114300"/>
                <a:gd name="connsiteY18" fmla="*/ 8182 h 104775"/>
                <a:gd name="connsiteX19" fmla="*/ 112871 w 114300"/>
                <a:gd name="connsiteY19" fmla="*/ 12945 h 104775"/>
                <a:gd name="connsiteX20" fmla="*/ 108109 w 114300"/>
                <a:gd name="connsiteY20" fmla="*/ 30090 h 104775"/>
                <a:gd name="connsiteX21" fmla="*/ 105251 w 114300"/>
                <a:gd name="connsiteY21" fmla="*/ 38662 h 104775"/>
                <a:gd name="connsiteX22" fmla="*/ 101441 w 114300"/>
                <a:gd name="connsiteY22" fmla="*/ 46282 h 104775"/>
                <a:gd name="connsiteX23" fmla="*/ 92869 w 114300"/>
                <a:gd name="connsiteY23" fmla="*/ 61522 h 104775"/>
                <a:gd name="connsiteX24" fmla="*/ 86201 w 114300"/>
                <a:gd name="connsiteY24" fmla="*/ 69142 h 104775"/>
                <a:gd name="connsiteX25" fmla="*/ 79534 w 114300"/>
                <a:gd name="connsiteY25" fmla="*/ 75810 h 104775"/>
                <a:gd name="connsiteX26" fmla="*/ 71914 w 114300"/>
                <a:gd name="connsiteY26" fmla="*/ 81525 h 104775"/>
                <a:gd name="connsiteX27" fmla="*/ 64294 w 114300"/>
                <a:gd name="connsiteY27" fmla="*/ 86287 h 104775"/>
                <a:gd name="connsiteX28" fmla="*/ 55721 w 114300"/>
                <a:gd name="connsiteY28" fmla="*/ 90097 h 104775"/>
                <a:gd name="connsiteX29" fmla="*/ 47149 w 114300"/>
                <a:gd name="connsiteY29" fmla="*/ 92955 h 104775"/>
                <a:gd name="connsiteX30" fmla="*/ 38576 w 114300"/>
                <a:gd name="connsiteY30" fmla="*/ 94860 h 104775"/>
                <a:gd name="connsiteX31" fmla="*/ 30004 w 114300"/>
                <a:gd name="connsiteY31" fmla="*/ 96765 h 104775"/>
                <a:gd name="connsiteX32" fmla="*/ 11906 w 114300"/>
                <a:gd name="connsiteY32" fmla="*/ 98670 h 104775"/>
                <a:gd name="connsiteX33" fmla="*/ 7144 w 114300"/>
                <a:gd name="connsiteY33" fmla="*/ 94860 h 104775"/>
                <a:gd name="connsiteX34" fmla="*/ 7144 w 114300"/>
                <a:gd name="connsiteY34" fmla="*/ 92955 h 104775"/>
                <a:gd name="connsiteX35" fmla="*/ 7144 w 114300"/>
                <a:gd name="connsiteY35" fmla="*/ 92002 h 104775"/>
                <a:gd name="connsiteX36" fmla="*/ 28099 w 114300"/>
                <a:gd name="connsiteY36" fmla="*/ 35805 h 104775"/>
                <a:gd name="connsiteX37" fmla="*/ 28099 w 114300"/>
                <a:gd name="connsiteY37" fmla="*/ 35805 h 104775"/>
                <a:gd name="connsiteX38" fmla="*/ 33814 w 114300"/>
                <a:gd name="connsiteY38" fmla="*/ 32947 h 104775"/>
                <a:gd name="connsiteX39" fmla="*/ 34766 w 114300"/>
                <a:gd name="connsiteY39" fmla="*/ 377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4300" h="104775">
                  <a:moveTo>
                    <a:pt x="34766" y="37710"/>
                  </a:moveTo>
                  <a:lnTo>
                    <a:pt x="14764" y="93907"/>
                  </a:lnTo>
                  <a:lnTo>
                    <a:pt x="10954" y="87240"/>
                  </a:lnTo>
                  <a:cubicBezTo>
                    <a:pt x="13811" y="87240"/>
                    <a:pt x="16669" y="87240"/>
                    <a:pt x="19526" y="88192"/>
                  </a:cubicBezTo>
                  <a:cubicBezTo>
                    <a:pt x="22384" y="88192"/>
                    <a:pt x="25241" y="88192"/>
                    <a:pt x="28099" y="88192"/>
                  </a:cubicBezTo>
                  <a:cubicBezTo>
                    <a:pt x="30956" y="88192"/>
                    <a:pt x="33814" y="88192"/>
                    <a:pt x="36671" y="87240"/>
                  </a:cubicBezTo>
                  <a:cubicBezTo>
                    <a:pt x="39529" y="86287"/>
                    <a:pt x="42386" y="86287"/>
                    <a:pt x="44291" y="85335"/>
                  </a:cubicBezTo>
                  <a:lnTo>
                    <a:pt x="51911" y="82477"/>
                  </a:lnTo>
                  <a:cubicBezTo>
                    <a:pt x="53816" y="80572"/>
                    <a:pt x="56674" y="79620"/>
                    <a:pt x="58579" y="77715"/>
                  </a:cubicBezTo>
                  <a:cubicBezTo>
                    <a:pt x="60484" y="75810"/>
                    <a:pt x="62389" y="73905"/>
                    <a:pt x="64294" y="72000"/>
                  </a:cubicBezTo>
                  <a:cubicBezTo>
                    <a:pt x="66199" y="70095"/>
                    <a:pt x="68104" y="68190"/>
                    <a:pt x="69056" y="66285"/>
                  </a:cubicBezTo>
                  <a:cubicBezTo>
                    <a:pt x="70961" y="64380"/>
                    <a:pt x="71914" y="62475"/>
                    <a:pt x="73819" y="59617"/>
                  </a:cubicBezTo>
                  <a:cubicBezTo>
                    <a:pt x="74771" y="57712"/>
                    <a:pt x="77629" y="54855"/>
                    <a:pt x="77629" y="53902"/>
                  </a:cubicBezTo>
                  <a:cubicBezTo>
                    <a:pt x="80486" y="49140"/>
                    <a:pt x="83344" y="44377"/>
                    <a:pt x="87154" y="39615"/>
                  </a:cubicBezTo>
                  <a:cubicBezTo>
                    <a:pt x="89059" y="36757"/>
                    <a:pt x="90011" y="34852"/>
                    <a:pt x="91916" y="31995"/>
                  </a:cubicBezTo>
                  <a:lnTo>
                    <a:pt x="95726" y="24375"/>
                  </a:lnTo>
                  <a:cubicBezTo>
                    <a:pt x="98584" y="19612"/>
                    <a:pt x="101441" y="14850"/>
                    <a:pt x="104299" y="10087"/>
                  </a:cubicBezTo>
                  <a:lnTo>
                    <a:pt x="104299" y="9135"/>
                  </a:lnTo>
                  <a:cubicBezTo>
                    <a:pt x="106204" y="7230"/>
                    <a:pt x="109061" y="6277"/>
                    <a:pt x="110966" y="8182"/>
                  </a:cubicBezTo>
                  <a:cubicBezTo>
                    <a:pt x="112871" y="9135"/>
                    <a:pt x="113824" y="11040"/>
                    <a:pt x="112871" y="12945"/>
                  </a:cubicBezTo>
                  <a:cubicBezTo>
                    <a:pt x="110966" y="18660"/>
                    <a:pt x="110014" y="24375"/>
                    <a:pt x="108109" y="30090"/>
                  </a:cubicBezTo>
                  <a:cubicBezTo>
                    <a:pt x="107156" y="32947"/>
                    <a:pt x="106204" y="35805"/>
                    <a:pt x="105251" y="38662"/>
                  </a:cubicBezTo>
                  <a:cubicBezTo>
                    <a:pt x="104299" y="41520"/>
                    <a:pt x="102394" y="43425"/>
                    <a:pt x="101441" y="46282"/>
                  </a:cubicBezTo>
                  <a:cubicBezTo>
                    <a:pt x="98584" y="51045"/>
                    <a:pt x="95726" y="55807"/>
                    <a:pt x="92869" y="61522"/>
                  </a:cubicBezTo>
                  <a:cubicBezTo>
                    <a:pt x="90011" y="65332"/>
                    <a:pt x="89059" y="66285"/>
                    <a:pt x="86201" y="69142"/>
                  </a:cubicBezTo>
                  <a:cubicBezTo>
                    <a:pt x="84296" y="72000"/>
                    <a:pt x="81439" y="72952"/>
                    <a:pt x="79534" y="75810"/>
                  </a:cubicBezTo>
                  <a:cubicBezTo>
                    <a:pt x="76676" y="77715"/>
                    <a:pt x="74771" y="79620"/>
                    <a:pt x="71914" y="81525"/>
                  </a:cubicBezTo>
                  <a:cubicBezTo>
                    <a:pt x="69056" y="83430"/>
                    <a:pt x="67151" y="84382"/>
                    <a:pt x="64294" y="86287"/>
                  </a:cubicBezTo>
                  <a:cubicBezTo>
                    <a:pt x="61436" y="87240"/>
                    <a:pt x="58579" y="89145"/>
                    <a:pt x="55721" y="90097"/>
                  </a:cubicBezTo>
                  <a:lnTo>
                    <a:pt x="47149" y="92955"/>
                  </a:lnTo>
                  <a:cubicBezTo>
                    <a:pt x="44291" y="93907"/>
                    <a:pt x="41434" y="94860"/>
                    <a:pt x="38576" y="94860"/>
                  </a:cubicBezTo>
                  <a:cubicBezTo>
                    <a:pt x="35719" y="95812"/>
                    <a:pt x="32861" y="95812"/>
                    <a:pt x="30004" y="96765"/>
                  </a:cubicBezTo>
                  <a:cubicBezTo>
                    <a:pt x="24289" y="97717"/>
                    <a:pt x="18574" y="97717"/>
                    <a:pt x="11906" y="98670"/>
                  </a:cubicBezTo>
                  <a:cubicBezTo>
                    <a:pt x="10001" y="98670"/>
                    <a:pt x="7144" y="96765"/>
                    <a:pt x="7144" y="94860"/>
                  </a:cubicBezTo>
                  <a:cubicBezTo>
                    <a:pt x="7144" y="93907"/>
                    <a:pt x="7144" y="93907"/>
                    <a:pt x="7144" y="92955"/>
                  </a:cubicBezTo>
                  <a:lnTo>
                    <a:pt x="7144" y="92002"/>
                  </a:lnTo>
                  <a:lnTo>
                    <a:pt x="28099" y="35805"/>
                  </a:lnTo>
                  <a:lnTo>
                    <a:pt x="28099" y="35805"/>
                  </a:lnTo>
                  <a:cubicBezTo>
                    <a:pt x="29051" y="32947"/>
                    <a:pt x="31909" y="31995"/>
                    <a:pt x="33814" y="32947"/>
                  </a:cubicBezTo>
                  <a:cubicBezTo>
                    <a:pt x="34766" y="31995"/>
                    <a:pt x="35719" y="34852"/>
                    <a:pt x="34766" y="37710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431075" y="1033078"/>
            <a:ext cx="1039192" cy="782467"/>
            <a:chOff x="2920421" y="4837795"/>
            <a:chExt cx="2315272" cy="17433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8" name="任意多边形: 形状 157"/>
            <p:cNvSpPr/>
            <p:nvPr/>
          </p:nvSpPr>
          <p:spPr>
            <a:xfrm>
              <a:off x="3528698" y="5960821"/>
              <a:ext cx="305053" cy="508422"/>
            </a:xfrm>
            <a:custGeom>
              <a:avLst/>
              <a:gdLst>
                <a:gd name="connsiteX0" fmla="*/ 196980 w 305053"/>
                <a:gd name="connsiteY0" fmla="*/ 10895 h 508422"/>
                <a:gd name="connsiteX1" fmla="*/ 194075 w 305053"/>
                <a:gd name="connsiteY1" fmla="*/ 330475 h 508422"/>
                <a:gd name="connsiteX2" fmla="*/ 297212 w 305053"/>
                <a:gd name="connsiteY2" fmla="*/ 437969 h 508422"/>
                <a:gd name="connsiteX3" fmla="*/ 186812 w 305053"/>
                <a:gd name="connsiteY3" fmla="*/ 498980 h 508422"/>
                <a:gd name="connsiteX4" fmla="*/ 15401 w 305053"/>
                <a:gd name="connsiteY4" fmla="*/ 392938 h 508422"/>
                <a:gd name="connsiteX5" fmla="*/ 18306 w 305053"/>
                <a:gd name="connsiteY5" fmla="*/ 31232 h 50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3" h="508422">
                  <a:moveTo>
                    <a:pt x="196980" y="10895"/>
                  </a:moveTo>
                  <a:cubicBezTo>
                    <a:pt x="196980" y="99505"/>
                    <a:pt x="188264" y="276727"/>
                    <a:pt x="194075" y="330475"/>
                  </a:cubicBezTo>
                  <a:cubicBezTo>
                    <a:pt x="196980" y="369695"/>
                    <a:pt x="311738" y="342095"/>
                    <a:pt x="297212" y="437969"/>
                  </a:cubicBezTo>
                  <a:cubicBezTo>
                    <a:pt x="288496" y="498980"/>
                    <a:pt x="223128" y="498980"/>
                    <a:pt x="186812" y="498980"/>
                  </a:cubicBezTo>
                  <a:cubicBezTo>
                    <a:pt x="105464" y="497528"/>
                    <a:pt x="24117" y="491717"/>
                    <a:pt x="15401" y="392938"/>
                  </a:cubicBezTo>
                  <a:cubicBezTo>
                    <a:pt x="3780" y="272369"/>
                    <a:pt x="18306" y="150347"/>
                    <a:pt x="18306" y="31232"/>
                  </a:cubicBezTo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4284069" y="5960821"/>
              <a:ext cx="305053" cy="508422"/>
            </a:xfrm>
            <a:custGeom>
              <a:avLst/>
              <a:gdLst>
                <a:gd name="connsiteX0" fmla="*/ 196980 w 305053"/>
                <a:gd name="connsiteY0" fmla="*/ 10895 h 508422"/>
                <a:gd name="connsiteX1" fmla="*/ 194075 w 305053"/>
                <a:gd name="connsiteY1" fmla="*/ 330475 h 508422"/>
                <a:gd name="connsiteX2" fmla="*/ 297212 w 305053"/>
                <a:gd name="connsiteY2" fmla="*/ 437969 h 508422"/>
                <a:gd name="connsiteX3" fmla="*/ 186812 w 305053"/>
                <a:gd name="connsiteY3" fmla="*/ 498980 h 508422"/>
                <a:gd name="connsiteX4" fmla="*/ 15401 w 305053"/>
                <a:gd name="connsiteY4" fmla="*/ 392938 h 508422"/>
                <a:gd name="connsiteX5" fmla="*/ 18306 w 305053"/>
                <a:gd name="connsiteY5" fmla="*/ 31232 h 50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3" h="508422">
                  <a:moveTo>
                    <a:pt x="196980" y="10895"/>
                  </a:moveTo>
                  <a:cubicBezTo>
                    <a:pt x="196980" y="99505"/>
                    <a:pt x="188264" y="276727"/>
                    <a:pt x="194075" y="330475"/>
                  </a:cubicBezTo>
                  <a:cubicBezTo>
                    <a:pt x="196980" y="369695"/>
                    <a:pt x="311738" y="342095"/>
                    <a:pt x="297212" y="437969"/>
                  </a:cubicBezTo>
                  <a:cubicBezTo>
                    <a:pt x="288496" y="498980"/>
                    <a:pt x="223128" y="498980"/>
                    <a:pt x="186812" y="498980"/>
                  </a:cubicBezTo>
                  <a:cubicBezTo>
                    <a:pt x="105464" y="497528"/>
                    <a:pt x="24117" y="491717"/>
                    <a:pt x="15401" y="392938"/>
                  </a:cubicBezTo>
                  <a:cubicBezTo>
                    <a:pt x="3780" y="272369"/>
                    <a:pt x="18306" y="150347"/>
                    <a:pt x="18306" y="31232"/>
                  </a:cubicBezTo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>
              <a:off x="2920421" y="4951368"/>
              <a:ext cx="334106" cy="639160"/>
            </a:xfrm>
            <a:custGeom>
              <a:avLst/>
              <a:gdLst>
                <a:gd name="connsiteX0" fmla="*/ 325889 w 334106"/>
                <a:gd name="connsiteY0" fmla="*/ 591820 h 639159"/>
                <a:gd name="connsiteX1" fmla="*/ 209678 w 334106"/>
                <a:gd name="connsiteY1" fmla="*/ 257714 h 639159"/>
                <a:gd name="connsiteX2" fmla="*/ 74583 w 334106"/>
                <a:gd name="connsiteY2" fmla="*/ 44176 h 639159"/>
                <a:gd name="connsiteX3" fmla="*/ 277952 w 334106"/>
                <a:gd name="connsiteY3" fmla="*/ 635399 h 63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106" h="639159">
                  <a:moveTo>
                    <a:pt x="325889" y="591820"/>
                  </a:moveTo>
                  <a:cubicBezTo>
                    <a:pt x="228562" y="520640"/>
                    <a:pt x="209678" y="373924"/>
                    <a:pt x="209678" y="257714"/>
                  </a:cubicBezTo>
                  <a:cubicBezTo>
                    <a:pt x="209678" y="180724"/>
                    <a:pt x="228562" y="-80751"/>
                    <a:pt x="74583" y="44176"/>
                  </a:cubicBezTo>
                  <a:cubicBezTo>
                    <a:pt x="-99734" y="189440"/>
                    <a:pt x="122520" y="577293"/>
                    <a:pt x="277952" y="635399"/>
                  </a:cubicBezTo>
                </a:path>
              </a:pathLst>
            </a:custGeom>
            <a:solidFill>
              <a:srgbClr val="89492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>
              <a:off x="3117924" y="5286513"/>
              <a:ext cx="1612425" cy="987792"/>
            </a:xfrm>
            <a:custGeom>
              <a:avLst/>
              <a:gdLst>
                <a:gd name="connsiteX0" fmla="*/ 1063882 w 1612425"/>
                <a:gd name="connsiteY0" fmla="*/ 76548 h 987792"/>
                <a:gd name="connsiteX1" fmla="*/ 240238 w 1612425"/>
                <a:gd name="connsiteY1" fmla="*/ 62022 h 987792"/>
                <a:gd name="connsiteX2" fmla="*/ 105143 w 1612425"/>
                <a:gd name="connsiteY2" fmla="*/ 788340 h 987792"/>
                <a:gd name="connsiteX3" fmla="*/ 1543252 w 1612425"/>
                <a:gd name="connsiteY3" fmla="*/ 207286 h 98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2425" h="987792">
                  <a:moveTo>
                    <a:pt x="1063882" y="76548"/>
                  </a:moveTo>
                  <a:cubicBezTo>
                    <a:pt x="830008" y="62022"/>
                    <a:pt x="474112" y="-54189"/>
                    <a:pt x="240238" y="62022"/>
                  </a:cubicBezTo>
                  <a:cubicBezTo>
                    <a:pt x="6364" y="192759"/>
                    <a:pt x="-66268" y="584971"/>
                    <a:pt x="105143" y="788340"/>
                  </a:cubicBezTo>
                  <a:cubicBezTo>
                    <a:pt x="400028" y="1122446"/>
                    <a:pt x="1951443" y="1107920"/>
                    <a:pt x="1543252" y="207286"/>
                  </a:cubicBezTo>
                </a:path>
              </a:pathLst>
            </a:custGeom>
            <a:solidFill>
              <a:srgbClr val="D58D2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>
              <a:off x="3816894" y="4837795"/>
              <a:ext cx="1278319" cy="1118529"/>
            </a:xfrm>
            <a:custGeom>
              <a:avLst/>
              <a:gdLst>
                <a:gd name="connsiteX0" fmla="*/ 601692 w 1278319"/>
                <a:gd name="connsiteY0" fmla="*/ 16844 h 1118529"/>
                <a:gd name="connsiteX1" fmla="*/ 64217 w 1278319"/>
                <a:gd name="connsiteY1" fmla="*/ 801267 h 1118529"/>
                <a:gd name="connsiteX2" fmla="*/ 863166 w 1278319"/>
                <a:gd name="connsiteY2" fmla="*/ 1077268 h 1118529"/>
                <a:gd name="connsiteX3" fmla="*/ 601692 w 1278319"/>
                <a:gd name="connsiteY3" fmla="*/ 16844 h 111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319" h="1118529">
                  <a:moveTo>
                    <a:pt x="601692" y="16844"/>
                  </a:moveTo>
                  <a:cubicBezTo>
                    <a:pt x="-21489" y="89476"/>
                    <a:pt x="-51994" y="467161"/>
                    <a:pt x="64217" y="801267"/>
                  </a:cubicBezTo>
                  <a:cubicBezTo>
                    <a:pt x="180428" y="1149900"/>
                    <a:pt x="514534" y="1149900"/>
                    <a:pt x="863166" y="1077268"/>
                  </a:cubicBezTo>
                  <a:cubicBezTo>
                    <a:pt x="1574958" y="917478"/>
                    <a:pt x="1294599" y="-74672"/>
                    <a:pt x="601692" y="16844"/>
                  </a:cubicBezTo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>
              <a:off x="3657592" y="4907138"/>
              <a:ext cx="479370" cy="900634"/>
            </a:xfrm>
            <a:custGeom>
              <a:avLst/>
              <a:gdLst>
                <a:gd name="connsiteX0" fmla="*/ 470467 w 479369"/>
                <a:gd name="connsiteY0" fmla="*/ 15775 h 900633"/>
                <a:gd name="connsiteX1" fmla="*/ 155245 w 479369"/>
                <a:gd name="connsiteY1" fmla="*/ 882998 h 900633"/>
                <a:gd name="connsiteX2" fmla="*/ 470467 w 479369"/>
                <a:gd name="connsiteY2" fmla="*/ 21585 h 90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369" h="900633">
                  <a:moveTo>
                    <a:pt x="470467" y="15775"/>
                  </a:moveTo>
                  <a:cubicBezTo>
                    <a:pt x="113118" y="-58310"/>
                    <a:pt x="-173051" y="733376"/>
                    <a:pt x="155245" y="882998"/>
                  </a:cubicBezTo>
                  <a:cubicBezTo>
                    <a:pt x="528572" y="1051503"/>
                    <a:pt x="315035" y="113101"/>
                    <a:pt x="470467" y="21585"/>
                  </a:cubicBezTo>
                </a:path>
              </a:pathLst>
            </a:custGeom>
            <a:solidFill>
              <a:srgbClr val="89492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>
              <a:off x="4756323" y="4895826"/>
              <a:ext cx="479370" cy="900634"/>
            </a:xfrm>
            <a:custGeom>
              <a:avLst/>
              <a:gdLst>
                <a:gd name="connsiteX0" fmla="*/ 10895 w 479369"/>
                <a:gd name="connsiteY0" fmla="*/ 14013 h 900633"/>
                <a:gd name="connsiteX1" fmla="*/ 320306 w 479369"/>
                <a:gd name="connsiteY1" fmla="*/ 895762 h 900633"/>
                <a:gd name="connsiteX2" fmla="*/ 10895 w 479369"/>
                <a:gd name="connsiteY2" fmla="*/ 14013 h 900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369" h="900633">
                  <a:moveTo>
                    <a:pt x="10895" y="14013"/>
                  </a:moveTo>
                  <a:cubicBezTo>
                    <a:pt x="234601" y="101171"/>
                    <a:pt x="82074" y="900120"/>
                    <a:pt x="320306" y="895762"/>
                  </a:cubicBezTo>
                  <a:cubicBezTo>
                    <a:pt x="573065" y="889952"/>
                    <a:pt x="530938" y="-49903"/>
                    <a:pt x="10895" y="14013"/>
                  </a:cubicBezTo>
                </a:path>
              </a:pathLst>
            </a:custGeom>
            <a:solidFill>
              <a:srgbClr val="89492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>
              <a:off x="4257343" y="5301324"/>
              <a:ext cx="145264" cy="145264"/>
            </a:xfrm>
            <a:custGeom>
              <a:avLst/>
              <a:gdLst>
                <a:gd name="connsiteX0" fmla="*/ 74084 w 145263"/>
                <a:gd name="connsiteY0" fmla="*/ 141632 h 145263"/>
                <a:gd name="connsiteX1" fmla="*/ 74084 w 145263"/>
                <a:gd name="connsiteY1" fmla="*/ 10895 h 145263"/>
                <a:gd name="connsiteX2" fmla="*/ 74084 w 145263"/>
                <a:gd name="connsiteY2" fmla="*/ 141632 h 145263"/>
                <a:gd name="connsiteX3" fmla="*/ 74084 w 145263"/>
                <a:gd name="connsiteY3" fmla="*/ 141632 h 14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63" h="145263">
                  <a:moveTo>
                    <a:pt x="74084" y="141632"/>
                  </a:moveTo>
                  <a:cubicBezTo>
                    <a:pt x="158337" y="141632"/>
                    <a:pt x="158337" y="10895"/>
                    <a:pt x="74084" y="10895"/>
                  </a:cubicBezTo>
                  <a:cubicBezTo>
                    <a:pt x="-10168" y="10895"/>
                    <a:pt x="-10168" y="141632"/>
                    <a:pt x="74084" y="141632"/>
                  </a:cubicBezTo>
                  <a:lnTo>
                    <a:pt x="74084" y="141632"/>
                  </a:lnTo>
                  <a:close/>
                </a:path>
              </a:pathLst>
            </a:custGeom>
            <a:solidFill>
              <a:srgbClr val="301359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>
              <a:off x="4320896" y="5337640"/>
              <a:ext cx="43579" cy="43579"/>
            </a:xfrm>
            <a:custGeom>
              <a:avLst/>
              <a:gdLst>
                <a:gd name="connsiteX0" fmla="*/ 25058 w 43579"/>
                <a:gd name="connsiteY0" fmla="*/ 39947 h 43579"/>
                <a:gd name="connsiteX1" fmla="*/ 25058 w 43579"/>
                <a:gd name="connsiteY1" fmla="*/ 10895 h 43579"/>
                <a:gd name="connsiteX2" fmla="*/ 25058 w 43579"/>
                <a:gd name="connsiteY2" fmla="*/ 39947 h 43579"/>
                <a:gd name="connsiteX3" fmla="*/ 25058 w 43579"/>
                <a:gd name="connsiteY3" fmla="*/ 39947 h 4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79" h="43579">
                  <a:moveTo>
                    <a:pt x="25058" y="39947"/>
                  </a:moveTo>
                  <a:cubicBezTo>
                    <a:pt x="43942" y="39947"/>
                    <a:pt x="43942" y="10895"/>
                    <a:pt x="25058" y="10895"/>
                  </a:cubicBezTo>
                  <a:cubicBezTo>
                    <a:pt x="6174" y="10895"/>
                    <a:pt x="6174" y="39947"/>
                    <a:pt x="25058" y="39947"/>
                  </a:cubicBezTo>
                  <a:lnTo>
                    <a:pt x="25058" y="399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>
              <a:off x="4518818" y="5301324"/>
              <a:ext cx="145264" cy="145264"/>
            </a:xfrm>
            <a:custGeom>
              <a:avLst/>
              <a:gdLst>
                <a:gd name="connsiteX0" fmla="*/ 74084 w 145263"/>
                <a:gd name="connsiteY0" fmla="*/ 141632 h 145263"/>
                <a:gd name="connsiteX1" fmla="*/ 74084 w 145263"/>
                <a:gd name="connsiteY1" fmla="*/ 10895 h 145263"/>
                <a:gd name="connsiteX2" fmla="*/ 74084 w 145263"/>
                <a:gd name="connsiteY2" fmla="*/ 141632 h 145263"/>
                <a:gd name="connsiteX3" fmla="*/ 74084 w 145263"/>
                <a:gd name="connsiteY3" fmla="*/ 141632 h 14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63" h="145263">
                  <a:moveTo>
                    <a:pt x="74084" y="141632"/>
                  </a:moveTo>
                  <a:cubicBezTo>
                    <a:pt x="158337" y="141632"/>
                    <a:pt x="158337" y="10895"/>
                    <a:pt x="74084" y="10895"/>
                  </a:cubicBezTo>
                  <a:cubicBezTo>
                    <a:pt x="-10168" y="10895"/>
                    <a:pt x="-10168" y="141632"/>
                    <a:pt x="74084" y="141632"/>
                  </a:cubicBezTo>
                  <a:lnTo>
                    <a:pt x="74084" y="141632"/>
                  </a:lnTo>
                  <a:close/>
                </a:path>
              </a:pathLst>
            </a:custGeom>
            <a:solidFill>
              <a:srgbClr val="301359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4582370" y="5337640"/>
              <a:ext cx="43579" cy="43579"/>
            </a:xfrm>
            <a:custGeom>
              <a:avLst/>
              <a:gdLst>
                <a:gd name="connsiteX0" fmla="*/ 25058 w 43579"/>
                <a:gd name="connsiteY0" fmla="*/ 39947 h 43579"/>
                <a:gd name="connsiteX1" fmla="*/ 25058 w 43579"/>
                <a:gd name="connsiteY1" fmla="*/ 10895 h 43579"/>
                <a:gd name="connsiteX2" fmla="*/ 25058 w 43579"/>
                <a:gd name="connsiteY2" fmla="*/ 39947 h 43579"/>
                <a:gd name="connsiteX3" fmla="*/ 25058 w 43579"/>
                <a:gd name="connsiteY3" fmla="*/ 39947 h 4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79" h="43579">
                  <a:moveTo>
                    <a:pt x="25058" y="39947"/>
                  </a:moveTo>
                  <a:cubicBezTo>
                    <a:pt x="43942" y="39947"/>
                    <a:pt x="43942" y="10895"/>
                    <a:pt x="25058" y="10895"/>
                  </a:cubicBezTo>
                  <a:cubicBezTo>
                    <a:pt x="6174" y="10895"/>
                    <a:pt x="6174" y="39947"/>
                    <a:pt x="25058" y="39947"/>
                  </a:cubicBezTo>
                  <a:lnTo>
                    <a:pt x="25058" y="399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>
              <a:off x="4311484" y="5460216"/>
              <a:ext cx="334106" cy="261474"/>
            </a:xfrm>
            <a:custGeom>
              <a:avLst/>
              <a:gdLst>
                <a:gd name="connsiteX0" fmla="*/ 171017 w 334106"/>
                <a:gd name="connsiteY0" fmla="*/ 11792 h 261474"/>
                <a:gd name="connsiteX1" fmla="*/ 17038 w 334106"/>
                <a:gd name="connsiteY1" fmla="*/ 100403 h 261474"/>
                <a:gd name="connsiteX2" fmla="*/ 107101 w 334106"/>
                <a:gd name="connsiteY2" fmla="*/ 254383 h 261474"/>
                <a:gd name="connsiteX3" fmla="*/ 171017 w 334106"/>
                <a:gd name="connsiteY3" fmla="*/ 11792 h 26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106" h="261474">
                  <a:moveTo>
                    <a:pt x="171017" y="11792"/>
                  </a:moveTo>
                  <a:cubicBezTo>
                    <a:pt x="104196" y="13245"/>
                    <a:pt x="37375" y="30677"/>
                    <a:pt x="17038" y="100403"/>
                  </a:cubicBezTo>
                  <a:cubicBezTo>
                    <a:pt x="-7657" y="171582"/>
                    <a:pt x="46091" y="239856"/>
                    <a:pt x="107101" y="254383"/>
                  </a:cubicBezTo>
                  <a:cubicBezTo>
                    <a:pt x="394723" y="324109"/>
                    <a:pt x="403439" y="-8544"/>
                    <a:pt x="171017" y="11792"/>
                  </a:cubicBezTo>
                </a:path>
              </a:pathLst>
            </a:custGeom>
            <a:solidFill>
              <a:srgbClr val="FFD16B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>
              <a:off x="4377943" y="5532221"/>
              <a:ext cx="217895" cy="116211"/>
            </a:xfrm>
            <a:custGeom>
              <a:avLst/>
              <a:gdLst>
                <a:gd name="connsiteX0" fmla="*/ 11590 w 217895"/>
                <a:gd name="connsiteY0" fmla="*/ 70525 h 116210"/>
                <a:gd name="connsiteX1" fmla="*/ 69696 w 217895"/>
                <a:gd name="connsiteY1" fmla="*/ 105388 h 116210"/>
                <a:gd name="connsiteX2" fmla="*/ 116180 w 217895"/>
                <a:gd name="connsiteY2" fmla="*/ 21135 h 116210"/>
                <a:gd name="connsiteX3" fmla="*/ 98748 w 217895"/>
                <a:gd name="connsiteY3" fmla="*/ 18230 h 116210"/>
                <a:gd name="connsiteX4" fmla="*/ 156854 w 217895"/>
                <a:gd name="connsiteY4" fmla="*/ 105388 h 116210"/>
                <a:gd name="connsiteX5" fmla="*/ 212054 w 217895"/>
                <a:gd name="connsiteY5" fmla="*/ 63261 h 116210"/>
                <a:gd name="connsiteX6" fmla="*/ 194622 w 217895"/>
                <a:gd name="connsiteY6" fmla="*/ 58904 h 116210"/>
                <a:gd name="connsiteX7" fmla="*/ 158306 w 217895"/>
                <a:gd name="connsiteY7" fmla="*/ 87956 h 116210"/>
                <a:gd name="connsiteX8" fmla="*/ 114727 w 217895"/>
                <a:gd name="connsiteY8" fmla="*/ 19682 h 116210"/>
                <a:gd name="connsiteX9" fmla="*/ 97296 w 217895"/>
                <a:gd name="connsiteY9" fmla="*/ 16777 h 116210"/>
                <a:gd name="connsiteX10" fmla="*/ 90033 w 217895"/>
                <a:gd name="connsiteY10" fmla="*/ 47283 h 116210"/>
                <a:gd name="connsiteX11" fmla="*/ 27569 w 217895"/>
                <a:gd name="connsiteY11" fmla="*/ 64714 h 116210"/>
                <a:gd name="connsiteX12" fmla="*/ 11590 w 217895"/>
                <a:gd name="connsiteY12" fmla="*/ 70525 h 116210"/>
                <a:gd name="connsiteX13" fmla="*/ 11590 w 217895"/>
                <a:gd name="connsiteY13" fmla="*/ 70525 h 11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895" h="116210">
                  <a:moveTo>
                    <a:pt x="11590" y="70525"/>
                  </a:moveTo>
                  <a:cubicBezTo>
                    <a:pt x="20306" y="93767"/>
                    <a:pt x="42096" y="114104"/>
                    <a:pt x="69696" y="105388"/>
                  </a:cubicBezTo>
                  <a:cubicBezTo>
                    <a:pt x="101654" y="95220"/>
                    <a:pt x="111822" y="48735"/>
                    <a:pt x="116180" y="21135"/>
                  </a:cubicBezTo>
                  <a:cubicBezTo>
                    <a:pt x="110369" y="19682"/>
                    <a:pt x="104559" y="19682"/>
                    <a:pt x="98748" y="18230"/>
                  </a:cubicBezTo>
                  <a:cubicBezTo>
                    <a:pt x="103106" y="53093"/>
                    <a:pt x="116180" y="99577"/>
                    <a:pt x="156854" y="105388"/>
                  </a:cubicBezTo>
                  <a:cubicBezTo>
                    <a:pt x="184454" y="108293"/>
                    <a:pt x="207696" y="89409"/>
                    <a:pt x="212054" y="63261"/>
                  </a:cubicBezTo>
                  <a:cubicBezTo>
                    <a:pt x="213507" y="51640"/>
                    <a:pt x="197528" y="47283"/>
                    <a:pt x="194622" y="58904"/>
                  </a:cubicBezTo>
                  <a:cubicBezTo>
                    <a:pt x="191717" y="76335"/>
                    <a:pt x="177191" y="90862"/>
                    <a:pt x="158306" y="87956"/>
                  </a:cubicBezTo>
                  <a:cubicBezTo>
                    <a:pt x="127801" y="83599"/>
                    <a:pt x="119085" y="44377"/>
                    <a:pt x="114727" y="19682"/>
                  </a:cubicBezTo>
                  <a:cubicBezTo>
                    <a:pt x="113275" y="10967"/>
                    <a:pt x="98748" y="6609"/>
                    <a:pt x="97296" y="16777"/>
                  </a:cubicBezTo>
                  <a:cubicBezTo>
                    <a:pt x="95843" y="26945"/>
                    <a:pt x="94390" y="37114"/>
                    <a:pt x="90033" y="47283"/>
                  </a:cubicBezTo>
                  <a:cubicBezTo>
                    <a:pt x="85675" y="61809"/>
                    <a:pt x="52264" y="134441"/>
                    <a:pt x="27569" y="64714"/>
                  </a:cubicBezTo>
                  <a:cubicBezTo>
                    <a:pt x="24664" y="54546"/>
                    <a:pt x="7232" y="60356"/>
                    <a:pt x="11590" y="70525"/>
                  </a:cubicBezTo>
                  <a:lnTo>
                    <a:pt x="11590" y="70525"/>
                  </a:lnTo>
                  <a:close/>
                </a:path>
              </a:pathLst>
            </a:custGeom>
            <a:solidFill>
              <a:srgbClr val="301359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>
              <a:off x="4393997" y="5450757"/>
              <a:ext cx="159790" cy="130737"/>
            </a:xfrm>
            <a:custGeom>
              <a:avLst/>
              <a:gdLst>
                <a:gd name="connsiteX0" fmla="*/ 14420 w 159789"/>
                <a:gd name="connsiteY0" fmla="*/ 56115 h 130737"/>
                <a:gd name="connsiteX1" fmla="*/ 91410 w 159789"/>
                <a:gd name="connsiteY1" fmla="*/ 121484 h 130737"/>
                <a:gd name="connsiteX2" fmla="*/ 158231 w 159789"/>
                <a:gd name="connsiteY2" fmla="*/ 45947 h 130737"/>
                <a:gd name="connsiteX3" fmla="*/ 12968 w 159789"/>
                <a:gd name="connsiteY3" fmla="*/ 54663 h 130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89" h="130737">
                  <a:moveTo>
                    <a:pt x="14420" y="56115"/>
                  </a:moveTo>
                  <a:cubicBezTo>
                    <a:pt x="28947" y="70642"/>
                    <a:pt x="68168" y="125842"/>
                    <a:pt x="91410" y="121484"/>
                  </a:cubicBezTo>
                  <a:cubicBezTo>
                    <a:pt x="104484" y="120031"/>
                    <a:pt x="155326" y="60473"/>
                    <a:pt x="158231" y="45947"/>
                  </a:cubicBezTo>
                  <a:cubicBezTo>
                    <a:pt x="169852" y="-4895"/>
                    <a:pt x="-10275" y="915"/>
                    <a:pt x="12968" y="54663"/>
                  </a:cubicBezTo>
                </a:path>
              </a:pathLst>
            </a:custGeom>
            <a:solidFill>
              <a:srgbClr val="301359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>
              <a:off x="4159290" y="5525030"/>
              <a:ext cx="87158" cy="87158"/>
            </a:xfrm>
            <a:custGeom>
              <a:avLst/>
              <a:gdLst>
                <a:gd name="connsiteX0" fmla="*/ 45758 w 87158"/>
                <a:gd name="connsiteY0" fmla="*/ 83527 h 87158"/>
                <a:gd name="connsiteX1" fmla="*/ 45758 w 87158"/>
                <a:gd name="connsiteY1" fmla="*/ 10895 h 87158"/>
                <a:gd name="connsiteX2" fmla="*/ 45758 w 87158"/>
                <a:gd name="connsiteY2" fmla="*/ 83527 h 87158"/>
                <a:gd name="connsiteX3" fmla="*/ 45758 w 87158"/>
                <a:gd name="connsiteY3" fmla="*/ 83527 h 8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58" h="87158">
                  <a:moveTo>
                    <a:pt x="45758" y="83527"/>
                  </a:moveTo>
                  <a:cubicBezTo>
                    <a:pt x="92242" y="83527"/>
                    <a:pt x="92242" y="10895"/>
                    <a:pt x="45758" y="10895"/>
                  </a:cubicBezTo>
                  <a:cubicBezTo>
                    <a:pt x="-726" y="10895"/>
                    <a:pt x="-726" y="83527"/>
                    <a:pt x="45758" y="83527"/>
                  </a:cubicBezTo>
                  <a:lnTo>
                    <a:pt x="45758" y="83527"/>
                  </a:lnTo>
                  <a:close/>
                </a:path>
              </a:pathLst>
            </a:custGeom>
            <a:solidFill>
              <a:srgbClr val="E06AA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>
              <a:off x="4725818" y="5525030"/>
              <a:ext cx="87158" cy="87158"/>
            </a:xfrm>
            <a:custGeom>
              <a:avLst/>
              <a:gdLst>
                <a:gd name="connsiteX0" fmla="*/ 45758 w 87158"/>
                <a:gd name="connsiteY0" fmla="*/ 83527 h 87158"/>
                <a:gd name="connsiteX1" fmla="*/ 45758 w 87158"/>
                <a:gd name="connsiteY1" fmla="*/ 10895 h 87158"/>
                <a:gd name="connsiteX2" fmla="*/ 45758 w 87158"/>
                <a:gd name="connsiteY2" fmla="*/ 83527 h 87158"/>
                <a:gd name="connsiteX3" fmla="*/ 45758 w 87158"/>
                <a:gd name="connsiteY3" fmla="*/ 83527 h 8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58" h="87158">
                  <a:moveTo>
                    <a:pt x="45758" y="83527"/>
                  </a:moveTo>
                  <a:cubicBezTo>
                    <a:pt x="92242" y="83527"/>
                    <a:pt x="92242" y="10895"/>
                    <a:pt x="45758" y="10895"/>
                  </a:cubicBezTo>
                  <a:cubicBezTo>
                    <a:pt x="-726" y="10895"/>
                    <a:pt x="-726" y="83527"/>
                    <a:pt x="45758" y="83527"/>
                  </a:cubicBezTo>
                  <a:lnTo>
                    <a:pt x="45758" y="83527"/>
                  </a:lnTo>
                  <a:close/>
                </a:path>
              </a:pathLst>
            </a:custGeom>
            <a:solidFill>
              <a:srgbClr val="E06AA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>
              <a:off x="4012426" y="6072673"/>
              <a:ext cx="305053" cy="508422"/>
            </a:xfrm>
            <a:custGeom>
              <a:avLst/>
              <a:gdLst>
                <a:gd name="connsiteX0" fmla="*/ 196980 w 305053"/>
                <a:gd name="connsiteY0" fmla="*/ 10895 h 508422"/>
                <a:gd name="connsiteX1" fmla="*/ 194075 w 305053"/>
                <a:gd name="connsiteY1" fmla="*/ 330475 h 508422"/>
                <a:gd name="connsiteX2" fmla="*/ 297212 w 305053"/>
                <a:gd name="connsiteY2" fmla="*/ 437969 h 508422"/>
                <a:gd name="connsiteX3" fmla="*/ 186812 w 305053"/>
                <a:gd name="connsiteY3" fmla="*/ 498980 h 508422"/>
                <a:gd name="connsiteX4" fmla="*/ 15401 w 305053"/>
                <a:gd name="connsiteY4" fmla="*/ 392938 h 508422"/>
                <a:gd name="connsiteX5" fmla="*/ 18306 w 305053"/>
                <a:gd name="connsiteY5" fmla="*/ 31232 h 50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3" h="508422">
                  <a:moveTo>
                    <a:pt x="196980" y="10895"/>
                  </a:moveTo>
                  <a:cubicBezTo>
                    <a:pt x="196980" y="99506"/>
                    <a:pt x="188265" y="276727"/>
                    <a:pt x="194075" y="330475"/>
                  </a:cubicBezTo>
                  <a:cubicBezTo>
                    <a:pt x="196980" y="369696"/>
                    <a:pt x="311739" y="342096"/>
                    <a:pt x="297212" y="437969"/>
                  </a:cubicBezTo>
                  <a:cubicBezTo>
                    <a:pt x="288496" y="498980"/>
                    <a:pt x="223128" y="498980"/>
                    <a:pt x="186812" y="498980"/>
                  </a:cubicBezTo>
                  <a:cubicBezTo>
                    <a:pt x="105464" y="497528"/>
                    <a:pt x="24117" y="491717"/>
                    <a:pt x="15401" y="392938"/>
                  </a:cubicBezTo>
                  <a:cubicBezTo>
                    <a:pt x="3780" y="272369"/>
                    <a:pt x="18306" y="150348"/>
                    <a:pt x="18306" y="31232"/>
                  </a:cubicBezTo>
                </a:path>
              </a:pathLst>
            </a:custGeom>
            <a:solidFill>
              <a:srgbClr val="D58D2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>
              <a:off x="3079216" y="5516314"/>
              <a:ext cx="450317" cy="1045897"/>
            </a:xfrm>
            <a:custGeom>
              <a:avLst/>
              <a:gdLst>
                <a:gd name="connsiteX0" fmla="*/ 351578 w 450316"/>
                <a:gd name="connsiteY0" fmla="*/ 552728 h 1045897"/>
                <a:gd name="connsiteX1" fmla="*/ 348673 w 450316"/>
                <a:gd name="connsiteY1" fmla="*/ 725591 h 1045897"/>
                <a:gd name="connsiteX2" fmla="*/ 348673 w 450316"/>
                <a:gd name="connsiteY2" fmla="*/ 872307 h 1045897"/>
                <a:gd name="connsiteX3" fmla="*/ 406778 w 450316"/>
                <a:gd name="connsiteY3" fmla="*/ 905718 h 1045897"/>
                <a:gd name="connsiteX4" fmla="*/ 451810 w 450316"/>
                <a:gd name="connsiteY4" fmla="*/ 981255 h 1045897"/>
                <a:gd name="connsiteX5" fmla="*/ 406778 w 450316"/>
                <a:gd name="connsiteY5" fmla="*/ 1035003 h 1045897"/>
                <a:gd name="connsiteX6" fmla="*/ 341410 w 450316"/>
                <a:gd name="connsiteY6" fmla="*/ 1042266 h 1045897"/>
                <a:gd name="connsiteX7" fmla="*/ 228104 w 450316"/>
                <a:gd name="connsiteY7" fmla="*/ 1024834 h 1045897"/>
                <a:gd name="connsiteX8" fmla="*/ 169999 w 450316"/>
                <a:gd name="connsiteY8" fmla="*/ 936223 h 1045897"/>
                <a:gd name="connsiteX9" fmla="*/ 167093 w 450316"/>
                <a:gd name="connsiteY9" fmla="*/ 754644 h 1045897"/>
                <a:gd name="connsiteX10" fmla="*/ 119156 w 450316"/>
                <a:gd name="connsiteY10" fmla="*/ 10895 h 104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0316" h="1045897">
                  <a:moveTo>
                    <a:pt x="351578" y="552728"/>
                  </a:moveTo>
                  <a:cubicBezTo>
                    <a:pt x="351578" y="596307"/>
                    <a:pt x="350125" y="663128"/>
                    <a:pt x="348673" y="725591"/>
                  </a:cubicBezTo>
                  <a:cubicBezTo>
                    <a:pt x="347220" y="788055"/>
                    <a:pt x="345767" y="846160"/>
                    <a:pt x="348673" y="872307"/>
                  </a:cubicBezTo>
                  <a:cubicBezTo>
                    <a:pt x="350125" y="892644"/>
                    <a:pt x="379178" y="895550"/>
                    <a:pt x="406778" y="905718"/>
                  </a:cubicBezTo>
                  <a:cubicBezTo>
                    <a:pt x="434378" y="915886"/>
                    <a:pt x="459073" y="933318"/>
                    <a:pt x="451810" y="981255"/>
                  </a:cubicBezTo>
                  <a:cubicBezTo>
                    <a:pt x="447452" y="1011760"/>
                    <a:pt x="428568" y="1026287"/>
                    <a:pt x="406778" y="1035003"/>
                  </a:cubicBezTo>
                  <a:cubicBezTo>
                    <a:pt x="384989" y="1042266"/>
                    <a:pt x="360294" y="1042266"/>
                    <a:pt x="341410" y="1042266"/>
                  </a:cubicBezTo>
                  <a:cubicBezTo>
                    <a:pt x="300736" y="1040813"/>
                    <a:pt x="260062" y="1039360"/>
                    <a:pt x="228104" y="1024834"/>
                  </a:cubicBezTo>
                  <a:cubicBezTo>
                    <a:pt x="196146" y="1010308"/>
                    <a:pt x="174357" y="984160"/>
                    <a:pt x="169999" y="936223"/>
                  </a:cubicBezTo>
                  <a:cubicBezTo>
                    <a:pt x="164188" y="876666"/>
                    <a:pt x="165641" y="815655"/>
                    <a:pt x="167093" y="754644"/>
                  </a:cubicBezTo>
                  <a:cubicBezTo>
                    <a:pt x="169999" y="693633"/>
                    <a:pt x="-151034" y="289800"/>
                    <a:pt x="119156" y="10895"/>
                  </a:cubicBezTo>
                </a:path>
              </a:pathLst>
            </a:custGeom>
            <a:solidFill>
              <a:srgbClr val="D58D2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>
              <a:off x="4168995" y="4974481"/>
              <a:ext cx="624633" cy="290527"/>
            </a:xfrm>
            <a:custGeom>
              <a:avLst/>
              <a:gdLst>
                <a:gd name="connsiteX0" fmla="*/ 21527 w 624633"/>
                <a:gd name="connsiteY0" fmla="*/ 35590 h 290527"/>
                <a:gd name="connsiteX1" fmla="*/ 20074 w 624633"/>
                <a:gd name="connsiteY1" fmla="*/ 87885 h 290527"/>
                <a:gd name="connsiteX2" fmla="*/ 20074 w 624633"/>
                <a:gd name="connsiteY2" fmla="*/ 114032 h 290527"/>
                <a:gd name="connsiteX3" fmla="*/ 21527 w 624633"/>
                <a:gd name="connsiteY3" fmla="*/ 140180 h 290527"/>
                <a:gd name="connsiteX4" fmla="*/ 33148 w 624633"/>
                <a:gd name="connsiteY4" fmla="*/ 188116 h 290527"/>
                <a:gd name="connsiteX5" fmla="*/ 38958 w 624633"/>
                <a:gd name="connsiteY5" fmla="*/ 198285 h 290527"/>
                <a:gd name="connsiteX6" fmla="*/ 46222 w 624633"/>
                <a:gd name="connsiteY6" fmla="*/ 207001 h 290527"/>
                <a:gd name="connsiteX7" fmla="*/ 54937 w 624633"/>
                <a:gd name="connsiteY7" fmla="*/ 214264 h 290527"/>
                <a:gd name="connsiteX8" fmla="*/ 65106 w 624633"/>
                <a:gd name="connsiteY8" fmla="*/ 218622 h 290527"/>
                <a:gd name="connsiteX9" fmla="*/ 63653 w 624633"/>
                <a:gd name="connsiteY9" fmla="*/ 218622 h 290527"/>
                <a:gd name="connsiteX10" fmla="*/ 73822 w 624633"/>
                <a:gd name="connsiteY10" fmla="*/ 220075 h 290527"/>
                <a:gd name="connsiteX11" fmla="*/ 83990 w 624633"/>
                <a:gd name="connsiteY11" fmla="*/ 220075 h 290527"/>
                <a:gd name="connsiteX12" fmla="*/ 94159 w 624633"/>
                <a:gd name="connsiteY12" fmla="*/ 218622 h 290527"/>
                <a:gd name="connsiteX13" fmla="*/ 102874 w 624633"/>
                <a:gd name="connsiteY13" fmla="*/ 215716 h 290527"/>
                <a:gd name="connsiteX14" fmla="*/ 111590 w 624633"/>
                <a:gd name="connsiteY14" fmla="*/ 211359 h 290527"/>
                <a:gd name="connsiteX15" fmla="*/ 120306 w 624633"/>
                <a:gd name="connsiteY15" fmla="*/ 205548 h 290527"/>
                <a:gd name="connsiteX16" fmla="*/ 134832 w 624633"/>
                <a:gd name="connsiteY16" fmla="*/ 191022 h 290527"/>
                <a:gd name="connsiteX17" fmla="*/ 146454 w 624633"/>
                <a:gd name="connsiteY17" fmla="*/ 173590 h 290527"/>
                <a:gd name="connsiteX18" fmla="*/ 155169 w 624633"/>
                <a:gd name="connsiteY18" fmla="*/ 153253 h 290527"/>
                <a:gd name="connsiteX19" fmla="*/ 160980 w 624633"/>
                <a:gd name="connsiteY19" fmla="*/ 131464 h 290527"/>
                <a:gd name="connsiteX20" fmla="*/ 163885 w 624633"/>
                <a:gd name="connsiteY20" fmla="*/ 109674 h 290527"/>
                <a:gd name="connsiteX21" fmla="*/ 184222 w 624633"/>
                <a:gd name="connsiteY21" fmla="*/ 92242 h 290527"/>
                <a:gd name="connsiteX22" fmla="*/ 201654 w 624633"/>
                <a:gd name="connsiteY22" fmla="*/ 111127 h 290527"/>
                <a:gd name="connsiteX23" fmla="*/ 201654 w 624633"/>
                <a:gd name="connsiteY23" fmla="*/ 111127 h 290527"/>
                <a:gd name="connsiteX24" fmla="*/ 204559 w 624633"/>
                <a:gd name="connsiteY24" fmla="*/ 163421 h 290527"/>
                <a:gd name="connsiteX25" fmla="*/ 210369 w 624633"/>
                <a:gd name="connsiteY25" fmla="*/ 188116 h 290527"/>
                <a:gd name="connsiteX26" fmla="*/ 220538 w 624633"/>
                <a:gd name="connsiteY26" fmla="*/ 209906 h 290527"/>
                <a:gd name="connsiteX27" fmla="*/ 226348 w 624633"/>
                <a:gd name="connsiteY27" fmla="*/ 220075 h 290527"/>
                <a:gd name="connsiteX28" fmla="*/ 233612 w 624633"/>
                <a:gd name="connsiteY28" fmla="*/ 228790 h 290527"/>
                <a:gd name="connsiteX29" fmla="*/ 251043 w 624633"/>
                <a:gd name="connsiteY29" fmla="*/ 241864 h 290527"/>
                <a:gd name="connsiteX30" fmla="*/ 261212 w 624633"/>
                <a:gd name="connsiteY30" fmla="*/ 246222 h 290527"/>
                <a:gd name="connsiteX31" fmla="*/ 271380 w 624633"/>
                <a:gd name="connsiteY31" fmla="*/ 249127 h 290527"/>
                <a:gd name="connsiteX32" fmla="*/ 283001 w 624633"/>
                <a:gd name="connsiteY32" fmla="*/ 250580 h 290527"/>
                <a:gd name="connsiteX33" fmla="*/ 284454 w 624633"/>
                <a:gd name="connsiteY33" fmla="*/ 250580 h 290527"/>
                <a:gd name="connsiteX34" fmla="*/ 284454 w 624633"/>
                <a:gd name="connsiteY34" fmla="*/ 250580 h 290527"/>
                <a:gd name="connsiteX35" fmla="*/ 283001 w 624633"/>
                <a:gd name="connsiteY35" fmla="*/ 250580 h 290527"/>
                <a:gd name="connsiteX36" fmla="*/ 283001 w 624633"/>
                <a:gd name="connsiteY36" fmla="*/ 250580 h 290527"/>
                <a:gd name="connsiteX37" fmla="*/ 283001 w 624633"/>
                <a:gd name="connsiteY37" fmla="*/ 250580 h 290527"/>
                <a:gd name="connsiteX38" fmla="*/ 284454 w 624633"/>
                <a:gd name="connsiteY38" fmla="*/ 250580 h 290527"/>
                <a:gd name="connsiteX39" fmla="*/ 287359 w 624633"/>
                <a:gd name="connsiteY39" fmla="*/ 250580 h 290527"/>
                <a:gd name="connsiteX40" fmla="*/ 294622 w 624633"/>
                <a:gd name="connsiteY40" fmla="*/ 250580 h 290527"/>
                <a:gd name="connsiteX41" fmla="*/ 301885 w 624633"/>
                <a:gd name="connsiteY41" fmla="*/ 250580 h 290527"/>
                <a:gd name="connsiteX42" fmla="*/ 306243 w 624633"/>
                <a:gd name="connsiteY42" fmla="*/ 249127 h 290527"/>
                <a:gd name="connsiteX43" fmla="*/ 316412 w 624633"/>
                <a:gd name="connsiteY43" fmla="*/ 246222 h 290527"/>
                <a:gd name="connsiteX44" fmla="*/ 335296 w 624633"/>
                <a:gd name="connsiteY44" fmla="*/ 236053 h 290527"/>
                <a:gd name="connsiteX45" fmla="*/ 349822 w 624633"/>
                <a:gd name="connsiteY45" fmla="*/ 220075 h 290527"/>
                <a:gd name="connsiteX46" fmla="*/ 355633 w 624633"/>
                <a:gd name="connsiteY46" fmla="*/ 209906 h 290527"/>
                <a:gd name="connsiteX47" fmla="*/ 359991 w 624633"/>
                <a:gd name="connsiteY47" fmla="*/ 198285 h 290527"/>
                <a:gd name="connsiteX48" fmla="*/ 365801 w 624633"/>
                <a:gd name="connsiteY48" fmla="*/ 173590 h 290527"/>
                <a:gd name="connsiteX49" fmla="*/ 368707 w 624633"/>
                <a:gd name="connsiteY49" fmla="*/ 147443 h 290527"/>
                <a:gd name="connsiteX50" fmla="*/ 370159 w 624633"/>
                <a:gd name="connsiteY50" fmla="*/ 92242 h 290527"/>
                <a:gd name="connsiteX51" fmla="*/ 370159 w 624633"/>
                <a:gd name="connsiteY51" fmla="*/ 92242 h 290527"/>
                <a:gd name="connsiteX52" fmla="*/ 390496 w 624633"/>
                <a:gd name="connsiteY52" fmla="*/ 71906 h 290527"/>
                <a:gd name="connsiteX53" fmla="*/ 410833 w 624633"/>
                <a:gd name="connsiteY53" fmla="*/ 89337 h 290527"/>
                <a:gd name="connsiteX54" fmla="*/ 416644 w 624633"/>
                <a:gd name="connsiteY54" fmla="*/ 118390 h 290527"/>
                <a:gd name="connsiteX55" fmla="*/ 425359 w 624633"/>
                <a:gd name="connsiteY55" fmla="*/ 147443 h 290527"/>
                <a:gd name="connsiteX56" fmla="*/ 436981 w 624633"/>
                <a:gd name="connsiteY56" fmla="*/ 175043 h 290527"/>
                <a:gd name="connsiteX57" fmla="*/ 451507 w 624633"/>
                <a:gd name="connsiteY57" fmla="*/ 199737 h 290527"/>
                <a:gd name="connsiteX58" fmla="*/ 460223 w 624633"/>
                <a:gd name="connsiteY58" fmla="*/ 209906 h 290527"/>
                <a:gd name="connsiteX59" fmla="*/ 470391 w 624633"/>
                <a:gd name="connsiteY59" fmla="*/ 218622 h 290527"/>
                <a:gd name="connsiteX60" fmla="*/ 480560 w 624633"/>
                <a:gd name="connsiteY60" fmla="*/ 225885 h 290527"/>
                <a:gd name="connsiteX61" fmla="*/ 492181 w 624633"/>
                <a:gd name="connsiteY61" fmla="*/ 230243 h 290527"/>
                <a:gd name="connsiteX62" fmla="*/ 516876 w 624633"/>
                <a:gd name="connsiteY62" fmla="*/ 231696 h 290527"/>
                <a:gd name="connsiteX63" fmla="*/ 529949 w 624633"/>
                <a:gd name="connsiteY63" fmla="*/ 228790 h 290527"/>
                <a:gd name="connsiteX64" fmla="*/ 543023 w 624633"/>
                <a:gd name="connsiteY64" fmla="*/ 222980 h 290527"/>
                <a:gd name="connsiteX65" fmla="*/ 554644 w 624633"/>
                <a:gd name="connsiteY65" fmla="*/ 215716 h 290527"/>
                <a:gd name="connsiteX66" fmla="*/ 567718 w 624633"/>
                <a:gd name="connsiteY66" fmla="*/ 207001 h 290527"/>
                <a:gd name="connsiteX67" fmla="*/ 576433 w 624633"/>
                <a:gd name="connsiteY67" fmla="*/ 198285 h 290527"/>
                <a:gd name="connsiteX68" fmla="*/ 583697 w 624633"/>
                <a:gd name="connsiteY68" fmla="*/ 186664 h 290527"/>
                <a:gd name="connsiteX69" fmla="*/ 589507 w 624633"/>
                <a:gd name="connsiteY69" fmla="*/ 173590 h 290527"/>
                <a:gd name="connsiteX70" fmla="*/ 592413 w 624633"/>
                <a:gd name="connsiteY70" fmla="*/ 160516 h 290527"/>
                <a:gd name="connsiteX71" fmla="*/ 593865 w 624633"/>
                <a:gd name="connsiteY71" fmla="*/ 153253 h 290527"/>
                <a:gd name="connsiteX72" fmla="*/ 593865 w 624633"/>
                <a:gd name="connsiteY72" fmla="*/ 145990 h 290527"/>
                <a:gd name="connsiteX73" fmla="*/ 592413 w 624633"/>
                <a:gd name="connsiteY73" fmla="*/ 131464 h 290527"/>
                <a:gd name="connsiteX74" fmla="*/ 586602 w 624633"/>
                <a:gd name="connsiteY74" fmla="*/ 100958 h 290527"/>
                <a:gd name="connsiteX75" fmla="*/ 577886 w 624633"/>
                <a:gd name="connsiteY75" fmla="*/ 70453 h 290527"/>
                <a:gd name="connsiteX76" fmla="*/ 556097 w 624633"/>
                <a:gd name="connsiteY76" fmla="*/ 10895 h 290527"/>
                <a:gd name="connsiteX77" fmla="*/ 586602 w 624633"/>
                <a:gd name="connsiteY77" fmla="*/ 66095 h 290527"/>
                <a:gd name="connsiteX78" fmla="*/ 609844 w 624633"/>
                <a:gd name="connsiteY78" fmla="*/ 127106 h 290527"/>
                <a:gd name="connsiteX79" fmla="*/ 612749 w 624633"/>
                <a:gd name="connsiteY79" fmla="*/ 143085 h 290527"/>
                <a:gd name="connsiteX80" fmla="*/ 614202 w 624633"/>
                <a:gd name="connsiteY80" fmla="*/ 151801 h 290527"/>
                <a:gd name="connsiteX81" fmla="*/ 614202 w 624633"/>
                <a:gd name="connsiteY81" fmla="*/ 160516 h 290527"/>
                <a:gd name="connsiteX82" fmla="*/ 606939 w 624633"/>
                <a:gd name="connsiteY82" fmla="*/ 195380 h 290527"/>
                <a:gd name="connsiteX83" fmla="*/ 598223 w 624633"/>
                <a:gd name="connsiteY83" fmla="*/ 211359 h 290527"/>
                <a:gd name="connsiteX84" fmla="*/ 586602 w 624633"/>
                <a:gd name="connsiteY84" fmla="*/ 225885 h 290527"/>
                <a:gd name="connsiteX85" fmla="*/ 574981 w 624633"/>
                <a:gd name="connsiteY85" fmla="*/ 236053 h 290527"/>
                <a:gd name="connsiteX86" fmla="*/ 560455 w 624633"/>
                <a:gd name="connsiteY86" fmla="*/ 246222 h 290527"/>
                <a:gd name="connsiteX87" fmla="*/ 544476 w 624633"/>
                <a:gd name="connsiteY87" fmla="*/ 254938 h 290527"/>
                <a:gd name="connsiteX88" fmla="*/ 527044 w 624633"/>
                <a:gd name="connsiteY88" fmla="*/ 260748 h 290527"/>
                <a:gd name="connsiteX89" fmla="*/ 489275 w 624633"/>
                <a:gd name="connsiteY89" fmla="*/ 260748 h 290527"/>
                <a:gd name="connsiteX90" fmla="*/ 470391 w 624633"/>
                <a:gd name="connsiteY90" fmla="*/ 254938 h 290527"/>
                <a:gd name="connsiteX91" fmla="*/ 454412 w 624633"/>
                <a:gd name="connsiteY91" fmla="*/ 244769 h 290527"/>
                <a:gd name="connsiteX92" fmla="*/ 439886 w 624633"/>
                <a:gd name="connsiteY92" fmla="*/ 233148 h 290527"/>
                <a:gd name="connsiteX93" fmla="*/ 428265 w 624633"/>
                <a:gd name="connsiteY93" fmla="*/ 220075 h 290527"/>
                <a:gd name="connsiteX94" fmla="*/ 418096 w 624633"/>
                <a:gd name="connsiteY94" fmla="*/ 205548 h 290527"/>
                <a:gd name="connsiteX95" fmla="*/ 409380 w 624633"/>
                <a:gd name="connsiteY95" fmla="*/ 191022 h 290527"/>
                <a:gd name="connsiteX96" fmla="*/ 394854 w 624633"/>
                <a:gd name="connsiteY96" fmla="*/ 160516 h 290527"/>
                <a:gd name="connsiteX97" fmla="*/ 383233 w 624633"/>
                <a:gd name="connsiteY97" fmla="*/ 128558 h 290527"/>
                <a:gd name="connsiteX98" fmla="*/ 374517 w 624633"/>
                <a:gd name="connsiteY98" fmla="*/ 96601 h 290527"/>
                <a:gd name="connsiteX99" fmla="*/ 415191 w 624633"/>
                <a:gd name="connsiteY99" fmla="*/ 92242 h 290527"/>
                <a:gd name="connsiteX100" fmla="*/ 413738 w 624633"/>
                <a:gd name="connsiteY100" fmla="*/ 150348 h 290527"/>
                <a:gd name="connsiteX101" fmla="*/ 410833 w 624633"/>
                <a:gd name="connsiteY101" fmla="*/ 180853 h 290527"/>
                <a:gd name="connsiteX102" fmla="*/ 403570 w 624633"/>
                <a:gd name="connsiteY102" fmla="*/ 211359 h 290527"/>
                <a:gd name="connsiteX103" fmla="*/ 397759 w 624633"/>
                <a:gd name="connsiteY103" fmla="*/ 227338 h 290527"/>
                <a:gd name="connsiteX104" fmla="*/ 389044 w 624633"/>
                <a:gd name="connsiteY104" fmla="*/ 241864 h 290527"/>
                <a:gd name="connsiteX105" fmla="*/ 365801 w 624633"/>
                <a:gd name="connsiteY105" fmla="*/ 268011 h 290527"/>
                <a:gd name="connsiteX106" fmla="*/ 333843 w 624633"/>
                <a:gd name="connsiteY106" fmla="*/ 285443 h 290527"/>
                <a:gd name="connsiteX107" fmla="*/ 316412 w 624633"/>
                <a:gd name="connsiteY107" fmla="*/ 289801 h 290527"/>
                <a:gd name="connsiteX108" fmla="*/ 307696 w 624633"/>
                <a:gd name="connsiteY108" fmla="*/ 291254 h 290527"/>
                <a:gd name="connsiteX109" fmla="*/ 300433 w 624633"/>
                <a:gd name="connsiteY109" fmla="*/ 291254 h 290527"/>
                <a:gd name="connsiteX110" fmla="*/ 293170 w 624633"/>
                <a:gd name="connsiteY110" fmla="*/ 291254 h 290527"/>
                <a:gd name="connsiteX111" fmla="*/ 290264 w 624633"/>
                <a:gd name="connsiteY111" fmla="*/ 291254 h 290527"/>
                <a:gd name="connsiteX112" fmla="*/ 287359 w 624633"/>
                <a:gd name="connsiteY112" fmla="*/ 291254 h 290527"/>
                <a:gd name="connsiteX113" fmla="*/ 285906 w 624633"/>
                <a:gd name="connsiteY113" fmla="*/ 291254 h 290527"/>
                <a:gd name="connsiteX114" fmla="*/ 268475 w 624633"/>
                <a:gd name="connsiteY114" fmla="*/ 289801 h 290527"/>
                <a:gd name="connsiteX115" fmla="*/ 251043 w 624633"/>
                <a:gd name="connsiteY115" fmla="*/ 285443 h 290527"/>
                <a:gd name="connsiteX116" fmla="*/ 235064 w 624633"/>
                <a:gd name="connsiteY116" fmla="*/ 278180 h 290527"/>
                <a:gd name="connsiteX117" fmla="*/ 207464 w 624633"/>
                <a:gd name="connsiteY117" fmla="*/ 256390 h 290527"/>
                <a:gd name="connsiteX118" fmla="*/ 195843 w 624633"/>
                <a:gd name="connsiteY118" fmla="*/ 243316 h 290527"/>
                <a:gd name="connsiteX119" fmla="*/ 187127 w 624633"/>
                <a:gd name="connsiteY119" fmla="*/ 228790 h 290527"/>
                <a:gd name="connsiteX120" fmla="*/ 175506 w 624633"/>
                <a:gd name="connsiteY120" fmla="*/ 198285 h 290527"/>
                <a:gd name="connsiteX121" fmla="*/ 169696 w 624633"/>
                <a:gd name="connsiteY121" fmla="*/ 167780 h 290527"/>
                <a:gd name="connsiteX122" fmla="*/ 168243 w 624633"/>
                <a:gd name="connsiteY122" fmla="*/ 106769 h 290527"/>
                <a:gd name="connsiteX123" fmla="*/ 206012 w 624633"/>
                <a:gd name="connsiteY123" fmla="*/ 109674 h 290527"/>
                <a:gd name="connsiteX124" fmla="*/ 201654 w 624633"/>
                <a:gd name="connsiteY124" fmla="*/ 135822 h 290527"/>
                <a:gd name="connsiteX125" fmla="*/ 192938 w 624633"/>
                <a:gd name="connsiteY125" fmla="*/ 160516 h 290527"/>
                <a:gd name="connsiteX126" fmla="*/ 181317 w 624633"/>
                <a:gd name="connsiteY126" fmla="*/ 185211 h 290527"/>
                <a:gd name="connsiteX127" fmla="*/ 165338 w 624633"/>
                <a:gd name="connsiteY127" fmla="*/ 207001 h 290527"/>
                <a:gd name="connsiteX128" fmla="*/ 145001 w 624633"/>
                <a:gd name="connsiteY128" fmla="*/ 225885 h 290527"/>
                <a:gd name="connsiteX129" fmla="*/ 131927 w 624633"/>
                <a:gd name="connsiteY129" fmla="*/ 233148 h 290527"/>
                <a:gd name="connsiteX130" fmla="*/ 118853 w 624633"/>
                <a:gd name="connsiteY130" fmla="*/ 237506 h 290527"/>
                <a:gd name="connsiteX131" fmla="*/ 104327 w 624633"/>
                <a:gd name="connsiteY131" fmla="*/ 240411 h 290527"/>
                <a:gd name="connsiteX132" fmla="*/ 89801 w 624633"/>
                <a:gd name="connsiteY132" fmla="*/ 240411 h 290527"/>
                <a:gd name="connsiteX133" fmla="*/ 75274 w 624633"/>
                <a:gd name="connsiteY133" fmla="*/ 238959 h 290527"/>
                <a:gd name="connsiteX134" fmla="*/ 62201 w 624633"/>
                <a:gd name="connsiteY134" fmla="*/ 234601 h 290527"/>
                <a:gd name="connsiteX135" fmla="*/ 62201 w 624633"/>
                <a:gd name="connsiteY135" fmla="*/ 234601 h 290527"/>
                <a:gd name="connsiteX136" fmla="*/ 60748 w 624633"/>
                <a:gd name="connsiteY136" fmla="*/ 234601 h 290527"/>
                <a:gd name="connsiteX137" fmla="*/ 47674 w 624633"/>
                <a:gd name="connsiteY137" fmla="*/ 227338 h 290527"/>
                <a:gd name="connsiteX138" fmla="*/ 36053 w 624633"/>
                <a:gd name="connsiteY138" fmla="*/ 217169 h 290527"/>
                <a:gd name="connsiteX139" fmla="*/ 27337 w 624633"/>
                <a:gd name="connsiteY139" fmla="*/ 205548 h 290527"/>
                <a:gd name="connsiteX140" fmla="*/ 21527 w 624633"/>
                <a:gd name="connsiteY140" fmla="*/ 192474 h 290527"/>
                <a:gd name="connsiteX141" fmla="*/ 17169 w 624633"/>
                <a:gd name="connsiteY141" fmla="*/ 177948 h 290527"/>
                <a:gd name="connsiteX142" fmla="*/ 14264 w 624633"/>
                <a:gd name="connsiteY142" fmla="*/ 163421 h 290527"/>
                <a:gd name="connsiteX143" fmla="*/ 12811 w 624633"/>
                <a:gd name="connsiteY143" fmla="*/ 148895 h 290527"/>
                <a:gd name="connsiteX144" fmla="*/ 12811 w 624633"/>
                <a:gd name="connsiteY144" fmla="*/ 135822 h 290527"/>
                <a:gd name="connsiteX145" fmla="*/ 21527 w 624633"/>
                <a:gd name="connsiteY145" fmla="*/ 35590 h 29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24633" h="290527">
                  <a:moveTo>
                    <a:pt x="21527" y="35590"/>
                  </a:moveTo>
                  <a:cubicBezTo>
                    <a:pt x="21527" y="53022"/>
                    <a:pt x="20074" y="70453"/>
                    <a:pt x="20074" y="87885"/>
                  </a:cubicBezTo>
                  <a:cubicBezTo>
                    <a:pt x="20074" y="96601"/>
                    <a:pt x="20074" y="105316"/>
                    <a:pt x="20074" y="114032"/>
                  </a:cubicBezTo>
                  <a:cubicBezTo>
                    <a:pt x="20074" y="122748"/>
                    <a:pt x="20074" y="131464"/>
                    <a:pt x="21527" y="140180"/>
                  </a:cubicBezTo>
                  <a:cubicBezTo>
                    <a:pt x="22979" y="157611"/>
                    <a:pt x="27337" y="173590"/>
                    <a:pt x="33148" y="188116"/>
                  </a:cubicBezTo>
                  <a:cubicBezTo>
                    <a:pt x="34601" y="192474"/>
                    <a:pt x="37506" y="193927"/>
                    <a:pt x="38958" y="198285"/>
                  </a:cubicBezTo>
                  <a:cubicBezTo>
                    <a:pt x="41864" y="201190"/>
                    <a:pt x="43316" y="204096"/>
                    <a:pt x="46222" y="207001"/>
                  </a:cubicBezTo>
                  <a:lnTo>
                    <a:pt x="54937" y="214264"/>
                  </a:lnTo>
                  <a:lnTo>
                    <a:pt x="65106" y="218622"/>
                  </a:lnTo>
                  <a:lnTo>
                    <a:pt x="63653" y="218622"/>
                  </a:lnTo>
                  <a:lnTo>
                    <a:pt x="73822" y="220075"/>
                  </a:lnTo>
                  <a:cubicBezTo>
                    <a:pt x="76727" y="221527"/>
                    <a:pt x="81085" y="220075"/>
                    <a:pt x="83990" y="220075"/>
                  </a:cubicBezTo>
                  <a:cubicBezTo>
                    <a:pt x="86895" y="220075"/>
                    <a:pt x="91253" y="220075"/>
                    <a:pt x="94159" y="218622"/>
                  </a:cubicBezTo>
                  <a:cubicBezTo>
                    <a:pt x="97064" y="218622"/>
                    <a:pt x="99969" y="217169"/>
                    <a:pt x="102874" y="215716"/>
                  </a:cubicBezTo>
                  <a:cubicBezTo>
                    <a:pt x="105780" y="215716"/>
                    <a:pt x="108685" y="212811"/>
                    <a:pt x="111590" y="211359"/>
                  </a:cubicBezTo>
                  <a:cubicBezTo>
                    <a:pt x="114495" y="209906"/>
                    <a:pt x="117401" y="207001"/>
                    <a:pt x="120306" y="205548"/>
                  </a:cubicBezTo>
                  <a:cubicBezTo>
                    <a:pt x="126117" y="201190"/>
                    <a:pt x="130474" y="196832"/>
                    <a:pt x="134832" y="191022"/>
                  </a:cubicBezTo>
                  <a:cubicBezTo>
                    <a:pt x="139190" y="185211"/>
                    <a:pt x="142096" y="179401"/>
                    <a:pt x="146454" y="173590"/>
                  </a:cubicBezTo>
                  <a:cubicBezTo>
                    <a:pt x="149359" y="167780"/>
                    <a:pt x="152264" y="160516"/>
                    <a:pt x="155169" y="153253"/>
                  </a:cubicBezTo>
                  <a:cubicBezTo>
                    <a:pt x="158075" y="145990"/>
                    <a:pt x="159527" y="138727"/>
                    <a:pt x="160980" y="131464"/>
                  </a:cubicBezTo>
                  <a:cubicBezTo>
                    <a:pt x="162432" y="124201"/>
                    <a:pt x="163885" y="116937"/>
                    <a:pt x="163885" y="109674"/>
                  </a:cubicBezTo>
                  <a:cubicBezTo>
                    <a:pt x="165338" y="99506"/>
                    <a:pt x="174053" y="92242"/>
                    <a:pt x="184222" y="92242"/>
                  </a:cubicBezTo>
                  <a:cubicBezTo>
                    <a:pt x="194390" y="93695"/>
                    <a:pt x="201654" y="102411"/>
                    <a:pt x="201654" y="111127"/>
                  </a:cubicBezTo>
                  <a:lnTo>
                    <a:pt x="201654" y="111127"/>
                  </a:lnTo>
                  <a:cubicBezTo>
                    <a:pt x="200201" y="128558"/>
                    <a:pt x="201654" y="145990"/>
                    <a:pt x="204559" y="163421"/>
                  </a:cubicBezTo>
                  <a:cubicBezTo>
                    <a:pt x="206012" y="172137"/>
                    <a:pt x="207464" y="180853"/>
                    <a:pt x="210369" y="188116"/>
                  </a:cubicBezTo>
                  <a:cubicBezTo>
                    <a:pt x="213275" y="195380"/>
                    <a:pt x="216180" y="204096"/>
                    <a:pt x="220538" y="209906"/>
                  </a:cubicBezTo>
                  <a:cubicBezTo>
                    <a:pt x="221990" y="212811"/>
                    <a:pt x="224896" y="217169"/>
                    <a:pt x="226348" y="220075"/>
                  </a:cubicBezTo>
                  <a:cubicBezTo>
                    <a:pt x="227801" y="222980"/>
                    <a:pt x="230706" y="225885"/>
                    <a:pt x="233612" y="228790"/>
                  </a:cubicBezTo>
                  <a:cubicBezTo>
                    <a:pt x="237969" y="234601"/>
                    <a:pt x="245233" y="237506"/>
                    <a:pt x="251043" y="241864"/>
                  </a:cubicBezTo>
                  <a:cubicBezTo>
                    <a:pt x="253948" y="243316"/>
                    <a:pt x="258306" y="244769"/>
                    <a:pt x="261212" y="246222"/>
                  </a:cubicBezTo>
                  <a:lnTo>
                    <a:pt x="271380" y="249127"/>
                  </a:lnTo>
                  <a:lnTo>
                    <a:pt x="283001" y="250580"/>
                  </a:lnTo>
                  <a:lnTo>
                    <a:pt x="284454" y="250580"/>
                  </a:lnTo>
                  <a:lnTo>
                    <a:pt x="284454" y="250580"/>
                  </a:lnTo>
                  <a:cubicBezTo>
                    <a:pt x="284454" y="250580"/>
                    <a:pt x="281549" y="250580"/>
                    <a:pt x="283001" y="250580"/>
                  </a:cubicBezTo>
                  <a:lnTo>
                    <a:pt x="283001" y="250580"/>
                  </a:lnTo>
                  <a:lnTo>
                    <a:pt x="283001" y="250580"/>
                  </a:lnTo>
                  <a:lnTo>
                    <a:pt x="284454" y="250580"/>
                  </a:lnTo>
                  <a:lnTo>
                    <a:pt x="287359" y="250580"/>
                  </a:lnTo>
                  <a:lnTo>
                    <a:pt x="294622" y="250580"/>
                  </a:lnTo>
                  <a:cubicBezTo>
                    <a:pt x="297527" y="250580"/>
                    <a:pt x="298980" y="250580"/>
                    <a:pt x="301885" y="250580"/>
                  </a:cubicBezTo>
                  <a:lnTo>
                    <a:pt x="306243" y="249127"/>
                  </a:lnTo>
                  <a:cubicBezTo>
                    <a:pt x="309149" y="247675"/>
                    <a:pt x="313507" y="247675"/>
                    <a:pt x="316412" y="246222"/>
                  </a:cubicBezTo>
                  <a:cubicBezTo>
                    <a:pt x="323675" y="243316"/>
                    <a:pt x="329486" y="240411"/>
                    <a:pt x="335296" y="236053"/>
                  </a:cubicBezTo>
                  <a:cubicBezTo>
                    <a:pt x="341107" y="231696"/>
                    <a:pt x="345465" y="227338"/>
                    <a:pt x="349822" y="220075"/>
                  </a:cubicBezTo>
                  <a:cubicBezTo>
                    <a:pt x="351275" y="217169"/>
                    <a:pt x="354180" y="214264"/>
                    <a:pt x="355633" y="209906"/>
                  </a:cubicBezTo>
                  <a:cubicBezTo>
                    <a:pt x="357086" y="207001"/>
                    <a:pt x="358538" y="202643"/>
                    <a:pt x="359991" y="198285"/>
                  </a:cubicBezTo>
                  <a:cubicBezTo>
                    <a:pt x="362896" y="191022"/>
                    <a:pt x="364349" y="182306"/>
                    <a:pt x="365801" y="173590"/>
                  </a:cubicBezTo>
                  <a:cubicBezTo>
                    <a:pt x="367254" y="164874"/>
                    <a:pt x="368707" y="156158"/>
                    <a:pt x="368707" y="147443"/>
                  </a:cubicBezTo>
                  <a:cubicBezTo>
                    <a:pt x="370159" y="130011"/>
                    <a:pt x="370159" y="111127"/>
                    <a:pt x="370159" y="92242"/>
                  </a:cubicBezTo>
                  <a:lnTo>
                    <a:pt x="370159" y="92242"/>
                  </a:lnTo>
                  <a:cubicBezTo>
                    <a:pt x="370159" y="80622"/>
                    <a:pt x="380328" y="71906"/>
                    <a:pt x="390496" y="71906"/>
                  </a:cubicBezTo>
                  <a:cubicBezTo>
                    <a:pt x="400665" y="71906"/>
                    <a:pt x="407928" y="79169"/>
                    <a:pt x="410833" y="89337"/>
                  </a:cubicBezTo>
                  <a:cubicBezTo>
                    <a:pt x="412286" y="99506"/>
                    <a:pt x="415191" y="108222"/>
                    <a:pt x="416644" y="118390"/>
                  </a:cubicBezTo>
                  <a:cubicBezTo>
                    <a:pt x="419549" y="128558"/>
                    <a:pt x="422454" y="137274"/>
                    <a:pt x="425359" y="147443"/>
                  </a:cubicBezTo>
                  <a:cubicBezTo>
                    <a:pt x="428265" y="156158"/>
                    <a:pt x="432623" y="166327"/>
                    <a:pt x="436981" y="175043"/>
                  </a:cubicBezTo>
                  <a:cubicBezTo>
                    <a:pt x="441338" y="183759"/>
                    <a:pt x="445696" y="192474"/>
                    <a:pt x="451507" y="199737"/>
                  </a:cubicBezTo>
                  <a:cubicBezTo>
                    <a:pt x="454412" y="204096"/>
                    <a:pt x="457317" y="207001"/>
                    <a:pt x="460223" y="209906"/>
                  </a:cubicBezTo>
                  <a:cubicBezTo>
                    <a:pt x="463128" y="212811"/>
                    <a:pt x="466033" y="215716"/>
                    <a:pt x="470391" y="218622"/>
                  </a:cubicBezTo>
                  <a:cubicBezTo>
                    <a:pt x="473296" y="221527"/>
                    <a:pt x="477654" y="222980"/>
                    <a:pt x="480560" y="225885"/>
                  </a:cubicBezTo>
                  <a:cubicBezTo>
                    <a:pt x="483465" y="228790"/>
                    <a:pt x="487823" y="228790"/>
                    <a:pt x="492181" y="230243"/>
                  </a:cubicBezTo>
                  <a:cubicBezTo>
                    <a:pt x="499444" y="233148"/>
                    <a:pt x="508160" y="233148"/>
                    <a:pt x="516876" y="231696"/>
                  </a:cubicBezTo>
                  <a:cubicBezTo>
                    <a:pt x="521233" y="231696"/>
                    <a:pt x="525591" y="228790"/>
                    <a:pt x="529949" y="228790"/>
                  </a:cubicBezTo>
                  <a:cubicBezTo>
                    <a:pt x="534307" y="227338"/>
                    <a:pt x="538665" y="225885"/>
                    <a:pt x="543023" y="222980"/>
                  </a:cubicBezTo>
                  <a:cubicBezTo>
                    <a:pt x="547381" y="220075"/>
                    <a:pt x="551739" y="218622"/>
                    <a:pt x="554644" y="215716"/>
                  </a:cubicBezTo>
                  <a:cubicBezTo>
                    <a:pt x="559002" y="212811"/>
                    <a:pt x="563360" y="209906"/>
                    <a:pt x="567718" y="207001"/>
                  </a:cubicBezTo>
                  <a:cubicBezTo>
                    <a:pt x="570623" y="204096"/>
                    <a:pt x="573528" y="201190"/>
                    <a:pt x="576433" y="198285"/>
                  </a:cubicBezTo>
                  <a:cubicBezTo>
                    <a:pt x="579339" y="193927"/>
                    <a:pt x="582244" y="191022"/>
                    <a:pt x="583697" y="186664"/>
                  </a:cubicBezTo>
                  <a:cubicBezTo>
                    <a:pt x="585149" y="182306"/>
                    <a:pt x="588055" y="177948"/>
                    <a:pt x="589507" y="173590"/>
                  </a:cubicBezTo>
                  <a:cubicBezTo>
                    <a:pt x="590960" y="169232"/>
                    <a:pt x="592413" y="164874"/>
                    <a:pt x="592413" y="160516"/>
                  </a:cubicBezTo>
                  <a:lnTo>
                    <a:pt x="593865" y="153253"/>
                  </a:lnTo>
                  <a:lnTo>
                    <a:pt x="593865" y="145990"/>
                  </a:lnTo>
                  <a:cubicBezTo>
                    <a:pt x="593865" y="141632"/>
                    <a:pt x="593865" y="135822"/>
                    <a:pt x="592413" y="131464"/>
                  </a:cubicBezTo>
                  <a:cubicBezTo>
                    <a:pt x="590960" y="121295"/>
                    <a:pt x="589507" y="111127"/>
                    <a:pt x="586602" y="100958"/>
                  </a:cubicBezTo>
                  <a:cubicBezTo>
                    <a:pt x="583697" y="90790"/>
                    <a:pt x="580791" y="80622"/>
                    <a:pt x="577886" y="70453"/>
                  </a:cubicBezTo>
                  <a:cubicBezTo>
                    <a:pt x="570623" y="50116"/>
                    <a:pt x="563360" y="31232"/>
                    <a:pt x="556097" y="10895"/>
                  </a:cubicBezTo>
                  <a:cubicBezTo>
                    <a:pt x="566265" y="29779"/>
                    <a:pt x="577886" y="47211"/>
                    <a:pt x="586602" y="66095"/>
                  </a:cubicBezTo>
                  <a:cubicBezTo>
                    <a:pt x="595318" y="84979"/>
                    <a:pt x="604034" y="105316"/>
                    <a:pt x="609844" y="127106"/>
                  </a:cubicBezTo>
                  <a:cubicBezTo>
                    <a:pt x="611297" y="132916"/>
                    <a:pt x="612749" y="138727"/>
                    <a:pt x="612749" y="143085"/>
                  </a:cubicBezTo>
                  <a:lnTo>
                    <a:pt x="614202" y="151801"/>
                  </a:lnTo>
                  <a:lnTo>
                    <a:pt x="614202" y="160516"/>
                  </a:lnTo>
                  <a:cubicBezTo>
                    <a:pt x="614202" y="172137"/>
                    <a:pt x="611297" y="183759"/>
                    <a:pt x="606939" y="195380"/>
                  </a:cubicBezTo>
                  <a:cubicBezTo>
                    <a:pt x="605486" y="201190"/>
                    <a:pt x="601128" y="205548"/>
                    <a:pt x="598223" y="211359"/>
                  </a:cubicBezTo>
                  <a:cubicBezTo>
                    <a:pt x="595318" y="217169"/>
                    <a:pt x="589507" y="221527"/>
                    <a:pt x="586602" y="225885"/>
                  </a:cubicBezTo>
                  <a:cubicBezTo>
                    <a:pt x="582244" y="230243"/>
                    <a:pt x="577886" y="233148"/>
                    <a:pt x="574981" y="236053"/>
                  </a:cubicBezTo>
                  <a:cubicBezTo>
                    <a:pt x="569170" y="240411"/>
                    <a:pt x="564813" y="243316"/>
                    <a:pt x="560455" y="246222"/>
                  </a:cubicBezTo>
                  <a:cubicBezTo>
                    <a:pt x="556097" y="249127"/>
                    <a:pt x="550286" y="252032"/>
                    <a:pt x="544476" y="254938"/>
                  </a:cubicBezTo>
                  <a:cubicBezTo>
                    <a:pt x="538665" y="256390"/>
                    <a:pt x="532854" y="260748"/>
                    <a:pt x="527044" y="260748"/>
                  </a:cubicBezTo>
                  <a:cubicBezTo>
                    <a:pt x="515423" y="263654"/>
                    <a:pt x="500896" y="263654"/>
                    <a:pt x="489275" y="260748"/>
                  </a:cubicBezTo>
                  <a:cubicBezTo>
                    <a:pt x="483465" y="259296"/>
                    <a:pt x="476202" y="257843"/>
                    <a:pt x="470391" y="254938"/>
                  </a:cubicBezTo>
                  <a:cubicBezTo>
                    <a:pt x="464581" y="252032"/>
                    <a:pt x="458770" y="249127"/>
                    <a:pt x="454412" y="244769"/>
                  </a:cubicBezTo>
                  <a:cubicBezTo>
                    <a:pt x="448602" y="241864"/>
                    <a:pt x="444244" y="237506"/>
                    <a:pt x="439886" y="233148"/>
                  </a:cubicBezTo>
                  <a:cubicBezTo>
                    <a:pt x="435528" y="228790"/>
                    <a:pt x="431170" y="224432"/>
                    <a:pt x="428265" y="220075"/>
                  </a:cubicBezTo>
                  <a:cubicBezTo>
                    <a:pt x="423907" y="215716"/>
                    <a:pt x="421001" y="211359"/>
                    <a:pt x="418096" y="205548"/>
                  </a:cubicBezTo>
                  <a:cubicBezTo>
                    <a:pt x="415191" y="201190"/>
                    <a:pt x="412286" y="195380"/>
                    <a:pt x="409380" y="191022"/>
                  </a:cubicBezTo>
                  <a:cubicBezTo>
                    <a:pt x="403570" y="180853"/>
                    <a:pt x="399212" y="170685"/>
                    <a:pt x="394854" y="160516"/>
                  </a:cubicBezTo>
                  <a:cubicBezTo>
                    <a:pt x="390496" y="150348"/>
                    <a:pt x="387591" y="140180"/>
                    <a:pt x="383233" y="128558"/>
                  </a:cubicBezTo>
                  <a:cubicBezTo>
                    <a:pt x="380328" y="118390"/>
                    <a:pt x="377422" y="106769"/>
                    <a:pt x="374517" y="96601"/>
                  </a:cubicBezTo>
                  <a:lnTo>
                    <a:pt x="415191" y="92242"/>
                  </a:lnTo>
                  <a:cubicBezTo>
                    <a:pt x="415191" y="111127"/>
                    <a:pt x="415191" y="130011"/>
                    <a:pt x="413738" y="150348"/>
                  </a:cubicBezTo>
                  <a:cubicBezTo>
                    <a:pt x="413738" y="160516"/>
                    <a:pt x="412286" y="170685"/>
                    <a:pt x="410833" y="180853"/>
                  </a:cubicBezTo>
                  <a:cubicBezTo>
                    <a:pt x="409380" y="191022"/>
                    <a:pt x="406475" y="201190"/>
                    <a:pt x="403570" y="211359"/>
                  </a:cubicBezTo>
                  <a:cubicBezTo>
                    <a:pt x="402117" y="217169"/>
                    <a:pt x="400665" y="221527"/>
                    <a:pt x="397759" y="227338"/>
                  </a:cubicBezTo>
                  <a:cubicBezTo>
                    <a:pt x="396307" y="233148"/>
                    <a:pt x="393402" y="237506"/>
                    <a:pt x="389044" y="241864"/>
                  </a:cubicBezTo>
                  <a:cubicBezTo>
                    <a:pt x="383233" y="252032"/>
                    <a:pt x="374517" y="260748"/>
                    <a:pt x="365801" y="268011"/>
                  </a:cubicBezTo>
                  <a:cubicBezTo>
                    <a:pt x="357086" y="275275"/>
                    <a:pt x="345465" y="281085"/>
                    <a:pt x="333843" y="285443"/>
                  </a:cubicBezTo>
                  <a:cubicBezTo>
                    <a:pt x="328033" y="288348"/>
                    <a:pt x="322222" y="288348"/>
                    <a:pt x="316412" y="289801"/>
                  </a:cubicBezTo>
                  <a:lnTo>
                    <a:pt x="307696" y="291254"/>
                  </a:lnTo>
                  <a:cubicBezTo>
                    <a:pt x="304791" y="291254"/>
                    <a:pt x="303338" y="291254"/>
                    <a:pt x="300433" y="291254"/>
                  </a:cubicBezTo>
                  <a:lnTo>
                    <a:pt x="293170" y="291254"/>
                  </a:lnTo>
                  <a:lnTo>
                    <a:pt x="290264" y="291254"/>
                  </a:lnTo>
                  <a:lnTo>
                    <a:pt x="287359" y="291254"/>
                  </a:lnTo>
                  <a:lnTo>
                    <a:pt x="285906" y="291254"/>
                  </a:lnTo>
                  <a:cubicBezTo>
                    <a:pt x="280096" y="291254"/>
                    <a:pt x="274285" y="291254"/>
                    <a:pt x="268475" y="289801"/>
                  </a:cubicBezTo>
                  <a:cubicBezTo>
                    <a:pt x="262664" y="288348"/>
                    <a:pt x="256854" y="286895"/>
                    <a:pt x="251043" y="285443"/>
                  </a:cubicBezTo>
                  <a:cubicBezTo>
                    <a:pt x="245233" y="283990"/>
                    <a:pt x="239422" y="281085"/>
                    <a:pt x="235064" y="278180"/>
                  </a:cubicBezTo>
                  <a:cubicBezTo>
                    <a:pt x="224896" y="272369"/>
                    <a:pt x="214727" y="265106"/>
                    <a:pt x="207464" y="256390"/>
                  </a:cubicBezTo>
                  <a:cubicBezTo>
                    <a:pt x="203106" y="252032"/>
                    <a:pt x="200201" y="247675"/>
                    <a:pt x="195843" y="243316"/>
                  </a:cubicBezTo>
                  <a:cubicBezTo>
                    <a:pt x="192938" y="238959"/>
                    <a:pt x="190033" y="234601"/>
                    <a:pt x="187127" y="228790"/>
                  </a:cubicBezTo>
                  <a:cubicBezTo>
                    <a:pt x="181317" y="218622"/>
                    <a:pt x="178411" y="208453"/>
                    <a:pt x="175506" y="198285"/>
                  </a:cubicBezTo>
                  <a:cubicBezTo>
                    <a:pt x="172601" y="188116"/>
                    <a:pt x="171148" y="177948"/>
                    <a:pt x="169696" y="167780"/>
                  </a:cubicBezTo>
                  <a:cubicBezTo>
                    <a:pt x="166790" y="147443"/>
                    <a:pt x="166790" y="127106"/>
                    <a:pt x="168243" y="106769"/>
                  </a:cubicBezTo>
                  <a:lnTo>
                    <a:pt x="206012" y="109674"/>
                  </a:lnTo>
                  <a:cubicBezTo>
                    <a:pt x="204559" y="118390"/>
                    <a:pt x="203106" y="127106"/>
                    <a:pt x="201654" y="135822"/>
                  </a:cubicBezTo>
                  <a:cubicBezTo>
                    <a:pt x="198748" y="144537"/>
                    <a:pt x="197296" y="153253"/>
                    <a:pt x="192938" y="160516"/>
                  </a:cubicBezTo>
                  <a:cubicBezTo>
                    <a:pt x="190033" y="169232"/>
                    <a:pt x="185675" y="176496"/>
                    <a:pt x="181317" y="185211"/>
                  </a:cubicBezTo>
                  <a:cubicBezTo>
                    <a:pt x="176959" y="192474"/>
                    <a:pt x="171148" y="201190"/>
                    <a:pt x="165338" y="207001"/>
                  </a:cubicBezTo>
                  <a:cubicBezTo>
                    <a:pt x="159527" y="214264"/>
                    <a:pt x="152264" y="220075"/>
                    <a:pt x="145001" y="225885"/>
                  </a:cubicBezTo>
                  <a:cubicBezTo>
                    <a:pt x="140643" y="228790"/>
                    <a:pt x="136285" y="231696"/>
                    <a:pt x="131927" y="233148"/>
                  </a:cubicBezTo>
                  <a:cubicBezTo>
                    <a:pt x="127569" y="234601"/>
                    <a:pt x="123211" y="237506"/>
                    <a:pt x="118853" y="237506"/>
                  </a:cubicBezTo>
                  <a:cubicBezTo>
                    <a:pt x="114495" y="238959"/>
                    <a:pt x="108685" y="240411"/>
                    <a:pt x="104327" y="240411"/>
                  </a:cubicBezTo>
                  <a:cubicBezTo>
                    <a:pt x="99969" y="240411"/>
                    <a:pt x="94159" y="241864"/>
                    <a:pt x="89801" y="240411"/>
                  </a:cubicBezTo>
                  <a:cubicBezTo>
                    <a:pt x="85443" y="240411"/>
                    <a:pt x="79632" y="240411"/>
                    <a:pt x="75274" y="238959"/>
                  </a:cubicBezTo>
                  <a:lnTo>
                    <a:pt x="62201" y="234601"/>
                  </a:lnTo>
                  <a:lnTo>
                    <a:pt x="62201" y="234601"/>
                  </a:lnTo>
                  <a:cubicBezTo>
                    <a:pt x="62201" y="234601"/>
                    <a:pt x="62201" y="234601"/>
                    <a:pt x="60748" y="234601"/>
                  </a:cubicBezTo>
                  <a:lnTo>
                    <a:pt x="47674" y="227338"/>
                  </a:lnTo>
                  <a:cubicBezTo>
                    <a:pt x="43316" y="224432"/>
                    <a:pt x="40411" y="220075"/>
                    <a:pt x="36053" y="217169"/>
                  </a:cubicBezTo>
                  <a:cubicBezTo>
                    <a:pt x="33148" y="212811"/>
                    <a:pt x="28790" y="209906"/>
                    <a:pt x="27337" y="205548"/>
                  </a:cubicBezTo>
                  <a:cubicBezTo>
                    <a:pt x="24432" y="201190"/>
                    <a:pt x="22979" y="196832"/>
                    <a:pt x="21527" y="192474"/>
                  </a:cubicBezTo>
                  <a:cubicBezTo>
                    <a:pt x="20074" y="188116"/>
                    <a:pt x="18622" y="183759"/>
                    <a:pt x="17169" y="177948"/>
                  </a:cubicBezTo>
                  <a:cubicBezTo>
                    <a:pt x="15716" y="173590"/>
                    <a:pt x="14264" y="169232"/>
                    <a:pt x="14264" y="163421"/>
                  </a:cubicBezTo>
                  <a:cubicBezTo>
                    <a:pt x="14264" y="159064"/>
                    <a:pt x="12811" y="154706"/>
                    <a:pt x="12811" y="148895"/>
                  </a:cubicBezTo>
                  <a:cubicBezTo>
                    <a:pt x="12811" y="144537"/>
                    <a:pt x="12811" y="140180"/>
                    <a:pt x="12811" y="135822"/>
                  </a:cubicBezTo>
                  <a:cubicBezTo>
                    <a:pt x="7000" y="105316"/>
                    <a:pt x="15716" y="70453"/>
                    <a:pt x="21527" y="35590"/>
                  </a:cubicBezTo>
                  <a:close/>
                </a:path>
              </a:pathLst>
            </a:custGeom>
            <a:solidFill>
              <a:srgbClr val="D58D2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3338007" y="5478546"/>
              <a:ext cx="58105" cy="87158"/>
            </a:xfrm>
            <a:custGeom>
              <a:avLst/>
              <a:gdLst>
                <a:gd name="connsiteX0" fmla="*/ 49208 w 58105"/>
                <a:gd name="connsiteY0" fmla="*/ 10895 h 87158"/>
                <a:gd name="connsiteX1" fmla="*/ 52113 w 58105"/>
                <a:gd name="connsiteY1" fmla="*/ 15252 h 87158"/>
                <a:gd name="connsiteX2" fmla="*/ 57924 w 58105"/>
                <a:gd name="connsiteY2" fmla="*/ 26874 h 87158"/>
                <a:gd name="connsiteX3" fmla="*/ 59376 w 58105"/>
                <a:gd name="connsiteY3" fmla="*/ 34137 h 87158"/>
                <a:gd name="connsiteX4" fmla="*/ 59376 w 58105"/>
                <a:gd name="connsiteY4" fmla="*/ 42853 h 87158"/>
                <a:gd name="connsiteX5" fmla="*/ 57924 w 58105"/>
                <a:gd name="connsiteY5" fmla="*/ 51568 h 87158"/>
                <a:gd name="connsiteX6" fmla="*/ 55019 w 58105"/>
                <a:gd name="connsiteY6" fmla="*/ 60284 h 87158"/>
                <a:gd name="connsiteX7" fmla="*/ 33229 w 58105"/>
                <a:gd name="connsiteY7" fmla="*/ 80621 h 87158"/>
                <a:gd name="connsiteX8" fmla="*/ 21608 w 58105"/>
                <a:gd name="connsiteY8" fmla="*/ 84979 h 87158"/>
                <a:gd name="connsiteX9" fmla="*/ 15797 w 58105"/>
                <a:gd name="connsiteY9" fmla="*/ 86432 h 87158"/>
                <a:gd name="connsiteX10" fmla="*/ 14345 w 58105"/>
                <a:gd name="connsiteY10" fmla="*/ 80621 h 87158"/>
                <a:gd name="connsiteX11" fmla="*/ 11439 w 58105"/>
                <a:gd name="connsiteY11" fmla="*/ 69000 h 87158"/>
                <a:gd name="connsiteX12" fmla="*/ 15797 w 58105"/>
                <a:gd name="connsiteY12" fmla="*/ 41400 h 87158"/>
                <a:gd name="connsiteX13" fmla="*/ 18703 w 58105"/>
                <a:gd name="connsiteY13" fmla="*/ 35590 h 87158"/>
                <a:gd name="connsiteX14" fmla="*/ 23061 w 58105"/>
                <a:gd name="connsiteY14" fmla="*/ 31232 h 87158"/>
                <a:gd name="connsiteX15" fmla="*/ 28871 w 58105"/>
                <a:gd name="connsiteY15" fmla="*/ 26874 h 87158"/>
                <a:gd name="connsiteX16" fmla="*/ 34682 w 58105"/>
                <a:gd name="connsiteY16" fmla="*/ 22516 h 87158"/>
                <a:gd name="connsiteX17" fmla="*/ 44850 w 58105"/>
                <a:gd name="connsiteY17" fmla="*/ 16705 h 87158"/>
                <a:gd name="connsiteX18" fmla="*/ 49208 w 58105"/>
                <a:gd name="connsiteY18" fmla="*/ 10895 h 8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105" h="87158">
                  <a:moveTo>
                    <a:pt x="49208" y="10895"/>
                  </a:moveTo>
                  <a:cubicBezTo>
                    <a:pt x="49208" y="10895"/>
                    <a:pt x="50661" y="12347"/>
                    <a:pt x="52113" y="15252"/>
                  </a:cubicBezTo>
                  <a:cubicBezTo>
                    <a:pt x="53566" y="18158"/>
                    <a:pt x="56471" y="22516"/>
                    <a:pt x="57924" y="26874"/>
                  </a:cubicBezTo>
                  <a:cubicBezTo>
                    <a:pt x="59376" y="28327"/>
                    <a:pt x="59376" y="31232"/>
                    <a:pt x="59376" y="34137"/>
                  </a:cubicBezTo>
                  <a:cubicBezTo>
                    <a:pt x="59376" y="37042"/>
                    <a:pt x="59376" y="39947"/>
                    <a:pt x="59376" y="42853"/>
                  </a:cubicBezTo>
                  <a:cubicBezTo>
                    <a:pt x="59376" y="45758"/>
                    <a:pt x="57924" y="48663"/>
                    <a:pt x="57924" y="51568"/>
                  </a:cubicBezTo>
                  <a:cubicBezTo>
                    <a:pt x="56471" y="54474"/>
                    <a:pt x="56471" y="57379"/>
                    <a:pt x="55019" y="60284"/>
                  </a:cubicBezTo>
                  <a:cubicBezTo>
                    <a:pt x="50661" y="69000"/>
                    <a:pt x="41945" y="77716"/>
                    <a:pt x="33229" y="80621"/>
                  </a:cubicBezTo>
                  <a:cubicBezTo>
                    <a:pt x="28871" y="82074"/>
                    <a:pt x="24513" y="83527"/>
                    <a:pt x="21608" y="84979"/>
                  </a:cubicBezTo>
                  <a:cubicBezTo>
                    <a:pt x="18703" y="84979"/>
                    <a:pt x="15797" y="86432"/>
                    <a:pt x="15797" y="86432"/>
                  </a:cubicBezTo>
                  <a:cubicBezTo>
                    <a:pt x="15797" y="86432"/>
                    <a:pt x="14345" y="84979"/>
                    <a:pt x="14345" y="80621"/>
                  </a:cubicBezTo>
                  <a:cubicBezTo>
                    <a:pt x="12892" y="77716"/>
                    <a:pt x="12892" y="73358"/>
                    <a:pt x="11439" y="69000"/>
                  </a:cubicBezTo>
                  <a:cubicBezTo>
                    <a:pt x="9987" y="60284"/>
                    <a:pt x="11439" y="50116"/>
                    <a:pt x="15797" y="41400"/>
                  </a:cubicBezTo>
                  <a:cubicBezTo>
                    <a:pt x="17250" y="39947"/>
                    <a:pt x="17250" y="37042"/>
                    <a:pt x="18703" y="35590"/>
                  </a:cubicBezTo>
                  <a:cubicBezTo>
                    <a:pt x="20155" y="34137"/>
                    <a:pt x="21608" y="32684"/>
                    <a:pt x="23061" y="31232"/>
                  </a:cubicBezTo>
                  <a:cubicBezTo>
                    <a:pt x="24513" y="29779"/>
                    <a:pt x="25966" y="28327"/>
                    <a:pt x="28871" y="26874"/>
                  </a:cubicBezTo>
                  <a:cubicBezTo>
                    <a:pt x="30324" y="25421"/>
                    <a:pt x="31776" y="23968"/>
                    <a:pt x="34682" y="22516"/>
                  </a:cubicBezTo>
                  <a:cubicBezTo>
                    <a:pt x="39040" y="19611"/>
                    <a:pt x="41945" y="18158"/>
                    <a:pt x="44850" y="16705"/>
                  </a:cubicBezTo>
                  <a:cubicBezTo>
                    <a:pt x="47755" y="10895"/>
                    <a:pt x="49208" y="10895"/>
                    <a:pt x="49208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3533931" y="5725494"/>
              <a:ext cx="58105" cy="101684"/>
            </a:xfrm>
            <a:custGeom>
              <a:avLst/>
              <a:gdLst>
                <a:gd name="connsiteX0" fmla="*/ 46484 w 58105"/>
                <a:gd name="connsiteY0" fmla="*/ 10895 h 101684"/>
                <a:gd name="connsiteX1" fmla="*/ 49390 w 58105"/>
                <a:gd name="connsiteY1" fmla="*/ 15252 h 101684"/>
                <a:gd name="connsiteX2" fmla="*/ 55200 w 58105"/>
                <a:gd name="connsiteY2" fmla="*/ 26874 h 101684"/>
                <a:gd name="connsiteX3" fmla="*/ 55200 w 58105"/>
                <a:gd name="connsiteY3" fmla="*/ 57379 h 101684"/>
                <a:gd name="connsiteX4" fmla="*/ 37768 w 58105"/>
                <a:gd name="connsiteY4" fmla="*/ 83527 h 101684"/>
                <a:gd name="connsiteX5" fmla="*/ 27600 w 58105"/>
                <a:gd name="connsiteY5" fmla="*/ 90790 h 101684"/>
                <a:gd name="connsiteX6" fmla="*/ 21790 w 58105"/>
                <a:gd name="connsiteY6" fmla="*/ 92242 h 101684"/>
                <a:gd name="connsiteX7" fmla="*/ 18884 w 58105"/>
                <a:gd name="connsiteY7" fmla="*/ 87884 h 101684"/>
                <a:gd name="connsiteX8" fmla="*/ 13074 w 58105"/>
                <a:gd name="connsiteY8" fmla="*/ 76263 h 101684"/>
                <a:gd name="connsiteX9" fmla="*/ 13074 w 58105"/>
                <a:gd name="connsiteY9" fmla="*/ 45758 h 101684"/>
                <a:gd name="connsiteX10" fmla="*/ 30505 w 58105"/>
                <a:gd name="connsiteY10" fmla="*/ 19611 h 101684"/>
                <a:gd name="connsiteX11" fmla="*/ 40674 w 58105"/>
                <a:gd name="connsiteY11" fmla="*/ 12347 h 101684"/>
                <a:gd name="connsiteX12" fmla="*/ 46484 w 58105"/>
                <a:gd name="connsiteY12" fmla="*/ 10895 h 10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105" h="101684">
                  <a:moveTo>
                    <a:pt x="46484" y="10895"/>
                  </a:moveTo>
                  <a:cubicBezTo>
                    <a:pt x="46484" y="10895"/>
                    <a:pt x="47937" y="12347"/>
                    <a:pt x="49390" y="15252"/>
                  </a:cubicBezTo>
                  <a:cubicBezTo>
                    <a:pt x="50842" y="18158"/>
                    <a:pt x="52295" y="22516"/>
                    <a:pt x="55200" y="26874"/>
                  </a:cubicBezTo>
                  <a:cubicBezTo>
                    <a:pt x="58105" y="35590"/>
                    <a:pt x="58105" y="47211"/>
                    <a:pt x="55200" y="57379"/>
                  </a:cubicBezTo>
                  <a:cubicBezTo>
                    <a:pt x="52295" y="67547"/>
                    <a:pt x="45032" y="77716"/>
                    <a:pt x="37768" y="83527"/>
                  </a:cubicBezTo>
                  <a:cubicBezTo>
                    <a:pt x="33411" y="86432"/>
                    <a:pt x="30505" y="89337"/>
                    <a:pt x="27600" y="90790"/>
                  </a:cubicBezTo>
                  <a:cubicBezTo>
                    <a:pt x="24695" y="92242"/>
                    <a:pt x="21790" y="92242"/>
                    <a:pt x="21790" y="92242"/>
                  </a:cubicBezTo>
                  <a:cubicBezTo>
                    <a:pt x="21790" y="92242"/>
                    <a:pt x="20337" y="90790"/>
                    <a:pt x="18884" y="87884"/>
                  </a:cubicBezTo>
                  <a:cubicBezTo>
                    <a:pt x="17432" y="84979"/>
                    <a:pt x="15979" y="80621"/>
                    <a:pt x="13074" y="76263"/>
                  </a:cubicBezTo>
                  <a:cubicBezTo>
                    <a:pt x="10168" y="67547"/>
                    <a:pt x="10168" y="55927"/>
                    <a:pt x="13074" y="45758"/>
                  </a:cubicBezTo>
                  <a:cubicBezTo>
                    <a:pt x="15979" y="35590"/>
                    <a:pt x="23242" y="26874"/>
                    <a:pt x="30505" y="19611"/>
                  </a:cubicBezTo>
                  <a:cubicBezTo>
                    <a:pt x="34863" y="16705"/>
                    <a:pt x="37768" y="13800"/>
                    <a:pt x="40674" y="12347"/>
                  </a:cubicBezTo>
                  <a:cubicBezTo>
                    <a:pt x="45032" y="12347"/>
                    <a:pt x="46484" y="10895"/>
                    <a:pt x="46484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3256477" y="5750189"/>
              <a:ext cx="58105" cy="101684"/>
            </a:xfrm>
            <a:custGeom>
              <a:avLst/>
              <a:gdLst>
                <a:gd name="connsiteX0" fmla="*/ 18884 w 58105"/>
                <a:gd name="connsiteY0" fmla="*/ 10895 h 101684"/>
                <a:gd name="connsiteX1" fmla="*/ 24695 w 58105"/>
                <a:gd name="connsiteY1" fmla="*/ 13800 h 101684"/>
                <a:gd name="connsiteX2" fmla="*/ 36316 w 58105"/>
                <a:gd name="connsiteY2" fmla="*/ 21063 h 101684"/>
                <a:gd name="connsiteX3" fmla="*/ 55200 w 58105"/>
                <a:gd name="connsiteY3" fmla="*/ 50116 h 101684"/>
                <a:gd name="connsiteX4" fmla="*/ 53748 w 58105"/>
                <a:gd name="connsiteY4" fmla="*/ 86432 h 101684"/>
                <a:gd name="connsiteX5" fmla="*/ 47937 w 58105"/>
                <a:gd name="connsiteY5" fmla="*/ 98053 h 101684"/>
                <a:gd name="connsiteX6" fmla="*/ 45032 w 58105"/>
                <a:gd name="connsiteY6" fmla="*/ 102411 h 101684"/>
                <a:gd name="connsiteX7" fmla="*/ 39221 w 58105"/>
                <a:gd name="connsiteY7" fmla="*/ 99505 h 101684"/>
                <a:gd name="connsiteX8" fmla="*/ 29053 w 58105"/>
                <a:gd name="connsiteY8" fmla="*/ 90790 h 101684"/>
                <a:gd name="connsiteX9" fmla="*/ 13074 w 58105"/>
                <a:gd name="connsiteY9" fmla="*/ 63189 h 101684"/>
                <a:gd name="connsiteX10" fmla="*/ 13074 w 58105"/>
                <a:gd name="connsiteY10" fmla="*/ 29779 h 101684"/>
                <a:gd name="connsiteX11" fmla="*/ 17432 w 58105"/>
                <a:gd name="connsiteY11" fmla="*/ 16705 h 101684"/>
                <a:gd name="connsiteX12" fmla="*/ 18884 w 58105"/>
                <a:gd name="connsiteY12" fmla="*/ 10895 h 10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105" h="101684">
                  <a:moveTo>
                    <a:pt x="18884" y="10895"/>
                  </a:moveTo>
                  <a:cubicBezTo>
                    <a:pt x="18884" y="10895"/>
                    <a:pt x="21790" y="12347"/>
                    <a:pt x="24695" y="13800"/>
                  </a:cubicBezTo>
                  <a:cubicBezTo>
                    <a:pt x="27600" y="15252"/>
                    <a:pt x="31958" y="18158"/>
                    <a:pt x="36316" y="21063"/>
                  </a:cubicBezTo>
                  <a:cubicBezTo>
                    <a:pt x="43579" y="28326"/>
                    <a:pt x="50842" y="38495"/>
                    <a:pt x="55200" y="50116"/>
                  </a:cubicBezTo>
                  <a:cubicBezTo>
                    <a:pt x="58105" y="61737"/>
                    <a:pt x="56653" y="76263"/>
                    <a:pt x="53748" y="86432"/>
                  </a:cubicBezTo>
                  <a:cubicBezTo>
                    <a:pt x="52295" y="90790"/>
                    <a:pt x="49390" y="95147"/>
                    <a:pt x="47937" y="98053"/>
                  </a:cubicBezTo>
                  <a:cubicBezTo>
                    <a:pt x="46484" y="100958"/>
                    <a:pt x="45032" y="102411"/>
                    <a:pt x="45032" y="102411"/>
                  </a:cubicBezTo>
                  <a:cubicBezTo>
                    <a:pt x="45032" y="102411"/>
                    <a:pt x="42126" y="100958"/>
                    <a:pt x="39221" y="99505"/>
                  </a:cubicBezTo>
                  <a:cubicBezTo>
                    <a:pt x="36316" y="98053"/>
                    <a:pt x="31958" y="95147"/>
                    <a:pt x="29053" y="90790"/>
                  </a:cubicBezTo>
                  <a:cubicBezTo>
                    <a:pt x="21790" y="83527"/>
                    <a:pt x="15979" y="73358"/>
                    <a:pt x="13074" y="63189"/>
                  </a:cubicBezTo>
                  <a:cubicBezTo>
                    <a:pt x="10168" y="51568"/>
                    <a:pt x="10168" y="39947"/>
                    <a:pt x="13074" y="29779"/>
                  </a:cubicBezTo>
                  <a:cubicBezTo>
                    <a:pt x="14526" y="25421"/>
                    <a:pt x="15979" y="19610"/>
                    <a:pt x="17432" y="16705"/>
                  </a:cubicBezTo>
                  <a:cubicBezTo>
                    <a:pt x="18884" y="12347"/>
                    <a:pt x="18884" y="10895"/>
                    <a:pt x="18884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3825991" y="5899810"/>
              <a:ext cx="58105" cy="87158"/>
            </a:xfrm>
            <a:custGeom>
              <a:avLst/>
              <a:gdLst>
                <a:gd name="connsiteX0" fmla="*/ 15898 w 58105"/>
                <a:gd name="connsiteY0" fmla="*/ 10895 h 87158"/>
                <a:gd name="connsiteX1" fmla="*/ 21709 w 58105"/>
                <a:gd name="connsiteY1" fmla="*/ 12347 h 87158"/>
                <a:gd name="connsiteX2" fmla="*/ 33330 w 58105"/>
                <a:gd name="connsiteY2" fmla="*/ 18158 h 87158"/>
                <a:gd name="connsiteX3" fmla="*/ 44951 w 58105"/>
                <a:gd name="connsiteY3" fmla="*/ 26874 h 87158"/>
                <a:gd name="connsiteX4" fmla="*/ 53667 w 58105"/>
                <a:gd name="connsiteY4" fmla="*/ 37042 h 87158"/>
                <a:gd name="connsiteX5" fmla="*/ 59477 w 58105"/>
                <a:gd name="connsiteY5" fmla="*/ 50116 h 87158"/>
                <a:gd name="connsiteX6" fmla="*/ 60930 w 58105"/>
                <a:gd name="connsiteY6" fmla="*/ 64642 h 87158"/>
                <a:gd name="connsiteX7" fmla="*/ 59477 w 58105"/>
                <a:gd name="connsiteY7" fmla="*/ 76263 h 87158"/>
                <a:gd name="connsiteX8" fmla="*/ 58025 w 58105"/>
                <a:gd name="connsiteY8" fmla="*/ 82074 h 87158"/>
                <a:gd name="connsiteX9" fmla="*/ 52214 w 58105"/>
                <a:gd name="connsiteY9" fmla="*/ 80621 h 87158"/>
                <a:gd name="connsiteX10" fmla="*/ 40593 w 58105"/>
                <a:gd name="connsiteY10" fmla="*/ 77716 h 87158"/>
                <a:gd name="connsiteX11" fmla="*/ 17351 w 58105"/>
                <a:gd name="connsiteY11" fmla="*/ 57379 h 87158"/>
                <a:gd name="connsiteX12" fmla="*/ 11540 w 58105"/>
                <a:gd name="connsiteY12" fmla="*/ 41400 h 87158"/>
                <a:gd name="connsiteX13" fmla="*/ 11540 w 58105"/>
                <a:gd name="connsiteY13" fmla="*/ 26874 h 87158"/>
                <a:gd name="connsiteX14" fmla="*/ 15898 w 58105"/>
                <a:gd name="connsiteY14" fmla="*/ 15252 h 87158"/>
                <a:gd name="connsiteX15" fmla="*/ 15898 w 58105"/>
                <a:gd name="connsiteY15" fmla="*/ 10895 h 8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105" h="87158">
                  <a:moveTo>
                    <a:pt x="15898" y="10895"/>
                  </a:moveTo>
                  <a:cubicBezTo>
                    <a:pt x="15898" y="10895"/>
                    <a:pt x="18804" y="10895"/>
                    <a:pt x="21709" y="12347"/>
                  </a:cubicBezTo>
                  <a:cubicBezTo>
                    <a:pt x="24614" y="13800"/>
                    <a:pt x="28972" y="15252"/>
                    <a:pt x="33330" y="18158"/>
                  </a:cubicBezTo>
                  <a:cubicBezTo>
                    <a:pt x="37688" y="21063"/>
                    <a:pt x="40593" y="23968"/>
                    <a:pt x="44951" y="26874"/>
                  </a:cubicBezTo>
                  <a:cubicBezTo>
                    <a:pt x="47856" y="29779"/>
                    <a:pt x="50761" y="32684"/>
                    <a:pt x="53667" y="37042"/>
                  </a:cubicBezTo>
                  <a:cubicBezTo>
                    <a:pt x="56572" y="41400"/>
                    <a:pt x="58025" y="45758"/>
                    <a:pt x="59477" y="50116"/>
                  </a:cubicBezTo>
                  <a:cubicBezTo>
                    <a:pt x="60930" y="54474"/>
                    <a:pt x="60930" y="60284"/>
                    <a:pt x="60930" y="64642"/>
                  </a:cubicBezTo>
                  <a:cubicBezTo>
                    <a:pt x="60930" y="69000"/>
                    <a:pt x="59477" y="73358"/>
                    <a:pt x="59477" y="76263"/>
                  </a:cubicBezTo>
                  <a:cubicBezTo>
                    <a:pt x="58025" y="79169"/>
                    <a:pt x="58025" y="82074"/>
                    <a:pt x="58025" y="82074"/>
                  </a:cubicBezTo>
                  <a:cubicBezTo>
                    <a:pt x="58025" y="82074"/>
                    <a:pt x="55119" y="82074"/>
                    <a:pt x="52214" y="80621"/>
                  </a:cubicBezTo>
                  <a:cubicBezTo>
                    <a:pt x="49309" y="80621"/>
                    <a:pt x="44951" y="79169"/>
                    <a:pt x="40593" y="77716"/>
                  </a:cubicBezTo>
                  <a:cubicBezTo>
                    <a:pt x="31877" y="74811"/>
                    <a:pt x="23161" y="67547"/>
                    <a:pt x="17351" y="57379"/>
                  </a:cubicBezTo>
                  <a:cubicBezTo>
                    <a:pt x="14446" y="51568"/>
                    <a:pt x="12993" y="45758"/>
                    <a:pt x="11540" y="41400"/>
                  </a:cubicBezTo>
                  <a:cubicBezTo>
                    <a:pt x="10088" y="35590"/>
                    <a:pt x="11540" y="31232"/>
                    <a:pt x="11540" y="26874"/>
                  </a:cubicBezTo>
                  <a:cubicBezTo>
                    <a:pt x="12993" y="22516"/>
                    <a:pt x="14446" y="18158"/>
                    <a:pt x="15898" y="15252"/>
                  </a:cubicBezTo>
                  <a:cubicBezTo>
                    <a:pt x="15898" y="12347"/>
                    <a:pt x="15898" y="10895"/>
                    <a:pt x="15898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3556447" y="5991326"/>
              <a:ext cx="87158" cy="116211"/>
            </a:xfrm>
            <a:custGeom>
              <a:avLst/>
              <a:gdLst>
                <a:gd name="connsiteX0" fmla="*/ 77716 w 87158"/>
                <a:gd name="connsiteY0" fmla="*/ 10895 h 116210"/>
                <a:gd name="connsiteX1" fmla="*/ 77716 w 87158"/>
                <a:gd name="connsiteY1" fmla="*/ 18158 h 116210"/>
                <a:gd name="connsiteX2" fmla="*/ 76263 w 87158"/>
                <a:gd name="connsiteY2" fmla="*/ 34137 h 116210"/>
                <a:gd name="connsiteX3" fmla="*/ 70453 w 87158"/>
                <a:gd name="connsiteY3" fmla="*/ 53022 h 116210"/>
                <a:gd name="connsiteX4" fmla="*/ 66095 w 87158"/>
                <a:gd name="connsiteY4" fmla="*/ 61737 h 116210"/>
                <a:gd name="connsiteX5" fmla="*/ 60284 w 87158"/>
                <a:gd name="connsiteY5" fmla="*/ 70453 h 116210"/>
                <a:gd name="connsiteX6" fmla="*/ 47211 w 87158"/>
                <a:gd name="connsiteY6" fmla="*/ 86432 h 116210"/>
                <a:gd name="connsiteX7" fmla="*/ 39947 w 87158"/>
                <a:gd name="connsiteY7" fmla="*/ 93695 h 116210"/>
                <a:gd name="connsiteX8" fmla="*/ 32684 w 87158"/>
                <a:gd name="connsiteY8" fmla="*/ 99506 h 116210"/>
                <a:gd name="connsiteX9" fmla="*/ 19611 w 87158"/>
                <a:gd name="connsiteY9" fmla="*/ 108222 h 116210"/>
                <a:gd name="connsiteX10" fmla="*/ 13800 w 87158"/>
                <a:gd name="connsiteY10" fmla="*/ 111127 h 116210"/>
                <a:gd name="connsiteX11" fmla="*/ 12347 w 87158"/>
                <a:gd name="connsiteY11" fmla="*/ 105316 h 116210"/>
                <a:gd name="connsiteX12" fmla="*/ 10895 w 87158"/>
                <a:gd name="connsiteY12" fmla="*/ 89337 h 116210"/>
                <a:gd name="connsiteX13" fmla="*/ 13800 w 87158"/>
                <a:gd name="connsiteY13" fmla="*/ 67548 h 116210"/>
                <a:gd name="connsiteX14" fmla="*/ 23969 w 87158"/>
                <a:gd name="connsiteY14" fmla="*/ 45758 h 116210"/>
                <a:gd name="connsiteX15" fmla="*/ 39947 w 87158"/>
                <a:gd name="connsiteY15" fmla="*/ 28327 h 116210"/>
                <a:gd name="connsiteX16" fmla="*/ 57379 w 87158"/>
                <a:gd name="connsiteY16" fmla="*/ 16706 h 116210"/>
                <a:gd name="connsiteX17" fmla="*/ 71905 w 87158"/>
                <a:gd name="connsiteY17" fmla="*/ 10895 h 116210"/>
                <a:gd name="connsiteX18" fmla="*/ 77716 w 87158"/>
                <a:gd name="connsiteY18" fmla="*/ 10895 h 11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158" h="116210">
                  <a:moveTo>
                    <a:pt x="77716" y="10895"/>
                  </a:moveTo>
                  <a:cubicBezTo>
                    <a:pt x="77716" y="10895"/>
                    <a:pt x="77716" y="13800"/>
                    <a:pt x="77716" y="18158"/>
                  </a:cubicBezTo>
                  <a:cubicBezTo>
                    <a:pt x="77716" y="22516"/>
                    <a:pt x="77716" y="28327"/>
                    <a:pt x="76263" y="34137"/>
                  </a:cubicBezTo>
                  <a:cubicBezTo>
                    <a:pt x="74811" y="39947"/>
                    <a:pt x="71905" y="47211"/>
                    <a:pt x="70453" y="53022"/>
                  </a:cubicBezTo>
                  <a:cubicBezTo>
                    <a:pt x="69000" y="55927"/>
                    <a:pt x="67548" y="58832"/>
                    <a:pt x="66095" y="61737"/>
                  </a:cubicBezTo>
                  <a:cubicBezTo>
                    <a:pt x="64642" y="64642"/>
                    <a:pt x="63190" y="67548"/>
                    <a:pt x="60284" y="70453"/>
                  </a:cubicBezTo>
                  <a:cubicBezTo>
                    <a:pt x="57379" y="76263"/>
                    <a:pt x="53021" y="82074"/>
                    <a:pt x="47211" y="86432"/>
                  </a:cubicBezTo>
                  <a:cubicBezTo>
                    <a:pt x="44305" y="89337"/>
                    <a:pt x="42853" y="90790"/>
                    <a:pt x="39947" y="93695"/>
                  </a:cubicBezTo>
                  <a:cubicBezTo>
                    <a:pt x="37042" y="96601"/>
                    <a:pt x="35590" y="98053"/>
                    <a:pt x="32684" y="99506"/>
                  </a:cubicBezTo>
                  <a:cubicBezTo>
                    <a:pt x="28326" y="103864"/>
                    <a:pt x="23969" y="106769"/>
                    <a:pt x="19611" y="108222"/>
                  </a:cubicBezTo>
                  <a:cubicBezTo>
                    <a:pt x="16705" y="109674"/>
                    <a:pt x="13800" y="111127"/>
                    <a:pt x="13800" y="111127"/>
                  </a:cubicBezTo>
                  <a:cubicBezTo>
                    <a:pt x="13800" y="111127"/>
                    <a:pt x="12347" y="108222"/>
                    <a:pt x="12347" y="105316"/>
                  </a:cubicBezTo>
                  <a:cubicBezTo>
                    <a:pt x="10895" y="100958"/>
                    <a:pt x="10895" y="95148"/>
                    <a:pt x="10895" y="89337"/>
                  </a:cubicBezTo>
                  <a:cubicBezTo>
                    <a:pt x="10895" y="83527"/>
                    <a:pt x="10895" y="74811"/>
                    <a:pt x="13800" y="67548"/>
                  </a:cubicBezTo>
                  <a:cubicBezTo>
                    <a:pt x="16705" y="60285"/>
                    <a:pt x="19611" y="53022"/>
                    <a:pt x="23969" y="45758"/>
                  </a:cubicBezTo>
                  <a:cubicBezTo>
                    <a:pt x="28326" y="38495"/>
                    <a:pt x="34137" y="32684"/>
                    <a:pt x="39947" y="28327"/>
                  </a:cubicBezTo>
                  <a:cubicBezTo>
                    <a:pt x="45758" y="22516"/>
                    <a:pt x="51569" y="19611"/>
                    <a:pt x="57379" y="16706"/>
                  </a:cubicBezTo>
                  <a:cubicBezTo>
                    <a:pt x="63190" y="13800"/>
                    <a:pt x="69000" y="12347"/>
                    <a:pt x="71905" y="10895"/>
                  </a:cubicBezTo>
                  <a:cubicBezTo>
                    <a:pt x="74811" y="12347"/>
                    <a:pt x="77716" y="10895"/>
                    <a:pt x="77716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4168006" y="6026189"/>
              <a:ext cx="72632" cy="87158"/>
            </a:xfrm>
            <a:custGeom>
              <a:avLst/>
              <a:gdLst>
                <a:gd name="connsiteX0" fmla="*/ 13800 w 72631"/>
                <a:gd name="connsiteY0" fmla="*/ 10895 h 87158"/>
                <a:gd name="connsiteX1" fmla="*/ 19611 w 72631"/>
                <a:gd name="connsiteY1" fmla="*/ 12347 h 87158"/>
                <a:gd name="connsiteX2" fmla="*/ 32684 w 72631"/>
                <a:gd name="connsiteY2" fmla="*/ 16705 h 87158"/>
                <a:gd name="connsiteX3" fmla="*/ 57379 w 72631"/>
                <a:gd name="connsiteY3" fmla="*/ 38495 h 87158"/>
                <a:gd name="connsiteX4" fmla="*/ 66095 w 72631"/>
                <a:gd name="connsiteY4" fmla="*/ 70452 h 87158"/>
                <a:gd name="connsiteX5" fmla="*/ 64642 w 72631"/>
                <a:gd name="connsiteY5" fmla="*/ 83527 h 87158"/>
                <a:gd name="connsiteX6" fmla="*/ 63190 w 72631"/>
                <a:gd name="connsiteY6" fmla="*/ 89337 h 87158"/>
                <a:gd name="connsiteX7" fmla="*/ 57379 w 72631"/>
                <a:gd name="connsiteY7" fmla="*/ 87884 h 87158"/>
                <a:gd name="connsiteX8" fmla="*/ 44305 w 72631"/>
                <a:gd name="connsiteY8" fmla="*/ 83527 h 87158"/>
                <a:gd name="connsiteX9" fmla="*/ 19611 w 72631"/>
                <a:gd name="connsiteY9" fmla="*/ 61737 h 87158"/>
                <a:gd name="connsiteX10" fmla="*/ 10895 w 72631"/>
                <a:gd name="connsiteY10" fmla="*/ 29779 h 87158"/>
                <a:gd name="connsiteX11" fmla="*/ 12347 w 72631"/>
                <a:gd name="connsiteY11" fmla="*/ 16705 h 87158"/>
                <a:gd name="connsiteX12" fmla="*/ 13800 w 72631"/>
                <a:gd name="connsiteY12" fmla="*/ 10895 h 8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631" h="87158">
                  <a:moveTo>
                    <a:pt x="13800" y="10895"/>
                  </a:moveTo>
                  <a:cubicBezTo>
                    <a:pt x="13800" y="10895"/>
                    <a:pt x="16705" y="10895"/>
                    <a:pt x="19611" y="12347"/>
                  </a:cubicBezTo>
                  <a:cubicBezTo>
                    <a:pt x="22516" y="13800"/>
                    <a:pt x="26874" y="15252"/>
                    <a:pt x="32684" y="16705"/>
                  </a:cubicBezTo>
                  <a:cubicBezTo>
                    <a:pt x="41400" y="21063"/>
                    <a:pt x="51568" y="28326"/>
                    <a:pt x="57379" y="38495"/>
                  </a:cubicBezTo>
                  <a:cubicBezTo>
                    <a:pt x="63190" y="48663"/>
                    <a:pt x="66095" y="60284"/>
                    <a:pt x="66095" y="70452"/>
                  </a:cubicBezTo>
                  <a:cubicBezTo>
                    <a:pt x="66095" y="76263"/>
                    <a:pt x="64642" y="80621"/>
                    <a:pt x="64642" y="83527"/>
                  </a:cubicBezTo>
                  <a:cubicBezTo>
                    <a:pt x="63190" y="86432"/>
                    <a:pt x="63190" y="89337"/>
                    <a:pt x="63190" y="89337"/>
                  </a:cubicBezTo>
                  <a:cubicBezTo>
                    <a:pt x="63190" y="89337"/>
                    <a:pt x="60284" y="89337"/>
                    <a:pt x="57379" y="87884"/>
                  </a:cubicBezTo>
                  <a:cubicBezTo>
                    <a:pt x="54474" y="86432"/>
                    <a:pt x="50116" y="84979"/>
                    <a:pt x="44305" y="83527"/>
                  </a:cubicBezTo>
                  <a:cubicBezTo>
                    <a:pt x="35590" y="79168"/>
                    <a:pt x="25421" y="71905"/>
                    <a:pt x="19611" y="61737"/>
                  </a:cubicBezTo>
                  <a:cubicBezTo>
                    <a:pt x="13800" y="51568"/>
                    <a:pt x="10895" y="39947"/>
                    <a:pt x="10895" y="29779"/>
                  </a:cubicBezTo>
                  <a:cubicBezTo>
                    <a:pt x="10895" y="23968"/>
                    <a:pt x="10895" y="19610"/>
                    <a:pt x="12347" y="16705"/>
                  </a:cubicBezTo>
                  <a:cubicBezTo>
                    <a:pt x="12347" y="12347"/>
                    <a:pt x="13800" y="10895"/>
                    <a:pt x="13800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4457081" y="6005852"/>
              <a:ext cx="58105" cy="72632"/>
            </a:xfrm>
            <a:custGeom>
              <a:avLst/>
              <a:gdLst>
                <a:gd name="connsiteX0" fmla="*/ 53021 w 58105"/>
                <a:gd name="connsiteY0" fmla="*/ 10895 h 72631"/>
                <a:gd name="connsiteX1" fmla="*/ 54474 w 58105"/>
                <a:gd name="connsiteY1" fmla="*/ 15253 h 72631"/>
                <a:gd name="connsiteX2" fmla="*/ 55926 w 58105"/>
                <a:gd name="connsiteY2" fmla="*/ 26874 h 72631"/>
                <a:gd name="connsiteX3" fmla="*/ 55926 w 58105"/>
                <a:gd name="connsiteY3" fmla="*/ 32684 h 72631"/>
                <a:gd name="connsiteX4" fmla="*/ 55926 w 58105"/>
                <a:gd name="connsiteY4" fmla="*/ 38495 h 72631"/>
                <a:gd name="connsiteX5" fmla="*/ 54474 w 58105"/>
                <a:gd name="connsiteY5" fmla="*/ 42853 h 72631"/>
                <a:gd name="connsiteX6" fmla="*/ 53021 w 58105"/>
                <a:gd name="connsiteY6" fmla="*/ 47211 h 72631"/>
                <a:gd name="connsiteX7" fmla="*/ 35590 w 58105"/>
                <a:gd name="connsiteY7" fmla="*/ 63190 h 72631"/>
                <a:gd name="connsiteX8" fmla="*/ 25421 w 58105"/>
                <a:gd name="connsiteY8" fmla="*/ 67548 h 72631"/>
                <a:gd name="connsiteX9" fmla="*/ 19611 w 58105"/>
                <a:gd name="connsiteY9" fmla="*/ 69000 h 72631"/>
                <a:gd name="connsiteX10" fmla="*/ 16705 w 58105"/>
                <a:gd name="connsiteY10" fmla="*/ 64642 h 72631"/>
                <a:gd name="connsiteX11" fmla="*/ 12347 w 58105"/>
                <a:gd name="connsiteY11" fmla="*/ 54474 h 72631"/>
                <a:gd name="connsiteX12" fmla="*/ 10895 w 58105"/>
                <a:gd name="connsiteY12" fmla="*/ 41400 h 72631"/>
                <a:gd name="connsiteX13" fmla="*/ 15253 w 58105"/>
                <a:gd name="connsiteY13" fmla="*/ 28327 h 72631"/>
                <a:gd name="connsiteX14" fmla="*/ 25421 w 58105"/>
                <a:gd name="connsiteY14" fmla="*/ 16706 h 72631"/>
                <a:gd name="connsiteX15" fmla="*/ 31232 w 58105"/>
                <a:gd name="connsiteY15" fmla="*/ 12347 h 72631"/>
                <a:gd name="connsiteX16" fmla="*/ 37042 w 58105"/>
                <a:gd name="connsiteY16" fmla="*/ 10895 h 72631"/>
                <a:gd name="connsiteX17" fmla="*/ 48663 w 58105"/>
                <a:gd name="connsiteY17" fmla="*/ 10895 h 72631"/>
                <a:gd name="connsiteX18" fmla="*/ 53021 w 58105"/>
                <a:gd name="connsiteY18" fmla="*/ 10895 h 7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105" h="72631">
                  <a:moveTo>
                    <a:pt x="53021" y="10895"/>
                  </a:moveTo>
                  <a:cubicBezTo>
                    <a:pt x="53021" y="10895"/>
                    <a:pt x="54474" y="12347"/>
                    <a:pt x="54474" y="15253"/>
                  </a:cubicBezTo>
                  <a:cubicBezTo>
                    <a:pt x="54474" y="18158"/>
                    <a:pt x="55926" y="22516"/>
                    <a:pt x="55926" y="26874"/>
                  </a:cubicBezTo>
                  <a:cubicBezTo>
                    <a:pt x="55926" y="28327"/>
                    <a:pt x="55926" y="31232"/>
                    <a:pt x="55926" y="32684"/>
                  </a:cubicBezTo>
                  <a:cubicBezTo>
                    <a:pt x="55926" y="34137"/>
                    <a:pt x="55926" y="37042"/>
                    <a:pt x="55926" y="38495"/>
                  </a:cubicBezTo>
                  <a:cubicBezTo>
                    <a:pt x="55926" y="39947"/>
                    <a:pt x="55926" y="41400"/>
                    <a:pt x="54474" y="42853"/>
                  </a:cubicBezTo>
                  <a:cubicBezTo>
                    <a:pt x="54474" y="44306"/>
                    <a:pt x="53021" y="45758"/>
                    <a:pt x="53021" y="47211"/>
                  </a:cubicBezTo>
                  <a:cubicBezTo>
                    <a:pt x="50116" y="54474"/>
                    <a:pt x="42853" y="58832"/>
                    <a:pt x="35590" y="63190"/>
                  </a:cubicBezTo>
                  <a:cubicBezTo>
                    <a:pt x="31232" y="64642"/>
                    <a:pt x="28326" y="66095"/>
                    <a:pt x="25421" y="67548"/>
                  </a:cubicBezTo>
                  <a:cubicBezTo>
                    <a:pt x="22516" y="69000"/>
                    <a:pt x="19611" y="69000"/>
                    <a:pt x="19611" y="69000"/>
                  </a:cubicBezTo>
                  <a:cubicBezTo>
                    <a:pt x="19611" y="69000"/>
                    <a:pt x="18158" y="67548"/>
                    <a:pt x="16705" y="64642"/>
                  </a:cubicBezTo>
                  <a:cubicBezTo>
                    <a:pt x="15253" y="61737"/>
                    <a:pt x="13800" y="58832"/>
                    <a:pt x="12347" y="54474"/>
                  </a:cubicBezTo>
                  <a:cubicBezTo>
                    <a:pt x="10895" y="50116"/>
                    <a:pt x="10895" y="45758"/>
                    <a:pt x="10895" y="41400"/>
                  </a:cubicBezTo>
                  <a:cubicBezTo>
                    <a:pt x="10895" y="37042"/>
                    <a:pt x="12347" y="32684"/>
                    <a:pt x="15253" y="28327"/>
                  </a:cubicBezTo>
                  <a:cubicBezTo>
                    <a:pt x="16705" y="23969"/>
                    <a:pt x="21063" y="19611"/>
                    <a:pt x="25421" y="16706"/>
                  </a:cubicBezTo>
                  <a:cubicBezTo>
                    <a:pt x="26874" y="15253"/>
                    <a:pt x="29779" y="13800"/>
                    <a:pt x="31232" y="12347"/>
                  </a:cubicBezTo>
                  <a:cubicBezTo>
                    <a:pt x="32684" y="10895"/>
                    <a:pt x="35590" y="10895"/>
                    <a:pt x="37042" y="10895"/>
                  </a:cubicBezTo>
                  <a:cubicBezTo>
                    <a:pt x="41400" y="10895"/>
                    <a:pt x="45758" y="10895"/>
                    <a:pt x="48663" y="10895"/>
                  </a:cubicBezTo>
                  <a:cubicBezTo>
                    <a:pt x="51568" y="10895"/>
                    <a:pt x="53021" y="10895"/>
                    <a:pt x="53021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3880384" y="6119158"/>
              <a:ext cx="72632" cy="72632"/>
            </a:xfrm>
            <a:custGeom>
              <a:avLst/>
              <a:gdLst>
                <a:gd name="connsiteX0" fmla="*/ 69000 w 72631"/>
                <a:gd name="connsiteY0" fmla="*/ 13800 h 72631"/>
                <a:gd name="connsiteX1" fmla="*/ 70453 w 72631"/>
                <a:gd name="connsiteY1" fmla="*/ 19611 h 72631"/>
                <a:gd name="connsiteX2" fmla="*/ 71906 w 72631"/>
                <a:gd name="connsiteY2" fmla="*/ 31232 h 72631"/>
                <a:gd name="connsiteX3" fmla="*/ 69000 w 72631"/>
                <a:gd name="connsiteY3" fmla="*/ 45758 h 72631"/>
                <a:gd name="connsiteX4" fmla="*/ 58832 w 72631"/>
                <a:gd name="connsiteY4" fmla="*/ 60284 h 72631"/>
                <a:gd name="connsiteX5" fmla="*/ 44305 w 72631"/>
                <a:gd name="connsiteY5" fmla="*/ 69000 h 72631"/>
                <a:gd name="connsiteX6" fmla="*/ 28326 w 72631"/>
                <a:gd name="connsiteY6" fmla="*/ 71905 h 72631"/>
                <a:gd name="connsiteX7" fmla="*/ 15253 w 72631"/>
                <a:gd name="connsiteY7" fmla="*/ 69000 h 72631"/>
                <a:gd name="connsiteX8" fmla="*/ 10895 w 72631"/>
                <a:gd name="connsiteY8" fmla="*/ 66095 h 72631"/>
                <a:gd name="connsiteX9" fmla="*/ 12347 w 72631"/>
                <a:gd name="connsiteY9" fmla="*/ 60284 h 72631"/>
                <a:gd name="connsiteX10" fmla="*/ 16705 w 72631"/>
                <a:gd name="connsiteY10" fmla="*/ 48663 h 72631"/>
                <a:gd name="connsiteX11" fmla="*/ 22516 w 72631"/>
                <a:gd name="connsiteY11" fmla="*/ 37042 h 72631"/>
                <a:gd name="connsiteX12" fmla="*/ 25421 w 72631"/>
                <a:gd name="connsiteY12" fmla="*/ 31232 h 72631"/>
                <a:gd name="connsiteX13" fmla="*/ 29779 w 72631"/>
                <a:gd name="connsiteY13" fmla="*/ 26874 h 72631"/>
                <a:gd name="connsiteX14" fmla="*/ 39947 w 72631"/>
                <a:gd name="connsiteY14" fmla="*/ 19611 h 72631"/>
                <a:gd name="connsiteX15" fmla="*/ 45758 w 72631"/>
                <a:gd name="connsiteY15" fmla="*/ 16705 h 72631"/>
                <a:gd name="connsiteX16" fmla="*/ 53021 w 72631"/>
                <a:gd name="connsiteY16" fmla="*/ 13800 h 72631"/>
                <a:gd name="connsiteX17" fmla="*/ 64642 w 72631"/>
                <a:gd name="connsiteY17" fmla="*/ 10895 h 72631"/>
                <a:gd name="connsiteX18" fmla="*/ 69000 w 72631"/>
                <a:gd name="connsiteY18" fmla="*/ 13800 h 7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631" h="72631">
                  <a:moveTo>
                    <a:pt x="69000" y="13800"/>
                  </a:moveTo>
                  <a:cubicBezTo>
                    <a:pt x="69000" y="13800"/>
                    <a:pt x="70453" y="15252"/>
                    <a:pt x="70453" y="19611"/>
                  </a:cubicBezTo>
                  <a:cubicBezTo>
                    <a:pt x="71906" y="22516"/>
                    <a:pt x="71906" y="26874"/>
                    <a:pt x="71906" y="31232"/>
                  </a:cubicBezTo>
                  <a:cubicBezTo>
                    <a:pt x="71906" y="35589"/>
                    <a:pt x="71906" y="39947"/>
                    <a:pt x="69000" y="45758"/>
                  </a:cubicBezTo>
                  <a:cubicBezTo>
                    <a:pt x="66095" y="51568"/>
                    <a:pt x="63190" y="55927"/>
                    <a:pt x="58832" y="60284"/>
                  </a:cubicBezTo>
                  <a:cubicBezTo>
                    <a:pt x="54474" y="64642"/>
                    <a:pt x="48663" y="67547"/>
                    <a:pt x="44305" y="69000"/>
                  </a:cubicBezTo>
                  <a:cubicBezTo>
                    <a:pt x="39947" y="71905"/>
                    <a:pt x="34137" y="71905"/>
                    <a:pt x="28326" y="71905"/>
                  </a:cubicBezTo>
                  <a:cubicBezTo>
                    <a:pt x="22516" y="71905"/>
                    <a:pt x="19611" y="70453"/>
                    <a:pt x="15253" y="69000"/>
                  </a:cubicBezTo>
                  <a:cubicBezTo>
                    <a:pt x="12347" y="67547"/>
                    <a:pt x="10895" y="66095"/>
                    <a:pt x="10895" y="66095"/>
                  </a:cubicBezTo>
                  <a:cubicBezTo>
                    <a:pt x="10895" y="66095"/>
                    <a:pt x="10895" y="63190"/>
                    <a:pt x="12347" y="60284"/>
                  </a:cubicBezTo>
                  <a:cubicBezTo>
                    <a:pt x="13800" y="57379"/>
                    <a:pt x="13800" y="53021"/>
                    <a:pt x="16705" y="48663"/>
                  </a:cubicBezTo>
                  <a:cubicBezTo>
                    <a:pt x="18158" y="44305"/>
                    <a:pt x="19611" y="41400"/>
                    <a:pt x="22516" y="37042"/>
                  </a:cubicBezTo>
                  <a:cubicBezTo>
                    <a:pt x="23969" y="35589"/>
                    <a:pt x="23969" y="32684"/>
                    <a:pt x="25421" y="31232"/>
                  </a:cubicBezTo>
                  <a:cubicBezTo>
                    <a:pt x="26874" y="29779"/>
                    <a:pt x="28326" y="28326"/>
                    <a:pt x="29779" y="26874"/>
                  </a:cubicBezTo>
                  <a:cubicBezTo>
                    <a:pt x="32684" y="23968"/>
                    <a:pt x="35590" y="22516"/>
                    <a:pt x="39947" y="19611"/>
                  </a:cubicBezTo>
                  <a:cubicBezTo>
                    <a:pt x="41400" y="18158"/>
                    <a:pt x="44305" y="18158"/>
                    <a:pt x="45758" y="16705"/>
                  </a:cubicBezTo>
                  <a:cubicBezTo>
                    <a:pt x="47211" y="15252"/>
                    <a:pt x="50116" y="15252"/>
                    <a:pt x="53021" y="13800"/>
                  </a:cubicBezTo>
                  <a:cubicBezTo>
                    <a:pt x="57379" y="12347"/>
                    <a:pt x="61737" y="10895"/>
                    <a:pt x="64642" y="10895"/>
                  </a:cubicBezTo>
                  <a:cubicBezTo>
                    <a:pt x="66095" y="13800"/>
                    <a:pt x="69000" y="13800"/>
                    <a:pt x="69000" y="13800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3249941" y="6023284"/>
              <a:ext cx="87158" cy="72632"/>
            </a:xfrm>
            <a:custGeom>
              <a:avLst/>
              <a:gdLst>
                <a:gd name="connsiteX0" fmla="*/ 10895 w 87158"/>
                <a:gd name="connsiteY0" fmla="*/ 13800 h 72631"/>
                <a:gd name="connsiteX1" fmla="*/ 16705 w 87158"/>
                <a:gd name="connsiteY1" fmla="*/ 12347 h 72631"/>
                <a:gd name="connsiteX2" fmla="*/ 29779 w 87158"/>
                <a:gd name="connsiteY2" fmla="*/ 10895 h 72631"/>
                <a:gd name="connsiteX3" fmla="*/ 45758 w 87158"/>
                <a:gd name="connsiteY3" fmla="*/ 13800 h 72631"/>
                <a:gd name="connsiteX4" fmla="*/ 61737 w 87158"/>
                <a:gd name="connsiteY4" fmla="*/ 23968 h 72631"/>
                <a:gd name="connsiteX5" fmla="*/ 67548 w 87158"/>
                <a:gd name="connsiteY5" fmla="*/ 31232 h 72631"/>
                <a:gd name="connsiteX6" fmla="*/ 71905 w 87158"/>
                <a:gd name="connsiteY6" fmla="*/ 38495 h 72631"/>
                <a:gd name="connsiteX7" fmla="*/ 77716 w 87158"/>
                <a:gd name="connsiteY7" fmla="*/ 53021 h 72631"/>
                <a:gd name="connsiteX8" fmla="*/ 79169 w 87158"/>
                <a:gd name="connsiteY8" fmla="*/ 66095 h 72631"/>
                <a:gd name="connsiteX9" fmla="*/ 79169 w 87158"/>
                <a:gd name="connsiteY9" fmla="*/ 71906 h 72631"/>
                <a:gd name="connsiteX10" fmla="*/ 73358 w 87158"/>
                <a:gd name="connsiteY10" fmla="*/ 71906 h 72631"/>
                <a:gd name="connsiteX11" fmla="*/ 60284 w 87158"/>
                <a:gd name="connsiteY11" fmla="*/ 70453 h 72631"/>
                <a:gd name="connsiteX12" fmla="*/ 45758 w 87158"/>
                <a:gd name="connsiteY12" fmla="*/ 64642 h 72631"/>
                <a:gd name="connsiteX13" fmla="*/ 38495 w 87158"/>
                <a:gd name="connsiteY13" fmla="*/ 60284 h 72631"/>
                <a:gd name="connsiteX14" fmla="*/ 32684 w 87158"/>
                <a:gd name="connsiteY14" fmla="*/ 55927 h 72631"/>
                <a:gd name="connsiteX15" fmla="*/ 23968 w 87158"/>
                <a:gd name="connsiteY15" fmla="*/ 45758 h 72631"/>
                <a:gd name="connsiteX16" fmla="*/ 19611 w 87158"/>
                <a:gd name="connsiteY16" fmla="*/ 38495 h 72631"/>
                <a:gd name="connsiteX17" fmla="*/ 15253 w 87158"/>
                <a:gd name="connsiteY17" fmla="*/ 31232 h 72631"/>
                <a:gd name="connsiteX18" fmla="*/ 10895 w 87158"/>
                <a:gd name="connsiteY18" fmla="*/ 18158 h 72631"/>
                <a:gd name="connsiteX19" fmla="*/ 10895 w 87158"/>
                <a:gd name="connsiteY19" fmla="*/ 13800 h 7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7158" h="72631">
                  <a:moveTo>
                    <a:pt x="10895" y="13800"/>
                  </a:moveTo>
                  <a:cubicBezTo>
                    <a:pt x="10895" y="13800"/>
                    <a:pt x="13800" y="12347"/>
                    <a:pt x="16705" y="12347"/>
                  </a:cubicBezTo>
                  <a:cubicBezTo>
                    <a:pt x="19611" y="10895"/>
                    <a:pt x="23968" y="10895"/>
                    <a:pt x="29779" y="10895"/>
                  </a:cubicBezTo>
                  <a:cubicBezTo>
                    <a:pt x="34137" y="10895"/>
                    <a:pt x="39947" y="10895"/>
                    <a:pt x="45758" y="13800"/>
                  </a:cubicBezTo>
                  <a:cubicBezTo>
                    <a:pt x="51569" y="16705"/>
                    <a:pt x="57379" y="19611"/>
                    <a:pt x="61737" y="23968"/>
                  </a:cubicBezTo>
                  <a:cubicBezTo>
                    <a:pt x="64642" y="26874"/>
                    <a:pt x="66095" y="28327"/>
                    <a:pt x="67548" y="31232"/>
                  </a:cubicBezTo>
                  <a:cubicBezTo>
                    <a:pt x="69000" y="34137"/>
                    <a:pt x="70453" y="35590"/>
                    <a:pt x="71905" y="38495"/>
                  </a:cubicBezTo>
                  <a:cubicBezTo>
                    <a:pt x="74811" y="42853"/>
                    <a:pt x="76263" y="48663"/>
                    <a:pt x="77716" y="53021"/>
                  </a:cubicBezTo>
                  <a:cubicBezTo>
                    <a:pt x="79169" y="57379"/>
                    <a:pt x="79169" y="63190"/>
                    <a:pt x="79169" y="66095"/>
                  </a:cubicBezTo>
                  <a:cubicBezTo>
                    <a:pt x="79169" y="69000"/>
                    <a:pt x="79169" y="71906"/>
                    <a:pt x="79169" y="71906"/>
                  </a:cubicBezTo>
                  <a:cubicBezTo>
                    <a:pt x="79169" y="71906"/>
                    <a:pt x="76263" y="71906"/>
                    <a:pt x="73358" y="71906"/>
                  </a:cubicBezTo>
                  <a:cubicBezTo>
                    <a:pt x="70453" y="71906"/>
                    <a:pt x="64642" y="71906"/>
                    <a:pt x="60284" y="70453"/>
                  </a:cubicBezTo>
                  <a:cubicBezTo>
                    <a:pt x="55926" y="69000"/>
                    <a:pt x="50116" y="67547"/>
                    <a:pt x="45758" y="64642"/>
                  </a:cubicBezTo>
                  <a:cubicBezTo>
                    <a:pt x="42853" y="63190"/>
                    <a:pt x="41400" y="61737"/>
                    <a:pt x="38495" y="60284"/>
                  </a:cubicBezTo>
                  <a:cubicBezTo>
                    <a:pt x="37042" y="58832"/>
                    <a:pt x="34137" y="55927"/>
                    <a:pt x="32684" y="55927"/>
                  </a:cubicBezTo>
                  <a:cubicBezTo>
                    <a:pt x="29779" y="53021"/>
                    <a:pt x="26874" y="50116"/>
                    <a:pt x="23968" y="45758"/>
                  </a:cubicBezTo>
                  <a:cubicBezTo>
                    <a:pt x="22516" y="44305"/>
                    <a:pt x="22516" y="41400"/>
                    <a:pt x="19611" y="38495"/>
                  </a:cubicBezTo>
                  <a:cubicBezTo>
                    <a:pt x="18158" y="35590"/>
                    <a:pt x="16705" y="34137"/>
                    <a:pt x="15253" y="31232"/>
                  </a:cubicBezTo>
                  <a:cubicBezTo>
                    <a:pt x="13800" y="26874"/>
                    <a:pt x="12347" y="22516"/>
                    <a:pt x="10895" y="18158"/>
                  </a:cubicBezTo>
                  <a:cubicBezTo>
                    <a:pt x="12347" y="15252"/>
                    <a:pt x="10895" y="13800"/>
                    <a:pt x="10895" y="13800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>
              <a:off x="3518678" y="5405914"/>
              <a:ext cx="72632" cy="101684"/>
            </a:xfrm>
            <a:custGeom>
              <a:avLst/>
              <a:gdLst>
                <a:gd name="connsiteX0" fmla="*/ 13800 w 72631"/>
                <a:gd name="connsiteY0" fmla="*/ 10895 h 101684"/>
                <a:gd name="connsiteX1" fmla="*/ 19611 w 72631"/>
                <a:gd name="connsiteY1" fmla="*/ 12347 h 101684"/>
                <a:gd name="connsiteX2" fmla="*/ 32684 w 72631"/>
                <a:gd name="connsiteY2" fmla="*/ 16705 h 101684"/>
                <a:gd name="connsiteX3" fmla="*/ 47211 w 72631"/>
                <a:gd name="connsiteY3" fmla="*/ 26874 h 101684"/>
                <a:gd name="connsiteX4" fmla="*/ 60284 w 72631"/>
                <a:gd name="connsiteY4" fmla="*/ 42853 h 101684"/>
                <a:gd name="connsiteX5" fmla="*/ 66095 w 72631"/>
                <a:gd name="connsiteY5" fmla="*/ 61737 h 101684"/>
                <a:gd name="connsiteX6" fmla="*/ 66095 w 72631"/>
                <a:gd name="connsiteY6" fmla="*/ 79169 h 101684"/>
                <a:gd name="connsiteX7" fmla="*/ 63190 w 72631"/>
                <a:gd name="connsiteY7" fmla="*/ 92242 h 101684"/>
                <a:gd name="connsiteX8" fmla="*/ 60284 w 72631"/>
                <a:gd name="connsiteY8" fmla="*/ 98053 h 101684"/>
                <a:gd name="connsiteX9" fmla="*/ 54474 w 72631"/>
                <a:gd name="connsiteY9" fmla="*/ 95147 h 101684"/>
                <a:gd name="connsiteX10" fmla="*/ 42853 w 72631"/>
                <a:gd name="connsiteY10" fmla="*/ 87884 h 101684"/>
                <a:gd name="connsiteX11" fmla="*/ 29779 w 72631"/>
                <a:gd name="connsiteY11" fmla="*/ 76263 h 101684"/>
                <a:gd name="connsiteX12" fmla="*/ 19611 w 72631"/>
                <a:gd name="connsiteY12" fmla="*/ 61737 h 101684"/>
                <a:gd name="connsiteX13" fmla="*/ 13800 w 72631"/>
                <a:gd name="connsiteY13" fmla="*/ 47211 h 101684"/>
                <a:gd name="connsiteX14" fmla="*/ 12347 w 72631"/>
                <a:gd name="connsiteY14" fmla="*/ 38495 h 101684"/>
                <a:gd name="connsiteX15" fmla="*/ 10895 w 72631"/>
                <a:gd name="connsiteY15" fmla="*/ 29779 h 101684"/>
                <a:gd name="connsiteX16" fmla="*/ 10895 w 72631"/>
                <a:gd name="connsiteY16" fmla="*/ 15252 h 101684"/>
                <a:gd name="connsiteX17" fmla="*/ 13800 w 72631"/>
                <a:gd name="connsiteY17" fmla="*/ 10895 h 10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631" h="101684">
                  <a:moveTo>
                    <a:pt x="13800" y="10895"/>
                  </a:moveTo>
                  <a:cubicBezTo>
                    <a:pt x="13800" y="10895"/>
                    <a:pt x="16705" y="10895"/>
                    <a:pt x="19611" y="12347"/>
                  </a:cubicBezTo>
                  <a:cubicBezTo>
                    <a:pt x="23968" y="12347"/>
                    <a:pt x="28326" y="13800"/>
                    <a:pt x="32684" y="16705"/>
                  </a:cubicBezTo>
                  <a:cubicBezTo>
                    <a:pt x="37042" y="19611"/>
                    <a:pt x="42853" y="21063"/>
                    <a:pt x="47211" y="26874"/>
                  </a:cubicBezTo>
                  <a:cubicBezTo>
                    <a:pt x="51569" y="31232"/>
                    <a:pt x="55926" y="37042"/>
                    <a:pt x="60284" y="42853"/>
                  </a:cubicBezTo>
                  <a:cubicBezTo>
                    <a:pt x="63190" y="48663"/>
                    <a:pt x="64642" y="54474"/>
                    <a:pt x="66095" y="61737"/>
                  </a:cubicBezTo>
                  <a:cubicBezTo>
                    <a:pt x="67548" y="67547"/>
                    <a:pt x="67548" y="73358"/>
                    <a:pt x="66095" y="79169"/>
                  </a:cubicBezTo>
                  <a:cubicBezTo>
                    <a:pt x="66095" y="84979"/>
                    <a:pt x="64642" y="89337"/>
                    <a:pt x="63190" y="92242"/>
                  </a:cubicBezTo>
                  <a:cubicBezTo>
                    <a:pt x="61737" y="95147"/>
                    <a:pt x="60284" y="98053"/>
                    <a:pt x="60284" y="98053"/>
                  </a:cubicBezTo>
                  <a:cubicBezTo>
                    <a:pt x="60284" y="98053"/>
                    <a:pt x="57379" y="98053"/>
                    <a:pt x="54474" y="95147"/>
                  </a:cubicBezTo>
                  <a:cubicBezTo>
                    <a:pt x="51569" y="93695"/>
                    <a:pt x="47211" y="90790"/>
                    <a:pt x="42853" y="87884"/>
                  </a:cubicBezTo>
                  <a:cubicBezTo>
                    <a:pt x="38495" y="84979"/>
                    <a:pt x="34137" y="80621"/>
                    <a:pt x="29779" y="76263"/>
                  </a:cubicBezTo>
                  <a:cubicBezTo>
                    <a:pt x="25421" y="71906"/>
                    <a:pt x="22516" y="67547"/>
                    <a:pt x="19611" y="61737"/>
                  </a:cubicBezTo>
                  <a:cubicBezTo>
                    <a:pt x="16705" y="57379"/>
                    <a:pt x="15253" y="51568"/>
                    <a:pt x="13800" y="47211"/>
                  </a:cubicBezTo>
                  <a:cubicBezTo>
                    <a:pt x="13800" y="44305"/>
                    <a:pt x="12347" y="41400"/>
                    <a:pt x="12347" y="38495"/>
                  </a:cubicBezTo>
                  <a:cubicBezTo>
                    <a:pt x="12347" y="35590"/>
                    <a:pt x="10895" y="32684"/>
                    <a:pt x="10895" y="29779"/>
                  </a:cubicBezTo>
                  <a:cubicBezTo>
                    <a:pt x="10895" y="23968"/>
                    <a:pt x="10895" y="19611"/>
                    <a:pt x="10895" y="15252"/>
                  </a:cubicBezTo>
                  <a:cubicBezTo>
                    <a:pt x="13800" y="13800"/>
                    <a:pt x="13800" y="10895"/>
                    <a:pt x="13800" y="10895"/>
                  </a:cubicBezTo>
                  <a:close/>
                </a:path>
              </a:pathLst>
            </a:custGeom>
            <a:solidFill>
              <a:srgbClr val="DF9C4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188" y="939904"/>
            <a:ext cx="8169275" cy="29315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春天来了，通往（     ）家的路，成了一条开满鲜花的路。（     ）、（     ）和（     ）看到门前的鲜花，非常惊喜。原来，（     ）寄来的礼物是花籽。</a:t>
            </a:r>
            <a:endParaRPr lang="zh-CN" altLang="en-US" sz="32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H="1">
            <a:off x="4946049" y="1784722"/>
            <a:ext cx="844085" cy="614511"/>
            <a:chOff x="2390428" y="454509"/>
            <a:chExt cx="1840037" cy="13395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任意多边形: 形状 28"/>
            <p:cNvSpPr/>
            <p:nvPr/>
          </p:nvSpPr>
          <p:spPr>
            <a:xfrm>
              <a:off x="2417691" y="792481"/>
              <a:ext cx="1669355" cy="1001613"/>
            </a:xfrm>
            <a:custGeom>
              <a:avLst/>
              <a:gdLst>
                <a:gd name="connsiteX0" fmla="*/ 962982 w 1047750"/>
                <a:gd name="connsiteY0" fmla="*/ 143635 h 628650"/>
                <a:gd name="connsiteX1" fmla="*/ 434345 w 1047750"/>
                <a:gd name="connsiteY1" fmla="*/ 15048 h 628650"/>
                <a:gd name="connsiteX2" fmla="*/ 241940 w 1047750"/>
                <a:gd name="connsiteY2" fmla="*/ 102678 h 628650"/>
                <a:gd name="connsiteX3" fmla="*/ 44772 w 1047750"/>
                <a:gd name="connsiteY3" fmla="*/ 210310 h 628650"/>
                <a:gd name="connsiteX4" fmla="*/ 23817 w 1047750"/>
                <a:gd name="connsiteY4" fmla="*/ 258888 h 628650"/>
                <a:gd name="connsiteX5" fmla="*/ 60965 w 1047750"/>
                <a:gd name="connsiteY5" fmla="*/ 307465 h 628650"/>
                <a:gd name="connsiteX6" fmla="*/ 134307 w 1047750"/>
                <a:gd name="connsiteY6" fmla="*/ 352233 h 628650"/>
                <a:gd name="connsiteX7" fmla="*/ 140975 w 1047750"/>
                <a:gd name="connsiteY7" fmla="*/ 356043 h 628650"/>
                <a:gd name="connsiteX8" fmla="*/ 110495 w 1047750"/>
                <a:gd name="connsiteY8" fmla="*/ 359853 h 628650"/>
                <a:gd name="connsiteX9" fmla="*/ 121925 w 1047750"/>
                <a:gd name="connsiteY9" fmla="*/ 372235 h 628650"/>
                <a:gd name="connsiteX10" fmla="*/ 125735 w 1047750"/>
                <a:gd name="connsiteY10" fmla="*/ 376045 h 628650"/>
                <a:gd name="connsiteX11" fmla="*/ 151452 w 1047750"/>
                <a:gd name="connsiteY11" fmla="*/ 398905 h 628650"/>
                <a:gd name="connsiteX12" fmla="*/ 188600 w 1047750"/>
                <a:gd name="connsiteY12" fmla="*/ 430338 h 628650"/>
                <a:gd name="connsiteX13" fmla="*/ 262895 w 1047750"/>
                <a:gd name="connsiteY13" fmla="*/ 474153 h 628650"/>
                <a:gd name="connsiteX14" fmla="*/ 417200 w 1047750"/>
                <a:gd name="connsiteY14" fmla="*/ 511300 h 628650"/>
                <a:gd name="connsiteX15" fmla="*/ 400055 w 1047750"/>
                <a:gd name="connsiteY15" fmla="*/ 580833 h 628650"/>
                <a:gd name="connsiteX16" fmla="*/ 407675 w 1047750"/>
                <a:gd name="connsiteY16" fmla="*/ 612265 h 628650"/>
                <a:gd name="connsiteX17" fmla="*/ 489590 w 1047750"/>
                <a:gd name="connsiteY17" fmla="*/ 546543 h 628650"/>
                <a:gd name="connsiteX18" fmla="*/ 510545 w 1047750"/>
                <a:gd name="connsiteY18" fmla="*/ 591310 h 628650"/>
                <a:gd name="connsiteX19" fmla="*/ 504830 w 1047750"/>
                <a:gd name="connsiteY19" fmla="*/ 612265 h 628650"/>
                <a:gd name="connsiteX20" fmla="*/ 564837 w 1047750"/>
                <a:gd name="connsiteY20" fmla="*/ 597025 h 628650"/>
                <a:gd name="connsiteX21" fmla="*/ 559122 w 1047750"/>
                <a:gd name="connsiteY21" fmla="*/ 540828 h 628650"/>
                <a:gd name="connsiteX22" fmla="*/ 774387 w 1047750"/>
                <a:gd name="connsiteY22" fmla="*/ 544638 h 628650"/>
                <a:gd name="connsiteX23" fmla="*/ 881067 w 1047750"/>
                <a:gd name="connsiteY23" fmla="*/ 591310 h 628650"/>
                <a:gd name="connsiteX24" fmla="*/ 873447 w 1047750"/>
                <a:gd name="connsiteY24" fmla="*/ 622743 h 628650"/>
                <a:gd name="connsiteX25" fmla="*/ 936312 w 1047750"/>
                <a:gd name="connsiteY25" fmla="*/ 615123 h 628650"/>
                <a:gd name="connsiteX26" fmla="*/ 946790 w 1047750"/>
                <a:gd name="connsiteY26" fmla="*/ 550353 h 628650"/>
                <a:gd name="connsiteX27" fmla="*/ 968697 w 1047750"/>
                <a:gd name="connsiteY27" fmla="*/ 587500 h 628650"/>
                <a:gd name="connsiteX28" fmla="*/ 979175 w 1047750"/>
                <a:gd name="connsiteY28" fmla="*/ 617028 h 628650"/>
                <a:gd name="connsiteX29" fmla="*/ 1032515 w 1047750"/>
                <a:gd name="connsiteY29" fmla="*/ 592263 h 628650"/>
                <a:gd name="connsiteX30" fmla="*/ 1031562 w 1047750"/>
                <a:gd name="connsiteY30" fmla="*/ 483678 h 628650"/>
                <a:gd name="connsiteX31" fmla="*/ 962982 w 1047750"/>
                <a:gd name="connsiteY31" fmla="*/ 14363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750" h="628650">
                  <a:moveTo>
                    <a:pt x="962982" y="143635"/>
                  </a:moveTo>
                  <a:cubicBezTo>
                    <a:pt x="852492" y="1713"/>
                    <a:pt x="600080" y="-4002"/>
                    <a:pt x="434345" y="15048"/>
                  </a:cubicBezTo>
                  <a:cubicBezTo>
                    <a:pt x="434345" y="15048"/>
                    <a:pt x="350525" y="22668"/>
                    <a:pt x="241940" y="102678"/>
                  </a:cubicBezTo>
                  <a:cubicBezTo>
                    <a:pt x="133355" y="182688"/>
                    <a:pt x="100970" y="219835"/>
                    <a:pt x="44772" y="210310"/>
                  </a:cubicBezTo>
                  <a:cubicBezTo>
                    <a:pt x="-11425" y="200785"/>
                    <a:pt x="7625" y="233170"/>
                    <a:pt x="23817" y="258888"/>
                  </a:cubicBezTo>
                  <a:cubicBezTo>
                    <a:pt x="34295" y="276033"/>
                    <a:pt x="48582" y="292225"/>
                    <a:pt x="60965" y="307465"/>
                  </a:cubicBezTo>
                  <a:cubicBezTo>
                    <a:pt x="80967" y="331278"/>
                    <a:pt x="103827" y="345565"/>
                    <a:pt x="134307" y="352233"/>
                  </a:cubicBezTo>
                  <a:cubicBezTo>
                    <a:pt x="137165" y="353185"/>
                    <a:pt x="145737" y="356043"/>
                    <a:pt x="140975" y="356043"/>
                  </a:cubicBezTo>
                  <a:cubicBezTo>
                    <a:pt x="136212" y="355090"/>
                    <a:pt x="97160" y="345565"/>
                    <a:pt x="110495" y="359853"/>
                  </a:cubicBezTo>
                  <a:cubicBezTo>
                    <a:pt x="114305" y="363663"/>
                    <a:pt x="118115" y="368425"/>
                    <a:pt x="121925" y="372235"/>
                  </a:cubicBezTo>
                  <a:cubicBezTo>
                    <a:pt x="122877" y="374140"/>
                    <a:pt x="124782" y="375093"/>
                    <a:pt x="125735" y="376045"/>
                  </a:cubicBezTo>
                  <a:cubicBezTo>
                    <a:pt x="134307" y="383665"/>
                    <a:pt x="142880" y="391285"/>
                    <a:pt x="151452" y="398905"/>
                  </a:cubicBezTo>
                  <a:cubicBezTo>
                    <a:pt x="163835" y="409383"/>
                    <a:pt x="176217" y="419860"/>
                    <a:pt x="188600" y="430338"/>
                  </a:cubicBezTo>
                  <a:cubicBezTo>
                    <a:pt x="211460" y="447483"/>
                    <a:pt x="236225" y="463675"/>
                    <a:pt x="262895" y="474153"/>
                  </a:cubicBezTo>
                  <a:cubicBezTo>
                    <a:pt x="359097" y="509395"/>
                    <a:pt x="396245" y="499870"/>
                    <a:pt x="417200" y="511300"/>
                  </a:cubicBezTo>
                  <a:cubicBezTo>
                    <a:pt x="438155" y="522730"/>
                    <a:pt x="417200" y="580833"/>
                    <a:pt x="400055" y="580833"/>
                  </a:cubicBezTo>
                  <a:cubicBezTo>
                    <a:pt x="382910" y="580833"/>
                    <a:pt x="366717" y="606550"/>
                    <a:pt x="407675" y="612265"/>
                  </a:cubicBezTo>
                  <a:cubicBezTo>
                    <a:pt x="448632" y="617980"/>
                    <a:pt x="489590" y="546543"/>
                    <a:pt x="489590" y="546543"/>
                  </a:cubicBezTo>
                  <a:cubicBezTo>
                    <a:pt x="489590" y="546543"/>
                    <a:pt x="510545" y="585595"/>
                    <a:pt x="510545" y="591310"/>
                  </a:cubicBezTo>
                  <a:cubicBezTo>
                    <a:pt x="510545" y="597025"/>
                    <a:pt x="482922" y="604645"/>
                    <a:pt x="504830" y="612265"/>
                  </a:cubicBezTo>
                  <a:cubicBezTo>
                    <a:pt x="525785" y="619885"/>
                    <a:pt x="564837" y="616075"/>
                    <a:pt x="564837" y="597025"/>
                  </a:cubicBezTo>
                  <a:cubicBezTo>
                    <a:pt x="564837" y="577975"/>
                    <a:pt x="559122" y="540828"/>
                    <a:pt x="559122" y="540828"/>
                  </a:cubicBezTo>
                  <a:cubicBezTo>
                    <a:pt x="559122" y="540828"/>
                    <a:pt x="725810" y="546543"/>
                    <a:pt x="774387" y="544638"/>
                  </a:cubicBezTo>
                  <a:cubicBezTo>
                    <a:pt x="822965" y="542733"/>
                    <a:pt x="879162" y="579880"/>
                    <a:pt x="881067" y="591310"/>
                  </a:cubicBezTo>
                  <a:cubicBezTo>
                    <a:pt x="882972" y="602740"/>
                    <a:pt x="847730" y="611313"/>
                    <a:pt x="873447" y="622743"/>
                  </a:cubicBezTo>
                  <a:cubicBezTo>
                    <a:pt x="899165" y="634173"/>
                    <a:pt x="931550" y="630363"/>
                    <a:pt x="936312" y="615123"/>
                  </a:cubicBezTo>
                  <a:cubicBezTo>
                    <a:pt x="940122" y="599883"/>
                    <a:pt x="946790" y="550353"/>
                    <a:pt x="946790" y="550353"/>
                  </a:cubicBezTo>
                  <a:cubicBezTo>
                    <a:pt x="946790" y="550353"/>
                    <a:pt x="966792" y="579880"/>
                    <a:pt x="968697" y="587500"/>
                  </a:cubicBezTo>
                  <a:cubicBezTo>
                    <a:pt x="970602" y="595120"/>
                    <a:pt x="942980" y="617028"/>
                    <a:pt x="979175" y="617028"/>
                  </a:cubicBezTo>
                  <a:cubicBezTo>
                    <a:pt x="1015370" y="617028"/>
                    <a:pt x="1032515" y="601788"/>
                    <a:pt x="1032515" y="592263"/>
                  </a:cubicBezTo>
                  <a:cubicBezTo>
                    <a:pt x="1032515" y="582738"/>
                    <a:pt x="1025847" y="504633"/>
                    <a:pt x="1031562" y="483678"/>
                  </a:cubicBezTo>
                  <a:cubicBezTo>
                    <a:pt x="1036325" y="460818"/>
                    <a:pt x="1074425" y="285558"/>
                    <a:pt x="962982" y="143635"/>
                  </a:cubicBezTo>
                  <a:close/>
                </a:path>
              </a:pathLst>
            </a:custGeom>
            <a:solidFill>
              <a:srgbClr val="F9AE75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3914806" y="1633526"/>
              <a:ext cx="106232" cy="151759"/>
            </a:xfrm>
            <a:custGeom>
              <a:avLst/>
              <a:gdLst>
                <a:gd name="connsiteX0" fmla="*/ 66199 w 66675"/>
                <a:gd name="connsiteY0" fmla="*/ 46293 h 95250"/>
                <a:gd name="connsiteX1" fmla="*/ 30956 w 66675"/>
                <a:gd name="connsiteY1" fmla="*/ 7241 h 95250"/>
                <a:gd name="connsiteX2" fmla="*/ 7144 w 66675"/>
                <a:gd name="connsiteY2" fmla="*/ 21528 h 95250"/>
                <a:gd name="connsiteX3" fmla="*/ 29051 w 66675"/>
                <a:gd name="connsiteY3" fmla="*/ 58676 h 95250"/>
                <a:gd name="connsiteX4" fmla="*/ 37624 w 66675"/>
                <a:gd name="connsiteY4" fmla="*/ 88203 h 95250"/>
                <a:gd name="connsiteX5" fmla="*/ 38576 w 66675"/>
                <a:gd name="connsiteY5" fmla="*/ 74868 h 95250"/>
                <a:gd name="connsiteX6" fmla="*/ 66199 w 66675"/>
                <a:gd name="connsiteY6" fmla="*/ 4629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95250">
                  <a:moveTo>
                    <a:pt x="66199" y="46293"/>
                  </a:moveTo>
                  <a:cubicBezTo>
                    <a:pt x="65246" y="32006"/>
                    <a:pt x="50959" y="5336"/>
                    <a:pt x="30956" y="7241"/>
                  </a:cubicBezTo>
                  <a:cubicBezTo>
                    <a:pt x="10954" y="9146"/>
                    <a:pt x="7144" y="21528"/>
                    <a:pt x="7144" y="21528"/>
                  </a:cubicBezTo>
                  <a:cubicBezTo>
                    <a:pt x="7144" y="21528"/>
                    <a:pt x="27146" y="51056"/>
                    <a:pt x="29051" y="58676"/>
                  </a:cubicBezTo>
                  <a:cubicBezTo>
                    <a:pt x="30956" y="66296"/>
                    <a:pt x="4286" y="87251"/>
                    <a:pt x="37624" y="88203"/>
                  </a:cubicBezTo>
                  <a:cubicBezTo>
                    <a:pt x="36671" y="84393"/>
                    <a:pt x="35719" y="80583"/>
                    <a:pt x="38576" y="74868"/>
                  </a:cubicBezTo>
                  <a:cubicBezTo>
                    <a:pt x="43339" y="60581"/>
                    <a:pt x="68104" y="59628"/>
                    <a:pt x="66199" y="46293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694659" y="792481"/>
              <a:ext cx="1381011" cy="849853"/>
            </a:xfrm>
            <a:custGeom>
              <a:avLst/>
              <a:gdLst>
                <a:gd name="connsiteX0" fmla="*/ 789146 w 866775"/>
                <a:gd name="connsiteY0" fmla="*/ 143635 h 533400"/>
                <a:gd name="connsiteX1" fmla="*/ 260509 w 866775"/>
                <a:gd name="connsiteY1" fmla="*/ 15048 h 533400"/>
                <a:gd name="connsiteX2" fmla="*/ 68104 w 866775"/>
                <a:gd name="connsiteY2" fmla="*/ 102678 h 533400"/>
                <a:gd name="connsiteX3" fmla="*/ 7144 w 866775"/>
                <a:gd name="connsiteY3" fmla="*/ 148398 h 533400"/>
                <a:gd name="connsiteX4" fmla="*/ 86201 w 866775"/>
                <a:gd name="connsiteY4" fmla="*/ 231265 h 533400"/>
                <a:gd name="connsiteX5" fmla="*/ 200501 w 866775"/>
                <a:gd name="connsiteY5" fmla="*/ 384618 h 533400"/>
                <a:gd name="connsiteX6" fmla="*/ 500539 w 866775"/>
                <a:gd name="connsiteY6" fmla="*/ 506538 h 533400"/>
                <a:gd name="connsiteX7" fmla="*/ 842486 w 866775"/>
                <a:gd name="connsiteY7" fmla="*/ 520825 h 533400"/>
                <a:gd name="connsiteX8" fmla="*/ 842486 w 866775"/>
                <a:gd name="connsiteY8" fmla="*/ 486535 h 533400"/>
                <a:gd name="connsiteX9" fmla="*/ 789146 w 866775"/>
                <a:gd name="connsiteY9" fmla="*/ 14363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775" h="533400">
                  <a:moveTo>
                    <a:pt x="789146" y="143635"/>
                  </a:moveTo>
                  <a:cubicBezTo>
                    <a:pt x="678656" y="1713"/>
                    <a:pt x="426244" y="-4002"/>
                    <a:pt x="260509" y="15048"/>
                  </a:cubicBezTo>
                  <a:cubicBezTo>
                    <a:pt x="260509" y="15048"/>
                    <a:pt x="176689" y="22668"/>
                    <a:pt x="68104" y="102678"/>
                  </a:cubicBezTo>
                  <a:cubicBezTo>
                    <a:pt x="44291" y="119823"/>
                    <a:pt x="25241" y="135063"/>
                    <a:pt x="7144" y="148398"/>
                  </a:cubicBezTo>
                  <a:cubicBezTo>
                    <a:pt x="16669" y="153160"/>
                    <a:pt x="70961" y="185545"/>
                    <a:pt x="86201" y="231265"/>
                  </a:cubicBezTo>
                  <a:cubicBezTo>
                    <a:pt x="103346" y="281748"/>
                    <a:pt x="180499" y="339850"/>
                    <a:pt x="200501" y="384618"/>
                  </a:cubicBezTo>
                  <a:cubicBezTo>
                    <a:pt x="219551" y="429385"/>
                    <a:pt x="387191" y="484630"/>
                    <a:pt x="500539" y="506538"/>
                  </a:cubicBezTo>
                  <a:cubicBezTo>
                    <a:pt x="582454" y="522730"/>
                    <a:pt x="711994" y="545590"/>
                    <a:pt x="842486" y="520825"/>
                  </a:cubicBezTo>
                  <a:cubicBezTo>
                    <a:pt x="840581" y="507490"/>
                    <a:pt x="840581" y="494155"/>
                    <a:pt x="842486" y="486535"/>
                  </a:cubicBezTo>
                  <a:cubicBezTo>
                    <a:pt x="850106" y="464628"/>
                    <a:pt x="900589" y="285558"/>
                    <a:pt x="789146" y="14363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2390428" y="1076474"/>
              <a:ext cx="106232" cy="121408"/>
            </a:xfrm>
            <a:custGeom>
              <a:avLst/>
              <a:gdLst>
                <a:gd name="connsiteX0" fmla="*/ 59026 w 66675"/>
                <a:gd name="connsiteY0" fmla="*/ 23493 h 76200"/>
                <a:gd name="connsiteX1" fmla="*/ 9496 w 66675"/>
                <a:gd name="connsiteY1" fmla="*/ 10158 h 76200"/>
                <a:gd name="connsiteX2" fmla="*/ 21879 w 66675"/>
                <a:gd name="connsiteY2" fmla="*/ 69213 h 76200"/>
                <a:gd name="connsiteX3" fmla="*/ 59026 w 66675"/>
                <a:gd name="connsiteY3" fmla="*/ 2349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76200">
                  <a:moveTo>
                    <a:pt x="59026" y="23493"/>
                  </a:moveTo>
                  <a:cubicBezTo>
                    <a:pt x="59026" y="23493"/>
                    <a:pt x="18069" y="-1272"/>
                    <a:pt x="9496" y="10158"/>
                  </a:cubicBezTo>
                  <a:cubicBezTo>
                    <a:pt x="2829" y="19683"/>
                    <a:pt x="11401" y="65403"/>
                    <a:pt x="21879" y="69213"/>
                  </a:cubicBezTo>
                  <a:cubicBezTo>
                    <a:pt x="32356" y="72070"/>
                    <a:pt x="74266" y="35875"/>
                    <a:pt x="59026" y="23493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2743222" y="454509"/>
              <a:ext cx="1487243" cy="1183724"/>
            </a:xfrm>
            <a:custGeom>
              <a:avLst/>
              <a:gdLst>
                <a:gd name="connsiteX0" fmla="*/ 7144 w 933450"/>
                <a:gd name="connsiteY0" fmla="*/ 337661 h 742950"/>
                <a:gd name="connsiteX1" fmla="*/ 70009 w 933450"/>
                <a:gd name="connsiteY1" fmla="*/ 411956 h 742950"/>
                <a:gd name="connsiteX2" fmla="*/ 56674 w 933450"/>
                <a:gd name="connsiteY2" fmla="*/ 382429 h 742950"/>
                <a:gd name="connsiteX3" fmla="*/ 121444 w 933450"/>
                <a:gd name="connsiteY3" fmla="*/ 415766 h 742950"/>
                <a:gd name="connsiteX4" fmla="*/ 203359 w 933450"/>
                <a:gd name="connsiteY4" fmla="*/ 382429 h 742950"/>
                <a:gd name="connsiteX5" fmla="*/ 168116 w 933450"/>
                <a:gd name="connsiteY5" fmla="*/ 464344 h 742950"/>
                <a:gd name="connsiteX6" fmla="*/ 253841 w 933450"/>
                <a:gd name="connsiteY6" fmla="*/ 621506 h 742950"/>
                <a:gd name="connsiteX7" fmla="*/ 250984 w 933450"/>
                <a:gd name="connsiteY7" fmla="*/ 554831 h 742950"/>
                <a:gd name="connsiteX8" fmla="*/ 284321 w 933450"/>
                <a:gd name="connsiteY8" fmla="*/ 615791 h 742950"/>
                <a:gd name="connsiteX9" fmla="*/ 330041 w 933450"/>
                <a:gd name="connsiteY9" fmla="*/ 651986 h 742950"/>
                <a:gd name="connsiteX10" fmla="*/ 329089 w 933450"/>
                <a:gd name="connsiteY10" fmla="*/ 597694 h 742950"/>
                <a:gd name="connsiteX11" fmla="*/ 371951 w 933450"/>
                <a:gd name="connsiteY11" fmla="*/ 654844 h 742950"/>
                <a:gd name="connsiteX12" fmla="*/ 435769 w 933450"/>
                <a:gd name="connsiteY12" fmla="*/ 691039 h 742950"/>
                <a:gd name="connsiteX13" fmla="*/ 414814 w 933450"/>
                <a:gd name="connsiteY13" fmla="*/ 667226 h 742950"/>
                <a:gd name="connsiteX14" fmla="*/ 396716 w 933450"/>
                <a:gd name="connsiteY14" fmla="*/ 610076 h 742950"/>
                <a:gd name="connsiteX15" fmla="*/ 432911 w 933450"/>
                <a:gd name="connsiteY15" fmla="*/ 657701 h 742950"/>
                <a:gd name="connsiteX16" fmla="*/ 524351 w 933450"/>
                <a:gd name="connsiteY16" fmla="*/ 705326 h 742950"/>
                <a:gd name="connsiteX17" fmla="*/ 505301 w 933450"/>
                <a:gd name="connsiteY17" fmla="*/ 647224 h 742950"/>
                <a:gd name="connsiteX18" fmla="*/ 545306 w 933450"/>
                <a:gd name="connsiteY18" fmla="*/ 690086 h 742950"/>
                <a:gd name="connsiteX19" fmla="*/ 592931 w 933450"/>
                <a:gd name="connsiteY19" fmla="*/ 719614 h 742950"/>
                <a:gd name="connsiteX20" fmla="*/ 580549 w 933450"/>
                <a:gd name="connsiteY20" fmla="*/ 701516 h 742950"/>
                <a:gd name="connsiteX21" fmla="*/ 576739 w 933450"/>
                <a:gd name="connsiteY21" fmla="*/ 676751 h 742950"/>
                <a:gd name="connsiteX22" fmla="*/ 649129 w 933450"/>
                <a:gd name="connsiteY22" fmla="*/ 715804 h 742950"/>
                <a:gd name="connsiteX23" fmla="*/ 728186 w 933450"/>
                <a:gd name="connsiteY23" fmla="*/ 736759 h 742950"/>
                <a:gd name="connsiteX24" fmla="*/ 685324 w 933450"/>
                <a:gd name="connsiteY24" fmla="*/ 699611 h 742950"/>
                <a:gd name="connsiteX25" fmla="*/ 776764 w 933450"/>
                <a:gd name="connsiteY25" fmla="*/ 730091 h 742950"/>
                <a:gd name="connsiteX26" fmla="*/ 882491 w 933450"/>
                <a:gd name="connsiteY26" fmla="*/ 726281 h 742950"/>
                <a:gd name="connsiteX27" fmla="*/ 863441 w 933450"/>
                <a:gd name="connsiteY27" fmla="*/ 701516 h 742950"/>
                <a:gd name="connsiteX28" fmla="*/ 844391 w 933450"/>
                <a:gd name="connsiteY28" fmla="*/ 638651 h 742950"/>
                <a:gd name="connsiteX29" fmla="*/ 909161 w 933450"/>
                <a:gd name="connsiteY29" fmla="*/ 668179 h 742950"/>
                <a:gd name="connsiteX30" fmla="*/ 855821 w 933450"/>
                <a:gd name="connsiteY30" fmla="*/ 564356 h 742950"/>
                <a:gd name="connsiteX31" fmla="*/ 920591 w 933450"/>
                <a:gd name="connsiteY31" fmla="*/ 595789 h 742950"/>
                <a:gd name="connsiteX32" fmla="*/ 840581 w 933450"/>
                <a:gd name="connsiteY32" fmla="*/ 473869 h 742950"/>
                <a:gd name="connsiteX33" fmla="*/ 926306 w 933450"/>
                <a:gd name="connsiteY33" fmla="*/ 510064 h 742950"/>
                <a:gd name="connsiteX34" fmla="*/ 827246 w 933450"/>
                <a:gd name="connsiteY34" fmla="*/ 387191 h 742950"/>
                <a:gd name="connsiteX35" fmla="*/ 918686 w 933450"/>
                <a:gd name="connsiteY35" fmla="*/ 413861 h 742950"/>
                <a:gd name="connsiteX36" fmla="*/ 803434 w 933450"/>
                <a:gd name="connsiteY36" fmla="*/ 290989 h 742950"/>
                <a:gd name="connsiteX37" fmla="*/ 926306 w 933450"/>
                <a:gd name="connsiteY37" fmla="*/ 301466 h 742950"/>
                <a:gd name="connsiteX38" fmla="*/ 782479 w 933450"/>
                <a:gd name="connsiteY38" fmla="*/ 217646 h 742950"/>
                <a:gd name="connsiteX39" fmla="*/ 903446 w 933450"/>
                <a:gd name="connsiteY39" fmla="*/ 180499 h 742950"/>
                <a:gd name="connsiteX40" fmla="*/ 706279 w 933450"/>
                <a:gd name="connsiteY40" fmla="*/ 145256 h 742950"/>
                <a:gd name="connsiteX41" fmla="*/ 788194 w 933450"/>
                <a:gd name="connsiteY41" fmla="*/ 77629 h 742950"/>
                <a:gd name="connsiteX42" fmla="*/ 594836 w 933450"/>
                <a:gd name="connsiteY42" fmla="*/ 94774 h 742950"/>
                <a:gd name="connsiteX43" fmla="*/ 671989 w 933450"/>
                <a:gd name="connsiteY43" fmla="*/ 22384 h 742950"/>
                <a:gd name="connsiteX44" fmla="*/ 427196 w 933450"/>
                <a:gd name="connsiteY44" fmla="*/ 85249 h 742950"/>
                <a:gd name="connsiteX45" fmla="*/ 480536 w 933450"/>
                <a:gd name="connsiteY45" fmla="*/ 12859 h 742950"/>
                <a:gd name="connsiteX46" fmla="*/ 260509 w 933450"/>
                <a:gd name="connsiteY46" fmla="*/ 128111 h 742950"/>
                <a:gd name="connsiteX47" fmla="*/ 341471 w 933450"/>
                <a:gd name="connsiteY47" fmla="*/ 7144 h 742950"/>
                <a:gd name="connsiteX48" fmla="*/ 133826 w 933450"/>
                <a:gd name="connsiteY48" fmla="*/ 174784 h 742950"/>
                <a:gd name="connsiteX49" fmla="*/ 165259 w 933450"/>
                <a:gd name="connsiteY49" fmla="*/ 83344 h 742950"/>
                <a:gd name="connsiteX50" fmla="*/ 7144 w 933450"/>
                <a:gd name="connsiteY50" fmla="*/ 337661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33450" h="742950">
                  <a:moveTo>
                    <a:pt x="7144" y="337661"/>
                  </a:moveTo>
                  <a:cubicBezTo>
                    <a:pt x="12859" y="380524"/>
                    <a:pt x="70009" y="411956"/>
                    <a:pt x="70009" y="411956"/>
                  </a:cubicBezTo>
                  <a:lnTo>
                    <a:pt x="56674" y="382429"/>
                  </a:lnTo>
                  <a:cubicBezTo>
                    <a:pt x="56674" y="382429"/>
                    <a:pt x="113824" y="435769"/>
                    <a:pt x="121444" y="415766"/>
                  </a:cubicBezTo>
                  <a:cubicBezTo>
                    <a:pt x="129064" y="395764"/>
                    <a:pt x="182404" y="337661"/>
                    <a:pt x="203359" y="382429"/>
                  </a:cubicBezTo>
                  <a:cubicBezTo>
                    <a:pt x="223361" y="427196"/>
                    <a:pt x="168116" y="464344"/>
                    <a:pt x="168116" y="464344"/>
                  </a:cubicBezTo>
                  <a:cubicBezTo>
                    <a:pt x="142399" y="556736"/>
                    <a:pt x="253841" y="621506"/>
                    <a:pt x="253841" y="621506"/>
                  </a:cubicBezTo>
                  <a:cubicBezTo>
                    <a:pt x="235744" y="593884"/>
                    <a:pt x="250984" y="554831"/>
                    <a:pt x="250984" y="554831"/>
                  </a:cubicBezTo>
                  <a:cubicBezTo>
                    <a:pt x="250984" y="554831"/>
                    <a:pt x="265271" y="591026"/>
                    <a:pt x="284321" y="615791"/>
                  </a:cubicBezTo>
                  <a:cubicBezTo>
                    <a:pt x="303371" y="640556"/>
                    <a:pt x="330041" y="651986"/>
                    <a:pt x="330041" y="651986"/>
                  </a:cubicBezTo>
                  <a:cubicBezTo>
                    <a:pt x="320516" y="634841"/>
                    <a:pt x="329089" y="597694"/>
                    <a:pt x="329089" y="597694"/>
                  </a:cubicBezTo>
                  <a:cubicBezTo>
                    <a:pt x="329089" y="597694"/>
                    <a:pt x="335756" y="619601"/>
                    <a:pt x="371951" y="654844"/>
                  </a:cubicBezTo>
                  <a:cubicBezTo>
                    <a:pt x="408146" y="689134"/>
                    <a:pt x="435769" y="691039"/>
                    <a:pt x="435769" y="691039"/>
                  </a:cubicBezTo>
                  <a:cubicBezTo>
                    <a:pt x="435769" y="691039"/>
                    <a:pt x="427196" y="687229"/>
                    <a:pt x="414814" y="667226"/>
                  </a:cubicBezTo>
                  <a:cubicBezTo>
                    <a:pt x="402431" y="648176"/>
                    <a:pt x="396716" y="610076"/>
                    <a:pt x="396716" y="610076"/>
                  </a:cubicBezTo>
                  <a:cubicBezTo>
                    <a:pt x="396716" y="610076"/>
                    <a:pt x="406241" y="628174"/>
                    <a:pt x="432911" y="657701"/>
                  </a:cubicBezTo>
                  <a:cubicBezTo>
                    <a:pt x="459581" y="687229"/>
                    <a:pt x="524351" y="705326"/>
                    <a:pt x="524351" y="705326"/>
                  </a:cubicBezTo>
                  <a:cubicBezTo>
                    <a:pt x="506254" y="683419"/>
                    <a:pt x="505301" y="647224"/>
                    <a:pt x="505301" y="647224"/>
                  </a:cubicBezTo>
                  <a:cubicBezTo>
                    <a:pt x="505301" y="647224"/>
                    <a:pt x="511969" y="661511"/>
                    <a:pt x="545306" y="690086"/>
                  </a:cubicBezTo>
                  <a:cubicBezTo>
                    <a:pt x="578644" y="719614"/>
                    <a:pt x="592931" y="719614"/>
                    <a:pt x="592931" y="719614"/>
                  </a:cubicBezTo>
                  <a:cubicBezTo>
                    <a:pt x="592931" y="719614"/>
                    <a:pt x="587216" y="713899"/>
                    <a:pt x="580549" y="701516"/>
                  </a:cubicBezTo>
                  <a:cubicBezTo>
                    <a:pt x="573881" y="689134"/>
                    <a:pt x="576739" y="676751"/>
                    <a:pt x="576739" y="676751"/>
                  </a:cubicBezTo>
                  <a:cubicBezTo>
                    <a:pt x="576739" y="676751"/>
                    <a:pt x="622459" y="704374"/>
                    <a:pt x="649129" y="715804"/>
                  </a:cubicBezTo>
                  <a:cubicBezTo>
                    <a:pt x="675799" y="727234"/>
                    <a:pt x="728186" y="736759"/>
                    <a:pt x="728186" y="736759"/>
                  </a:cubicBezTo>
                  <a:cubicBezTo>
                    <a:pt x="711041" y="730091"/>
                    <a:pt x="685324" y="699611"/>
                    <a:pt x="685324" y="699611"/>
                  </a:cubicBezTo>
                  <a:cubicBezTo>
                    <a:pt x="685324" y="699611"/>
                    <a:pt x="706279" y="709136"/>
                    <a:pt x="776764" y="730091"/>
                  </a:cubicBezTo>
                  <a:cubicBezTo>
                    <a:pt x="847249" y="751046"/>
                    <a:pt x="882491" y="726281"/>
                    <a:pt x="882491" y="726281"/>
                  </a:cubicBezTo>
                  <a:cubicBezTo>
                    <a:pt x="882491" y="726281"/>
                    <a:pt x="882491" y="726281"/>
                    <a:pt x="863441" y="701516"/>
                  </a:cubicBezTo>
                  <a:cubicBezTo>
                    <a:pt x="844391" y="676751"/>
                    <a:pt x="844391" y="638651"/>
                    <a:pt x="844391" y="638651"/>
                  </a:cubicBezTo>
                  <a:lnTo>
                    <a:pt x="909161" y="668179"/>
                  </a:lnTo>
                  <a:cubicBezTo>
                    <a:pt x="909161" y="631984"/>
                    <a:pt x="855821" y="564356"/>
                    <a:pt x="855821" y="564356"/>
                  </a:cubicBezTo>
                  <a:lnTo>
                    <a:pt x="920591" y="595789"/>
                  </a:lnTo>
                  <a:cubicBezTo>
                    <a:pt x="903446" y="520541"/>
                    <a:pt x="840581" y="473869"/>
                    <a:pt x="840581" y="473869"/>
                  </a:cubicBezTo>
                  <a:lnTo>
                    <a:pt x="926306" y="510064"/>
                  </a:lnTo>
                  <a:cubicBezTo>
                    <a:pt x="911066" y="430054"/>
                    <a:pt x="827246" y="387191"/>
                    <a:pt x="827246" y="387191"/>
                  </a:cubicBezTo>
                  <a:cubicBezTo>
                    <a:pt x="864394" y="392906"/>
                    <a:pt x="918686" y="413861"/>
                    <a:pt x="918686" y="413861"/>
                  </a:cubicBezTo>
                  <a:cubicBezTo>
                    <a:pt x="887254" y="313849"/>
                    <a:pt x="803434" y="290989"/>
                    <a:pt x="803434" y="290989"/>
                  </a:cubicBezTo>
                  <a:cubicBezTo>
                    <a:pt x="852964" y="285274"/>
                    <a:pt x="926306" y="301466"/>
                    <a:pt x="926306" y="301466"/>
                  </a:cubicBezTo>
                  <a:cubicBezTo>
                    <a:pt x="863441" y="225266"/>
                    <a:pt x="782479" y="217646"/>
                    <a:pt x="782479" y="217646"/>
                  </a:cubicBezTo>
                  <a:cubicBezTo>
                    <a:pt x="816769" y="193834"/>
                    <a:pt x="903446" y="180499"/>
                    <a:pt x="903446" y="180499"/>
                  </a:cubicBezTo>
                  <a:cubicBezTo>
                    <a:pt x="756761" y="120491"/>
                    <a:pt x="706279" y="145256"/>
                    <a:pt x="706279" y="145256"/>
                  </a:cubicBezTo>
                  <a:cubicBezTo>
                    <a:pt x="730091" y="113824"/>
                    <a:pt x="788194" y="77629"/>
                    <a:pt x="788194" y="77629"/>
                  </a:cubicBezTo>
                  <a:cubicBezTo>
                    <a:pt x="656749" y="67151"/>
                    <a:pt x="594836" y="94774"/>
                    <a:pt x="594836" y="94774"/>
                  </a:cubicBezTo>
                  <a:cubicBezTo>
                    <a:pt x="612934" y="52864"/>
                    <a:pt x="671989" y="22384"/>
                    <a:pt x="671989" y="22384"/>
                  </a:cubicBezTo>
                  <a:cubicBezTo>
                    <a:pt x="525304" y="11906"/>
                    <a:pt x="427196" y="85249"/>
                    <a:pt x="427196" y="85249"/>
                  </a:cubicBezTo>
                  <a:cubicBezTo>
                    <a:pt x="453866" y="43339"/>
                    <a:pt x="480536" y="12859"/>
                    <a:pt x="480536" y="12859"/>
                  </a:cubicBezTo>
                  <a:cubicBezTo>
                    <a:pt x="349091" y="26194"/>
                    <a:pt x="260509" y="128111"/>
                    <a:pt x="260509" y="128111"/>
                  </a:cubicBezTo>
                  <a:cubicBezTo>
                    <a:pt x="278606" y="78581"/>
                    <a:pt x="341471" y="7144"/>
                    <a:pt x="341471" y="7144"/>
                  </a:cubicBezTo>
                  <a:cubicBezTo>
                    <a:pt x="194786" y="64294"/>
                    <a:pt x="133826" y="174784"/>
                    <a:pt x="133826" y="174784"/>
                  </a:cubicBezTo>
                  <a:cubicBezTo>
                    <a:pt x="136684" y="150971"/>
                    <a:pt x="165259" y="83344"/>
                    <a:pt x="165259" y="83344"/>
                  </a:cubicBezTo>
                  <a:cubicBezTo>
                    <a:pt x="20479" y="183356"/>
                    <a:pt x="7144" y="337661"/>
                    <a:pt x="7144" y="337661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2741706" y="795969"/>
              <a:ext cx="1472067" cy="834677"/>
            </a:xfrm>
            <a:custGeom>
              <a:avLst/>
              <a:gdLst>
                <a:gd name="connsiteX0" fmla="*/ 111919 w 923925"/>
                <a:gd name="connsiteY0" fmla="*/ 173831 h 523875"/>
                <a:gd name="connsiteX1" fmla="*/ 111919 w 923925"/>
                <a:gd name="connsiteY1" fmla="*/ 112871 h 523875"/>
                <a:gd name="connsiteX2" fmla="*/ 73819 w 923925"/>
                <a:gd name="connsiteY2" fmla="*/ 155734 h 523875"/>
                <a:gd name="connsiteX3" fmla="*/ 60484 w 923925"/>
                <a:gd name="connsiteY3" fmla="*/ 103346 h 523875"/>
                <a:gd name="connsiteX4" fmla="*/ 30956 w 923925"/>
                <a:gd name="connsiteY4" fmla="*/ 145256 h 523875"/>
                <a:gd name="connsiteX5" fmla="*/ 14764 w 923925"/>
                <a:gd name="connsiteY5" fmla="*/ 84296 h 523875"/>
                <a:gd name="connsiteX6" fmla="*/ 7144 w 923925"/>
                <a:gd name="connsiteY6" fmla="*/ 122396 h 523875"/>
                <a:gd name="connsiteX7" fmla="*/ 70009 w 923925"/>
                <a:gd name="connsiteY7" fmla="*/ 196691 h 523875"/>
                <a:gd name="connsiteX8" fmla="*/ 56674 w 923925"/>
                <a:gd name="connsiteY8" fmla="*/ 167164 h 523875"/>
                <a:gd name="connsiteX9" fmla="*/ 121444 w 923925"/>
                <a:gd name="connsiteY9" fmla="*/ 200501 h 523875"/>
                <a:gd name="connsiteX10" fmla="*/ 203359 w 923925"/>
                <a:gd name="connsiteY10" fmla="*/ 167164 h 523875"/>
                <a:gd name="connsiteX11" fmla="*/ 168116 w 923925"/>
                <a:gd name="connsiteY11" fmla="*/ 249079 h 523875"/>
                <a:gd name="connsiteX12" fmla="*/ 253841 w 923925"/>
                <a:gd name="connsiteY12" fmla="*/ 406241 h 523875"/>
                <a:gd name="connsiteX13" fmla="*/ 250984 w 923925"/>
                <a:gd name="connsiteY13" fmla="*/ 339566 h 523875"/>
                <a:gd name="connsiteX14" fmla="*/ 284321 w 923925"/>
                <a:gd name="connsiteY14" fmla="*/ 400526 h 523875"/>
                <a:gd name="connsiteX15" fmla="*/ 330041 w 923925"/>
                <a:gd name="connsiteY15" fmla="*/ 436721 h 523875"/>
                <a:gd name="connsiteX16" fmla="*/ 329089 w 923925"/>
                <a:gd name="connsiteY16" fmla="*/ 382429 h 523875"/>
                <a:gd name="connsiteX17" fmla="*/ 371951 w 923925"/>
                <a:gd name="connsiteY17" fmla="*/ 439579 h 523875"/>
                <a:gd name="connsiteX18" fmla="*/ 435769 w 923925"/>
                <a:gd name="connsiteY18" fmla="*/ 475774 h 523875"/>
                <a:gd name="connsiteX19" fmla="*/ 414814 w 923925"/>
                <a:gd name="connsiteY19" fmla="*/ 451961 h 523875"/>
                <a:gd name="connsiteX20" fmla="*/ 396716 w 923925"/>
                <a:gd name="connsiteY20" fmla="*/ 394811 h 523875"/>
                <a:gd name="connsiteX21" fmla="*/ 432911 w 923925"/>
                <a:gd name="connsiteY21" fmla="*/ 442436 h 523875"/>
                <a:gd name="connsiteX22" fmla="*/ 524351 w 923925"/>
                <a:gd name="connsiteY22" fmla="*/ 490061 h 523875"/>
                <a:gd name="connsiteX23" fmla="*/ 505301 w 923925"/>
                <a:gd name="connsiteY23" fmla="*/ 431959 h 523875"/>
                <a:gd name="connsiteX24" fmla="*/ 545306 w 923925"/>
                <a:gd name="connsiteY24" fmla="*/ 474821 h 523875"/>
                <a:gd name="connsiteX25" fmla="*/ 592931 w 923925"/>
                <a:gd name="connsiteY25" fmla="*/ 504349 h 523875"/>
                <a:gd name="connsiteX26" fmla="*/ 580549 w 923925"/>
                <a:gd name="connsiteY26" fmla="*/ 486251 h 523875"/>
                <a:gd name="connsiteX27" fmla="*/ 576739 w 923925"/>
                <a:gd name="connsiteY27" fmla="*/ 461486 h 523875"/>
                <a:gd name="connsiteX28" fmla="*/ 649129 w 923925"/>
                <a:gd name="connsiteY28" fmla="*/ 500539 h 523875"/>
                <a:gd name="connsiteX29" fmla="*/ 728186 w 923925"/>
                <a:gd name="connsiteY29" fmla="*/ 521494 h 523875"/>
                <a:gd name="connsiteX30" fmla="*/ 685324 w 923925"/>
                <a:gd name="connsiteY30" fmla="*/ 484346 h 523875"/>
                <a:gd name="connsiteX31" fmla="*/ 776764 w 923925"/>
                <a:gd name="connsiteY31" fmla="*/ 514826 h 523875"/>
                <a:gd name="connsiteX32" fmla="*/ 882491 w 923925"/>
                <a:gd name="connsiteY32" fmla="*/ 511016 h 523875"/>
                <a:gd name="connsiteX33" fmla="*/ 863441 w 923925"/>
                <a:gd name="connsiteY33" fmla="*/ 486251 h 523875"/>
                <a:gd name="connsiteX34" fmla="*/ 844391 w 923925"/>
                <a:gd name="connsiteY34" fmla="*/ 423386 h 523875"/>
                <a:gd name="connsiteX35" fmla="*/ 909161 w 923925"/>
                <a:gd name="connsiteY35" fmla="*/ 452914 h 523875"/>
                <a:gd name="connsiteX36" fmla="*/ 855821 w 923925"/>
                <a:gd name="connsiteY36" fmla="*/ 349091 h 523875"/>
                <a:gd name="connsiteX37" fmla="*/ 920591 w 923925"/>
                <a:gd name="connsiteY37" fmla="*/ 380524 h 523875"/>
                <a:gd name="connsiteX38" fmla="*/ 840581 w 923925"/>
                <a:gd name="connsiteY38" fmla="*/ 258604 h 523875"/>
                <a:gd name="connsiteX39" fmla="*/ 926306 w 923925"/>
                <a:gd name="connsiteY39" fmla="*/ 294799 h 523875"/>
                <a:gd name="connsiteX40" fmla="*/ 827246 w 923925"/>
                <a:gd name="connsiteY40" fmla="*/ 171926 h 523875"/>
                <a:gd name="connsiteX41" fmla="*/ 918686 w 923925"/>
                <a:gd name="connsiteY41" fmla="*/ 198596 h 523875"/>
                <a:gd name="connsiteX42" fmla="*/ 803434 w 923925"/>
                <a:gd name="connsiteY42" fmla="*/ 75724 h 523875"/>
                <a:gd name="connsiteX43" fmla="*/ 926306 w 923925"/>
                <a:gd name="connsiteY43" fmla="*/ 86201 h 523875"/>
                <a:gd name="connsiteX44" fmla="*/ 890111 w 923925"/>
                <a:gd name="connsiteY44" fmla="*/ 50959 h 523875"/>
                <a:gd name="connsiteX45" fmla="*/ 690086 w 923925"/>
                <a:gd name="connsiteY45" fmla="*/ 7144 h 523875"/>
                <a:gd name="connsiteX46" fmla="*/ 857726 w 923925"/>
                <a:gd name="connsiteY46" fmla="*/ 171926 h 523875"/>
                <a:gd name="connsiteX47" fmla="*/ 772001 w 923925"/>
                <a:gd name="connsiteY47" fmla="*/ 130969 h 523875"/>
                <a:gd name="connsiteX48" fmla="*/ 840581 w 923925"/>
                <a:gd name="connsiteY48" fmla="*/ 271939 h 523875"/>
                <a:gd name="connsiteX49" fmla="*/ 762476 w 923925"/>
                <a:gd name="connsiteY49" fmla="*/ 234791 h 523875"/>
                <a:gd name="connsiteX50" fmla="*/ 823436 w 923925"/>
                <a:gd name="connsiteY50" fmla="*/ 373856 h 523875"/>
                <a:gd name="connsiteX51" fmla="*/ 715804 w 923925"/>
                <a:gd name="connsiteY51" fmla="*/ 343376 h 523875"/>
                <a:gd name="connsiteX52" fmla="*/ 772001 w 923925"/>
                <a:gd name="connsiteY52" fmla="*/ 460534 h 523875"/>
                <a:gd name="connsiteX53" fmla="*/ 499586 w 923925"/>
                <a:gd name="connsiteY53" fmla="*/ 293846 h 523875"/>
                <a:gd name="connsiteX54" fmla="*/ 510064 w 923925"/>
                <a:gd name="connsiteY54" fmla="*/ 420529 h 523875"/>
                <a:gd name="connsiteX55" fmla="*/ 352901 w 923925"/>
                <a:gd name="connsiteY55" fmla="*/ 221456 h 523875"/>
                <a:gd name="connsiteX56" fmla="*/ 365284 w 923925"/>
                <a:gd name="connsiteY56" fmla="*/ 374809 h 523875"/>
                <a:gd name="connsiteX57" fmla="*/ 249079 w 923925"/>
                <a:gd name="connsiteY57" fmla="*/ 193834 h 523875"/>
                <a:gd name="connsiteX58" fmla="*/ 205264 w 923925"/>
                <a:gd name="connsiteY58" fmla="*/ 300514 h 523875"/>
                <a:gd name="connsiteX59" fmla="*/ 230029 w 923925"/>
                <a:gd name="connsiteY59" fmla="*/ 134779 h 523875"/>
                <a:gd name="connsiteX60" fmla="*/ 182404 w 923925"/>
                <a:gd name="connsiteY60" fmla="*/ 142399 h 523875"/>
                <a:gd name="connsiteX61" fmla="*/ 184309 w 923925"/>
                <a:gd name="connsiteY61" fmla="*/ 118586 h 523875"/>
                <a:gd name="connsiteX62" fmla="*/ 111919 w 923925"/>
                <a:gd name="connsiteY62" fmla="*/ 17383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923925" h="523875">
                  <a:moveTo>
                    <a:pt x="111919" y="173831"/>
                  </a:moveTo>
                  <a:cubicBezTo>
                    <a:pt x="111919" y="153829"/>
                    <a:pt x="111919" y="133826"/>
                    <a:pt x="111919" y="112871"/>
                  </a:cubicBezTo>
                  <a:cubicBezTo>
                    <a:pt x="99536" y="127159"/>
                    <a:pt x="86201" y="141446"/>
                    <a:pt x="73819" y="155734"/>
                  </a:cubicBezTo>
                  <a:cubicBezTo>
                    <a:pt x="71914" y="137636"/>
                    <a:pt x="68104" y="120491"/>
                    <a:pt x="60484" y="103346"/>
                  </a:cubicBezTo>
                  <a:cubicBezTo>
                    <a:pt x="52864" y="118586"/>
                    <a:pt x="43339" y="132874"/>
                    <a:pt x="30956" y="145256"/>
                  </a:cubicBezTo>
                  <a:cubicBezTo>
                    <a:pt x="25241" y="125254"/>
                    <a:pt x="20479" y="104299"/>
                    <a:pt x="14764" y="84296"/>
                  </a:cubicBezTo>
                  <a:cubicBezTo>
                    <a:pt x="9049" y="108109"/>
                    <a:pt x="7144" y="122396"/>
                    <a:pt x="7144" y="122396"/>
                  </a:cubicBezTo>
                  <a:cubicBezTo>
                    <a:pt x="12859" y="165259"/>
                    <a:pt x="70009" y="196691"/>
                    <a:pt x="70009" y="196691"/>
                  </a:cubicBezTo>
                  <a:lnTo>
                    <a:pt x="56674" y="167164"/>
                  </a:lnTo>
                  <a:cubicBezTo>
                    <a:pt x="56674" y="167164"/>
                    <a:pt x="113824" y="220504"/>
                    <a:pt x="121444" y="200501"/>
                  </a:cubicBezTo>
                  <a:cubicBezTo>
                    <a:pt x="129064" y="180499"/>
                    <a:pt x="182404" y="122396"/>
                    <a:pt x="203359" y="167164"/>
                  </a:cubicBezTo>
                  <a:cubicBezTo>
                    <a:pt x="223361" y="211931"/>
                    <a:pt x="168116" y="249079"/>
                    <a:pt x="168116" y="249079"/>
                  </a:cubicBezTo>
                  <a:cubicBezTo>
                    <a:pt x="142399" y="341471"/>
                    <a:pt x="253841" y="406241"/>
                    <a:pt x="253841" y="406241"/>
                  </a:cubicBezTo>
                  <a:cubicBezTo>
                    <a:pt x="235744" y="378619"/>
                    <a:pt x="250984" y="339566"/>
                    <a:pt x="250984" y="339566"/>
                  </a:cubicBezTo>
                  <a:cubicBezTo>
                    <a:pt x="250984" y="339566"/>
                    <a:pt x="265271" y="375761"/>
                    <a:pt x="284321" y="400526"/>
                  </a:cubicBezTo>
                  <a:cubicBezTo>
                    <a:pt x="303371" y="425291"/>
                    <a:pt x="330041" y="436721"/>
                    <a:pt x="330041" y="436721"/>
                  </a:cubicBezTo>
                  <a:cubicBezTo>
                    <a:pt x="320516" y="419576"/>
                    <a:pt x="329089" y="382429"/>
                    <a:pt x="329089" y="382429"/>
                  </a:cubicBezTo>
                  <a:cubicBezTo>
                    <a:pt x="329089" y="382429"/>
                    <a:pt x="335756" y="404336"/>
                    <a:pt x="371951" y="439579"/>
                  </a:cubicBezTo>
                  <a:cubicBezTo>
                    <a:pt x="408146" y="473869"/>
                    <a:pt x="435769" y="475774"/>
                    <a:pt x="435769" y="475774"/>
                  </a:cubicBezTo>
                  <a:cubicBezTo>
                    <a:pt x="435769" y="475774"/>
                    <a:pt x="427196" y="471964"/>
                    <a:pt x="414814" y="451961"/>
                  </a:cubicBezTo>
                  <a:cubicBezTo>
                    <a:pt x="402431" y="432911"/>
                    <a:pt x="396716" y="394811"/>
                    <a:pt x="396716" y="394811"/>
                  </a:cubicBezTo>
                  <a:cubicBezTo>
                    <a:pt x="396716" y="394811"/>
                    <a:pt x="406241" y="412909"/>
                    <a:pt x="432911" y="442436"/>
                  </a:cubicBezTo>
                  <a:cubicBezTo>
                    <a:pt x="459581" y="471964"/>
                    <a:pt x="524351" y="490061"/>
                    <a:pt x="524351" y="490061"/>
                  </a:cubicBezTo>
                  <a:cubicBezTo>
                    <a:pt x="506254" y="468154"/>
                    <a:pt x="505301" y="431959"/>
                    <a:pt x="505301" y="431959"/>
                  </a:cubicBezTo>
                  <a:cubicBezTo>
                    <a:pt x="505301" y="431959"/>
                    <a:pt x="511969" y="446246"/>
                    <a:pt x="545306" y="474821"/>
                  </a:cubicBezTo>
                  <a:cubicBezTo>
                    <a:pt x="578644" y="504349"/>
                    <a:pt x="592931" y="504349"/>
                    <a:pt x="592931" y="504349"/>
                  </a:cubicBezTo>
                  <a:cubicBezTo>
                    <a:pt x="592931" y="504349"/>
                    <a:pt x="587216" y="498634"/>
                    <a:pt x="580549" y="486251"/>
                  </a:cubicBezTo>
                  <a:cubicBezTo>
                    <a:pt x="573881" y="473869"/>
                    <a:pt x="576739" y="461486"/>
                    <a:pt x="576739" y="461486"/>
                  </a:cubicBezTo>
                  <a:cubicBezTo>
                    <a:pt x="576739" y="461486"/>
                    <a:pt x="622459" y="489109"/>
                    <a:pt x="649129" y="500539"/>
                  </a:cubicBezTo>
                  <a:cubicBezTo>
                    <a:pt x="675799" y="511969"/>
                    <a:pt x="728186" y="521494"/>
                    <a:pt x="728186" y="521494"/>
                  </a:cubicBezTo>
                  <a:cubicBezTo>
                    <a:pt x="711041" y="514826"/>
                    <a:pt x="685324" y="484346"/>
                    <a:pt x="685324" y="484346"/>
                  </a:cubicBezTo>
                  <a:cubicBezTo>
                    <a:pt x="685324" y="484346"/>
                    <a:pt x="706279" y="493871"/>
                    <a:pt x="776764" y="514826"/>
                  </a:cubicBezTo>
                  <a:cubicBezTo>
                    <a:pt x="847249" y="535781"/>
                    <a:pt x="882491" y="511016"/>
                    <a:pt x="882491" y="511016"/>
                  </a:cubicBezTo>
                  <a:cubicBezTo>
                    <a:pt x="882491" y="511016"/>
                    <a:pt x="882491" y="511016"/>
                    <a:pt x="863441" y="486251"/>
                  </a:cubicBezTo>
                  <a:cubicBezTo>
                    <a:pt x="844391" y="461486"/>
                    <a:pt x="844391" y="423386"/>
                    <a:pt x="844391" y="423386"/>
                  </a:cubicBezTo>
                  <a:lnTo>
                    <a:pt x="909161" y="452914"/>
                  </a:lnTo>
                  <a:cubicBezTo>
                    <a:pt x="909161" y="416719"/>
                    <a:pt x="855821" y="349091"/>
                    <a:pt x="855821" y="349091"/>
                  </a:cubicBezTo>
                  <a:lnTo>
                    <a:pt x="920591" y="380524"/>
                  </a:lnTo>
                  <a:cubicBezTo>
                    <a:pt x="903446" y="305276"/>
                    <a:pt x="840581" y="258604"/>
                    <a:pt x="840581" y="258604"/>
                  </a:cubicBezTo>
                  <a:lnTo>
                    <a:pt x="926306" y="294799"/>
                  </a:lnTo>
                  <a:cubicBezTo>
                    <a:pt x="911066" y="214789"/>
                    <a:pt x="827246" y="171926"/>
                    <a:pt x="827246" y="171926"/>
                  </a:cubicBezTo>
                  <a:cubicBezTo>
                    <a:pt x="864394" y="177641"/>
                    <a:pt x="918686" y="198596"/>
                    <a:pt x="918686" y="198596"/>
                  </a:cubicBezTo>
                  <a:cubicBezTo>
                    <a:pt x="887254" y="98584"/>
                    <a:pt x="803434" y="75724"/>
                    <a:pt x="803434" y="75724"/>
                  </a:cubicBezTo>
                  <a:cubicBezTo>
                    <a:pt x="852964" y="70009"/>
                    <a:pt x="926306" y="86201"/>
                    <a:pt x="926306" y="86201"/>
                  </a:cubicBezTo>
                  <a:cubicBezTo>
                    <a:pt x="914876" y="71914"/>
                    <a:pt x="902494" y="60484"/>
                    <a:pt x="890111" y="50959"/>
                  </a:cubicBezTo>
                  <a:cubicBezTo>
                    <a:pt x="825341" y="27146"/>
                    <a:pt x="758666" y="11906"/>
                    <a:pt x="690086" y="7144"/>
                  </a:cubicBezTo>
                  <a:cubicBezTo>
                    <a:pt x="760571" y="43339"/>
                    <a:pt x="820579" y="101441"/>
                    <a:pt x="857726" y="171926"/>
                  </a:cubicBezTo>
                  <a:cubicBezTo>
                    <a:pt x="832009" y="152876"/>
                    <a:pt x="802481" y="138589"/>
                    <a:pt x="772001" y="130969"/>
                  </a:cubicBezTo>
                  <a:cubicBezTo>
                    <a:pt x="800576" y="174784"/>
                    <a:pt x="823436" y="222409"/>
                    <a:pt x="840581" y="271939"/>
                  </a:cubicBezTo>
                  <a:cubicBezTo>
                    <a:pt x="817721" y="253841"/>
                    <a:pt x="791051" y="241459"/>
                    <a:pt x="762476" y="234791"/>
                  </a:cubicBezTo>
                  <a:cubicBezTo>
                    <a:pt x="782479" y="281464"/>
                    <a:pt x="802481" y="327184"/>
                    <a:pt x="823436" y="373856"/>
                  </a:cubicBezTo>
                  <a:cubicBezTo>
                    <a:pt x="789146" y="358616"/>
                    <a:pt x="752951" y="348139"/>
                    <a:pt x="715804" y="343376"/>
                  </a:cubicBezTo>
                  <a:cubicBezTo>
                    <a:pt x="728186" y="385286"/>
                    <a:pt x="747236" y="424339"/>
                    <a:pt x="772001" y="460534"/>
                  </a:cubicBezTo>
                  <a:cubicBezTo>
                    <a:pt x="668179" y="431006"/>
                    <a:pt x="573881" y="372904"/>
                    <a:pt x="499586" y="293846"/>
                  </a:cubicBezTo>
                  <a:cubicBezTo>
                    <a:pt x="495776" y="336709"/>
                    <a:pt x="499586" y="379571"/>
                    <a:pt x="510064" y="420529"/>
                  </a:cubicBezTo>
                  <a:cubicBezTo>
                    <a:pt x="437674" y="372904"/>
                    <a:pt x="393859" y="295751"/>
                    <a:pt x="352901" y="221456"/>
                  </a:cubicBezTo>
                  <a:cubicBezTo>
                    <a:pt x="343376" y="272891"/>
                    <a:pt x="347186" y="326231"/>
                    <a:pt x="365284" y="374809"/>
                  </a:cubicBezTo>
                  <a:cubicBezTo>
                    <a:pt x="305276" y="332899"/>
                    <a:pt x="262414" y="266224"/>
                    <a:pt x="249079" y="193834"/>
                  </a:cubicBezTo>
                  <a:cubicBezTo>
                    <a:pt x="234791" y="229076"/>
                    <a:pt x="219551" y="265271"/>
                    <a:pt x="205264" y="300514"/>
                  </a:cubicBezTo>
                  <a:cubicBezTo>
                    <a:pt x="209074" y="244316"/>
                    <a:pt x="216694" y="189071"/>
                    <a:pt x="230029" y="134779"/>
                  </a:cubicBezTo>
                  <a:cubicBezTo>
                    <a:pt x="213836" y="137636"/>
                    <a:pt x="198596" y="140494"/>
                    <a:pt x="182404" y="142399"/>
                  </a:cubicBezTo>
                  <a:cubicBezTo>
                    <a:pt x="183356" y="134779"/>
                    <a:pt x="183356" y="126206"/>
                    <a:pt x="184309" y="118586"/>
                  </a:cubicBezTo>
                  <a:cubicBezTo>
                    <a:pt x="156686" y="131921"/>
                    <a:pt x="131921" y="150971"/>
                    <a:pt x="111919" y="173831"/>
                  </a:cubicBezTo>
                  <a:close/>
                </a:path>
              </a:pathLst>
            </a:custGeom>
            <a:solidFill>
              <a:srgbClr val="561D1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2934051" y="1062696"/>
              <a:ext cx="121408" cy="136584"/>
            </a:xfrm>
            <a:custGeom>
              <a:avLst/>
              <a:gdLst>
                <a:gd name="connsiteX0" fmla="*/ 64538 w 76200"/>
                <a:gd name="connsiteY0" fmla="*/ 37855 h 85725"/>
                <a:gd name="connsiteX1" fmla="*/ 52156 w 76200"/>
                <a:gd name="connsiteY1" fmla="*/ 8328 h 85725"/>
                <a:gd name="connsiteX2" fmla="*/ 9293 w 76200"/>
                <a:gd name="connsiteY2" fmla="*/ 58810 h 85725"/>
                <a:gd name="connsiteX3" fmla="*/ 26438 w 76200"/>
                <a:gd name="connsiteY3" fmla="*/ 86433 h 85725"/>
                <a:gd name="connsiteX4" fmla="*/ 31201 w 76200"/>
                <a:gd name="connsiteY4" fmla="*/ 74050 h 85725"/>
                <a:gd name="connsiteX5" fmla="*/ 48346 w 76200"/>
                <a:gd name="connsiteY5" fmla="*/ 67383 h 85725"/>
                <a:gd name="connsiteX6" fmla="*/ 47393 w 76200"/>
                <a:gd name="connsiteY6" fmla="*/ 53095 h 85725"/>
                <a:gd name="connsiteX7" fmla="*/ 64538 w 76200"/>
                <a:gd name="connsiteY7" fmla="*/ 378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85725">
                  <a:moveTo>
                    <a:pt x="64538" y="37855"/>
                  </a:moveTo>
                  <a:cubicBezTo>
                    <a:pt x="72158" y="32140"/>
                    <a:pt x="73111" y="708"/>
                    <a:pt x="52156" y="8328"/>
                  </a:cubicBezTo>
                  <a:cubicBezTo>
                    <a:pt x="30248" y="15948"/>
                    <a:pt x="9293" y="58810"/>
                    <a:pt x="9293" y="58810"/>
                  </a:cubicBezTo>
                  <a:cubicBezTo>
                    <a:pt x="1673" y="79765"/>
                    <a:pt x="15961" y="81670"/>
                    <a:pt x="26438" y="86433"/>
                  </a:cubicBezTo>
                  <a:cubicBezTo>
                    <a:pt x="35963" y="91195"/>
                    <a:pt x="30248" y="79765"/>
                    <a:pt x="31201" y="74050"/>
                  </a:cubicBezTo>
                  <a:cubicBezTo>
                    <a:pt x="32153" y="68335"/>
                    <a:pt x="41678" y="69288"/>
                    <a:pt x="48346" y="67383"/>
                  </a:cubicBezTo>
                  <a:cubicBezTo>
                    <a:pt x="54061" y="65478"/>
                    <a:pt x="47393" y="57858"/>
                    <a:pt x="47393" y="53095"/>
                  </a:cubicBezTo>
                  <a:cubicBezTo>
                    <a:pt x="45488" y="47380"/>
                    <a:pt x="56918" y="43570"/>
                    <a:pt x="64538" y="3785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186360" y="1558552"/>
              <a:ext cx="136584" cy="151759"/>
            </a:xfrm>
            <a:custGeom>
              <a:avLst/>
              <a:gdLst>
                <a:gd name="connsiteX0" fmla="*/ 33814 w 85725"/>
                <a:gd name="connsiteY0" fmla="*/ 7625 h 95250"/>
                <a:gd name="connsiteX1" fmla="*/ 7144 w 85725"/>
                <a:gd name="connsiteY1" fmla="*/ 65728 h 95250"/>
                <a:gd name="connsiteX2" fmla="*/ 53816 w 85725"/>
                <a:gd name="connsiteY2" fmla="*/ 72395 h 95250"/>
                <a:gd name="connsiteX3" fmla="*/ 81439 w 85725"/>
                <a:gd name="connsiteY3" fmla="*/ 96208 h 95250"/>
                <a:gd name="connsiteX4" fmla="*/ 76676 w 85725"/>
                <a:gd name="connsiteY4" fmla="*/ 60013 h 95250"/>
                <a:gd name="connsiteX5" fmla="*/ 31909 w 85725"/>
                <a:gd name="connsiteY5" fmla="*/ 55250 h 95250"/>
                <a:gd name="connsiteX6" fmla="*/ 33814 w 85725"/>
                <a:gd name="connsiteY6" fmla="*/ 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95250">
                  <a:moveTo>
                    <a:pt x="33814" y="7625"/>
                  </a:moveTo>
                  <a:cubicBezTo>
                    <a:pt x="32861" y="958"/>
                    <a:pt x="7144" y="65728"/>
                    <a:pt x="7144" y="65728"/>
                  </a:cubicBezTo>
                  <a:cubicBezTo>
                    <a:pt x="7144" y="65728"/>
                    <a:pt x="33814" y="64775"/>
                    <a:pt x="53816" y="72395"/>
                  </a:cubicBezTo>
                  <a:cubicBezTo>
                    <a:pt x="67151" y="77158"/>
                    <a:pt x="74771" y="82873"/>
                    <a:pt x="81439" y="96208"/>
                  </a:cubicBezTo>
                  <a:cubicBezTo>
                    <a:pt x="79534" y="78110"/>
                    <a:pt x="76676" y="60013"/>
                    <a:pt x="76676" y="60013"/>
                  </a:cubicBezTo>
                  <a:cubicBezTo>
                    <a:pt x="76676" y="60013"/>
                    <a:pt x="33814" y="57155"/>
                    <a:pt x="31909" y="55250"/>
                  </a:cubicBezTo>
                  <a:cubicBezTo>
                    <a:pt x="30004" y="53345"/>
                    <a:pt x="34766" y="13340"/>
                    <a:pt x="33814" y="762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2951287" y="625998"/>
              <a:ext cx="1031965" cy="515982"/>
            </a:xfrm>
            <a:custGeom>
              <a:avLst/>
              <a:gdLst>
                <a:gd name="connsiteX0" fmla="*/ 24193 w 647700"/>
                <a:gd name="connsiteY0" fmla="*/ 87154 h 323850"/>
                <a:gd name="connsiteX1" fmla="*/ 8000 w 647700"/>
                <a:gd name="connsiteY1" fmla="*/ 161449 h 323850"/>
                <a:gd name="connsiteX2" fmla="*/ 43243 w 647700"/>
                <a:gd name="connsiteY2" fmla="*/ 94774 h 323850"/>
                <a:gd name="connsiteX3" fmla="*/ 62293 w 647700"/>
                <a:gd name="connsiteY3" fmla="*/ 147161 h 323850"/>
                <a:gd name="connsiteX4" fmla="*/ 149923 w 647700"/>
                <a:gd name="connsiteY4" fmla="*/ 63341 h 323850"/>
                <a:gd name="connsiteX5" fmla="*/ 128015 w 647700"/>
                <a:gd name="connsiteY5" fmla="*/ 130969 h 323850"/>
                <a:gd name="connsiteX6" fmla="*/ 270890 w 647700"/>
                <a:gd name="connsiteY6" fmla="*/ 58579 h 323850"/>
                <a:gd name="connsiteX7" fmla="*/ 267080 w 647700"/>
                <a:gd name="connsiteY7" fmla="*/ 120491 h 323850"/>
                <a:gd name="connsiteX8" fmla="*/ 376618 w 647700"/>
                <a:gd name="connsiteY8" fmla="*/ 81439 h 323850"/>
                <a:gd name="connsiteX9" fmla="*/ 356615 w 647700"/>
                <a:gd name="connsiteY9" fmla="*/ 135731 h 323850"/>
                <a:gd name="connsiteX10" fmla="*/ 445198 w 647700"/>
                <a:gd name="connsiteY10" fmla="*/ 119539 h 323850"/>
                <a:gd name="connsiteX11" fmla="*/ 425195 w 647700"/>
                <a:gd name="connsiteY11" fmla="*/ 156686 h 323850"/>
                <a:gd name="connsiteX12" fmla="*/ 509968 w 647700"/>
                <a:gd name="connsiteY12" fmla="*/ 152876 h 323850"/>
                <a:gd name="connsiteX13" fmla="*/ 481393 w 647700"/>
                <a:gd name="connsiteY13" fmla="*/ 178594 h 323850"/>
                <a:gd name="connsiteX14" fmla="*/ 570928 w 647700"/>
                <a:gd name="connsiteY14" fmla="*/ 203359 h 323850"/>
                <a:gd name="connsiteX15" fmla="*/ 511873 w 647700"/>
                <a:gd name="connsiteY15" fmla="*/ 230981 h 323850"/>
                <a:gd name="connsiteX16" fmla="*/ 649985 w 647700"/>
                <a:gd name="connsiteY16" fmla="*/ 321469 h 323850"/>
                <a:gd name="connsiteX17" fmla="*/ 573785 w 647700"/>
                <a:gd name="connsiteY17" fmla="*/ 224314 h 323850"/>
                <a:gd name="connsiteX18" fmla="*/ 633793 w 647700"/>
                <a:gd name="connsiteY18" fmla="*/ 241459 h 323850"/>
                <a:gd name="connsiteX19" fmla="*/ 551878 w 647700"/>
                <a:gd name="connsiteY19" fmla="*/ 164306 h 323850"/>
                <a:gd name="connsiteX20" fmla="*/ 609028 w 647700"/>
                <a:gd name="connsiteY20" fmla="*/ 150971 h 323850"/>
                <a:gd name="connsiteX21" fmla="*/ 479488 w 647700"/>
                <a:gd name="connsiteY21" fmla="*/ 125254 h 323850"/>
                <a:gd name="connsiteX22" fmla="*/ 537590 w 647700"/>
                <a:gd name="connsiteY22" fmla="*/ 81439 h 323850"/>
                <a:gd name="connsiteX23" fmla="*/ 394715 w 647700"/>
                <a:gd name="connsiteY23" fmla="*/ 97631 h 323850"/>
                <a:gd name="connsiteX24" fmla="*/ 431863 w 647700"/>
                <a:gd name="connsiteY24" fmla="*/ 26194 h 323850"/>
                <a:gd name="connsiteX25" fmla="*/ 287083 w 647700"/>
                <a:gd name="connsiteY25" fmla="*/ 68104 h 323850"/>
                <a:gd name="connsiteX26" fmla="*/ 321373 w 647700"/>
                <a:gd name="connsiteY26" fmla="*/ 7144 h 323850"/>
                <a:gd name="connsiteX27" fmla="*/ 175640 w 647700"/>
                <a:gd name="connsiteY27" fmla="*/ 78581 h 323850"/>
                <a:gd name="connsiteX28" fmla="*/ 200405 w 647700"/>
                <a:gd name="connsiteY28" fmla="*/ 11906 h 323850"/>
                <a:gd name="connsiteX29" fmla="*/ 106108 w 647700"/>
                <a:gd name="connsiteY29" fmla="*/ 59531 h 323850"/>
                <a:gd name="connsiteX30" fmla="*/ 61340 w 647700"/>
                <a:gd name="connsiteY30" fmla="*/ 108109 h 323850"/>
                <a:gd name="connsiteX31" fmla="*/ 62293 w 647700"/>
                <a:gd name="connsiteY31" fmla="*/ 24289 h 323850"/>
                <a:gd name="connsiteX32" fmla="*/ 24193 w 647700"/>
                <a:gd name="connsiteY32" fmla="*/ 8715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47700" h="323850">
                  <a:moveTo>
                    <a:pt x="24193" y="87154"/>
                  </a:moveTo>
                  <a:cubicBezTo>
                    <a:pt x="13715" y="110014"/>
                    <a:pt x="4190" y="135731"/>
                    <a:pt x="8000" y="161449"/>
                  </a:cubicBezTo>
                  <a:cubicBezTo>
                    <a:pt x="15620" y="137636"/>
                    <a:pt x="28003" y="114776"/>
                    <a:pt x="43243" y="94774"/>
                  </a:cubicBezTo>
                  <a:cubicBezTo>
                    <a:pt x="49910" y="111919"/>
                    <a:pt x="55625" y="129064"/>
                    <a:pt x="62293" y="147161"/>
                  </a:cubicBezTo>
                  <a:cubicBezTo>
                    <a:pt x="85153" y="112871"/>
                    <a:pt x="115633" y="83344"/>
                    <a:pt x="149923" y="63341"/>
                  </a:cubicBezTo>
                  <a:cubicBezTo>
                    <a:pt x="145160" y="86201"/>
                    <a:pt x="137540" y="109061"/>
                    <a:pt x="128015" y="130969"/>
                  </a:cubicBezTo>
                  <a:cubicBezTo>
                    <a:pt x="175640" y="107156"/>
                    <a:pt x="223265" y="82391"/>
                    <a:pt x="270890" y="58579"/>
                  </a:cubicBezTo>
                  <a:cubicBezTo>
                    <a:pt x="268033" y="78581"/>
                    <a:pt x="266128" y="99536"/>
                    <a:pt x="267080" y="120491"/>
                  </a:cubicBezTo>
                  <a:cubicBezTo>
                    <a:pt x="301370" y="101441"/>
                    <a:pt x="338518" y="88106"/>
                    <a:pt x="376618" y="81439"/>
                  </a:cubicBezTo>
                  <a:cubicBezTo>
                    <a:pt x="369950" y="99536"/>
                    <a:pt x="363283" y="117634"/>
                    <a:pt x="356615" y="135731"/>
                  </a:cubicBezTo>
                  <a:cubicBezTo>
                    <a:pt x="386143" y="130016"/>
                    <a:pt x="415670" y="124301"/>
                    <a:pt x="445198" y="119539"/>
                  </a:cubicBezTo>
                  <a:cubicBezTo>
                    <a:pt x="438530" y="131921"/>
                    <a:pt x="431863" y="144304"/>
                    <a:pt x="425195" y="156686"/>
                  </a:cubicBezTo>
                  <a:cubicBezTo>
                    <a:pt x="452818" y="150019"/>
                    <a:pt x="482345" y="149066"/>
                    <a:pt x="509968" y="152876"/>
                  </a:cubicBezTo>
                  <a:cubicBezTo>
                    <a:pt x="499490" y="160496"/>
                    <a:pt x="489965" y="169069"/>
                    <a:pt x="481393" y="178594"/>
                  </a:cubicBezTo>
                  <a:cubicBezTo>
                    <a:pt x="511873" y="184309"/>
                    <a:pt x="541400" y="192881"/>
                    <a:pt x="570928" y="203359"/>
                  </a:cubicBezTo>
                  <a:cubicBezTo>
                    <a:pt x="550925" y="212884"/>
                    <a:pt x="531875" y="221456"/>
                    <a:pt x="511873" y="230981"/>
                  </a:cubicBezTo>
                  <a:cubicBezTo>
                    <a:pt x="560450" y="256699"/>
                    <a:pt x="606170" y="286226"/>
                    <a:pt x="649985" y="321469"/>
                  </a:cubicBezTo>
                  <a:cubicBezTo>
                    <a:pt x="633793" y="282416"/>
                    <a:pt x="607123" y="248126"/>
                    <a:pt x="573785" y="224314"/>
                  </a:cubicBezTo>
                  <a:cubicBezTo>
                    <a:pt x="593788" y="230029"/>
                    <a:pt x="613790" y="235744"/>
                    <a:pt x="633793" y="241459"/>
                  </a:cubicBezTo>
                  <a:cubicBezTo>
                    <a:pt x="617600" y="205264"/>
                    <a:pt x="587120" y="176689"/>
                    <a:pt x="551878" y="164306"/>
                  </a:cubicBezTo>
                  <a:cubicBezTo>
                    <a:pt x="570928" y="159544"/>
                    <a:pt x="589978" y="154781"/>
                    <a:pt x="609028" y="150971"/>
                  </a:cubicBezTo>
                  <a:cubicBezTo>
                    <a:pt x="567118" y="134779"/>
                    <a:pt x="523303" y="126206"/>
                    <a:pt x="479488" y="125254"/>
                  </a:cubicBezTo>
                  <a:cubicBezTo>
                    <a:pt x="498538" y="110966"/>
                    <a:pt x="518540" y="96679"/>
                    <a:pt x="537590" y="81439"/>
                  </a:cubicBezTo>
                  <a:cubicBezTo>
                    <a:pt x="489965" y="79534"/>
                    <a:pt x="441388" y="84296"/>
                    <a:pt x="394715" y="97631"/>
                  </a:cubicBezTo>
                  <a:cubicBezTo>
                    <a:pt x="407098" y="73819"/>
                    <a:pt x="419480" y="50006"/>
                    <a:pt x="431863" y="26194"/>
                  </a:cubicBezTo>
                  <a:cubicBezTo>
                    <a:pt x="383285" y="40481"/>
                    <a:pt x="335660" y="53816"/>
                    <a:pt x="287083" y="68104"/>
                  </a:cubicBezTo>
                  <a:cubicBezTo>
                    <a:pt x="296608" y="46196"/>
                    <a:pt x="308038" y="26194"/>
                    <a:pt x="321373" y="7144"/>
                  </a:cubicBezTo>
                  <a:cubicBezTo>
                    <a:pt x="269938" y="25241"/>
                    <a:pt x="221360" y="49054"/>
                    <a:pt x="175640" y="78581"/>
                  </a:cubicBezTo>
                  <a:cubicBezTo>
                    <a:pt x="184213" y="56674"/>
                    <a:pt x="191833" y="33814"/>
                    <a:pt x="200405" y="11906"/>
                  </a:cubicBezTo>
                  <a:cubicBezTo>
                    <a:pt x="167068" y="23336"/>
                    <a:pt x="134683" y="39529"/>
                    <a:pt x="106108" y="59531"/>
                  </a:cubicBezTo>
                  <a:cubicBezTo>
                    <a:pt x="88010" y="71914"/>
                    <a:pt x="69913" y="87154"/>
                    <a:pt x="61340" y="108109"/>
                  </a:cubicBezTo>
                  <a:cubicBezTo>
                    <a:pt x="61340" y="80486"/>
                    <a:pt x="62293" y="52864"/>
                    <a:pt x="62293" y="24289"/>
                  </a:cubicBezTo>
                  <a:cubicBezTo>
                    <a:pt x="47053" y="42386"/>
                    <a:pt x="34670" y="64294"/>
                    <a:pt x="24193" y="87154"/>
                  </a:cubicBezTo>
                  <a:close/>
                </a:path>
              </a:pathLst>
            </a:custGeom>
            <a:solidFill>
              <a:srgbClr val="7F312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2978450" y="847567"/>
              <a:ext cx="925733" cy="379399"/>
            </a:xfrm>
            <a:custGeom>
              <a:avLst/>
              <a:gdLst>
                <a:gd name="connsiteX0" fmla="*/ 7144 w 581025"/>
                <a:gd name="connsiteY0" fmla="*/ 52864 h 238125"/>
                <a:gd name="connsiteX1" fmla="*/ 15716 w 581025"/>
                <a:gd name="connsiteY1" fmla="*/ 48101 h 238125"/>
                <a:gd name="connsiteX2" fmla="*/ 16669 w 581025"/>
                <a:gd name="connsiteY2" fmla="*/ 77629 h 238125"/>
                <a:gd name="connsiteX3" fmla="*/ 61436 w 581025"/>
                <a:gd name="connsiteY3" fmla="*/ 50959 h 238125"/>
                <a:gd name="connsiteX4" fmla="*/ 56674 w 581025"/>
                <a:gd name="connsiteY4" fmla="*/ 76676 h 238125"/>
                <a:gd name="connsiteX5" fmla="*/ 132874 w 581025"/>
                <a:gd name="connsiteY5" fmla="*/ 46196 h 238125"/>
                <a:gd name="connsiteX6" fmla="*/ 119539 w 581025"/>
                <a:gd name="connsiteY6" fmla="*/ 91916 h 238125"/>
                <a:gd name="connsiteX7" fmla="*/ 226219 w 581025"/>
                <a:gd name="connsiteY7" fmla="*/ 70961 h 238125"/>
                <a:gd name="connsiteX8" fmla="*/ 186214 w 581025"/>
                <a:gd name="connsiteY8" fmla="*/ 110966 h 238125"/>
                <a:gd name="connsiteX9" fmla="*/ 289084 w 581025"/>
                <a:gd name="connsiteY9" fmla="*/ 94774 h 238125"/>
                <a:gd name="connsiteX10" fmla="*/ 252889 w 581025"/>
                <a:gd name="connsiteY10" fmla="*/ 131921 h 238125"/>
                <a:gd name="connsiteX11" fmla="*/ 364331 w 581025"/>
                <a:gd name="connsiteY11" fmla="*/ 120491 h 238125"/>
                <a:gd name="connsiteX12" fmla="*/ 349091 w 581025"/>
                <a:gd name="connsiteY12" fmla="*/ 142399 h 238125"/>
                <a:gd name="connsiteX13" fmla="*/ 409099 w 581025"/>
                <a:gd name="connsiteY13" fmla="*/ 161449 h 238125"/>
                <a:gd name="connsiteX14" fmla="*/ 453866 w 581025"/>
                <a:gd name="connsiteY14" fmla="*/ 189071 h 238125"/>
                <a:gd name="connsiteX15" fmla="*/ 580549 w 581025"/>
                <a:gd name="connsiteY15" fmla="*/ 230981 h 238125"/>
                <a:gd name="connsiteX16" fmla="*/ 459581 w 581025"/>
                <a:gd name="connsiteY16" fmla="*/ 170974 h 238125"/>
                <a:gd name="connsiteX17" fmla="*/ 493871 w 581025"/>
                <a:gd name="connsiteY17" fmla="*/ 161449 h 238125"/>
                <a:gd name="connsiteX18" fmla="*/ 381476 w 581025"/>
                <a:gd name="connsiteY18" fmla="*/ 123349 h 238125"/>
                <a:gd name="connsiteX19" fmla="*/ 416719 w 581025"/>
                <a:gd name="connsiteY19" fmla="*/ 99536 h 238125"/>
                <a:gd name="connsiteX20" fmla="*/ 317659 w 581025"/>
                <a:gd name="connsiteY20" fmla="*/ 101441 h 238125"/>
                <a:gd name="connsiteX21" fmla="*/ 348139 w 581025"/>
                <a:gd name="connsiteY21" fmla="*/ 71914 h 238125"/>
                <a:gd name="connsiteX22" fmla="*/ 252889 w 581025"/>
                <a:gd name="connsiteY22" fmla="*/ 77629 h 238125"/>
                <a:gd name="connsiteX23" fmla="*/ 280511 w 581025"/>
                <a:gd name="connsiteY23" fmla="*/ 34766 h 238125"/>
                <a:gd name="connsiteX24" fmla="*/ 165259 w 581025"/>
                <a:gd name="connsiteY24" fmla="*/ 62389 h 238125"/>
                <a:gd name="connsiteX25" fmla="*/ 185261 w 581025"/>
                <a:gd name="connsiteY25" fmla="*/ 7144 h 238125"/>
                <a:gd name="connsiteX26" fmla="*/ 86201 w 581025"/>
                <a:gd name="connsiteY26" fmla="*/ 50006 h 238125"/>
                <a:gd name="connsiteX27" fmla="*/ 97631 w 581025"/>
                <a:gd name="connsiteY27" fmla="*/ 12859 h 238125"/>
                <a:gd name="connsiteX28" fmla="*/ 27146 w 581025"/>
                <a:gd name="connsiteY28" fmla="*/ 58579 h 238125"/>
                <a:gd name="connsiteX29" fmla="*/ 27146 w 581025"/>
                <a:gd name="connsiteY29" fmla="*/ 18574 h 238125"/>
                <a:gd name="connsiteX30" fmla="*/ 7144 w 581025"/>
                <a:gd name="connsiteY30" fmla="*/ 5286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1025" h="238125">
                  <a:moveTo>
                    <a:pt x="7144" y="52864"/>
                  </a:moveTo>
                  <a:cubicBezTo>
                    <a:pt x="10001" y="50959"/>
                    <a:pt x="12859" y="50006"/>
                    <a:pt x="15716" y="48101"/>
                  </a:cubicBezTo>
                  <a:cubicBezTo>
                    <a:pt x="15716" y="57626"/>
                    <a:pt x="16669" y="68104"/>
                    <a:pt x="16669" y="77629"/>
                  </a:cubicBezTo>
                  <a:cubicBezTo>
                    <a:pt x="31909" y="69056"/>
                    <a:pt x="46196" y="59531"/>
                    <a:pt x="61436" y="50959"/>
                  </a:cubicBezTo>
                  <a:cubicBezTo>
                    <a:pt x="59531" y="59531"/>
                    <a:pt x="58579" y="68104"/>
                    <a:pt x="56674" y="76676"/>
                  </a:cubicBezTo>
                  <a:cubicBezTo>
                    <a:pt x="81439" y="65246"/>
                    <a:pt x="107156" y="54769"/>
                    <a:pt x="132874" y="46196"/>
                  </a:cubicBezTo>
                  <a:cubicBezTo>
                    <a:pt x="125254" y="59531"/>
                    <a:pt x="120491" y="75724"/>
                    <a:pt x="119539" y="91916"/>
                  </a:cubicBezTo>
                  <a:cubicBezTo>
                    <a:pt x="153829" y="80486"/>
                    <a:pt x="190024" y="73819"/>
                    <a:pt x="226219" y="70961"/>
                  </a:cubicBezTo>
                  <a:cubicBezTo>
                    <a:pt x="212884" y="84296"/>
                    <a:pt x="199549" y="97631"/>
                    <a:pt x="186214" y="110966"/>
                  </a:cubicBezTo>
                  <a:cubicBezTo>
                    <a:pt x="218599" y="98584"/>
                    <a:pt x="253841" y="92869"/>
                    <a:pt x="289084" y="94774"/>
                  </a:cubicBezTo>
                  <a:cubicBezTo>
                    <a:pt x="276701" y="107156"/>
                    <a:pt x="264319" y="119539"/>
                    <a:pt x="252889" y="131921"/>
                  </a:cubicBezTo>
                  <a:cubicBezTo>
                    <a:pt x="290036" y="128111"/>
                    <a:pt x="327184" y="124301"/>
                    <a:pt x="364331" y="120491"/>
                  </a:cubicBezTo>
                  <a:cubicBezTo>
                    <a:pt x="359569" y="128111"/>
                    <a:pt x="353854" y="135731"/>
                    <a:pt x="349091" y="142399"/>
                  </a:cubicBezTo>
                  <a:cubicBezTo>
                    <a:pt x="369094" y="147161"/>
                    <a:pt x="390049" y="151924"/>
                    <a:pt x="409099" y="161449"/>
                  </a:cubicBezTo>
                  <a:cubicBezTo>
                    <a:pt x="425291" y="169069"/>
                    <a:pt x="439579" y="179546"/>
                    <a:pt x="453866" y="189071"/>
                  </a:cubicBezTo>
                  <a:cubicBezTo>
                    <a:pt x="491966" y="213836"/>
                    <a:pt x="535781" y="235744"/>
                    <a:pt x="580549" y="230981"/>
                  </a:cubicBezTo>
                  <a:cubicBezTo>
                    <a:pt x="539591" y="212884"/>
                    <a:pt x="498634" y="192881"/>
                    <a:pt x="459581" y="170974"/>
                  </a:cubicBezTo>
                  <a:cubicBezTo>
                    <a:pt x="471011" y="168116"/>
                    <a:pt x="482441" y="164306"/>
                    <a:pt x="493871" y="161449"/>
                  </a:cubicBezTo>
                  <a:cubicBezTo>
                    <a:pt x="454819" y="152876"/>
                    <a:pt x="417671" y="140494"/>
                    <a:pt x="381476" y="123349"/>
                  </a:cubicBezTo>
                  <a:cubicBezTo>
                    <a:pt x="392906" y="115729"/>
                    <a:pt x="404336" y="107156"/>
                    <a:pt x="416719" y="99536"/>
                  </a:cubicBezTo>
                  <a:cubicBezTo>
                    <a:pt x="383381" y="97631"/>
                    <a:pt x="350044" y="98584"/>
                    <a:pt x="317659" y="101441"/>
                  </a:cubicBezTo>
                  <a:cubicBezTo>
                    <a:pt x="328136" y="91916"/>
                    <a:pt x="338614" y="82391"/>
                    <a:pt x="348139" y="71914"/>
                  </a:cubicBezTo>
                  <a:cubicBezTo>
                    <a:pt x="316706" y="70961"/>
                    <a:pt x="284321" y="72866"/>
                    <a:pt x="252889" y="77629"/>
                  </a:cubicBezTo>
                  <a:cubicBezTo>
                    <a:pt x="262414" y="63341"/>
                    <a:pt x="270986" y="49054"/>
                    <a:pt x="280511" y="34766"/>
                  </a:cubicBezTo>
                  <a:cubicBezTo>
                    <a:pt x="242411" y="47149"/>
                    <a:pt x="204311" y="55721"/>
                    <a:pt x="165259" y="62389"/>
                  </a:cubicBezTo>
                  <a:cubicBezTo>
                    <a:pt x="171926" y="44291"/>
                    <a:pt x="178594" y="25241"/>
                    <a:pt x="185261" y="7144"/>
                  </a:cubicBezTo>
                  <a:cubicBezTo>
                    <a:pt x="151924" y="19526"/>
                    <a:pt x="118586" y="33814"/>
                    <a:pt x="86201" y="50006"/>
                  </a:cubicBezTo>
                  <a:cubicBezTo>
                    <a:pt x="90011" y="37624"/>
                    <a:pt x="93821" y="25241"/>
                    <a:pt x="97631" y="12859"/>
                  </a:cubicBezTo>
                  <a:cubicBezTo>
                    <a:pt x="74771" y="29051"/>
                    <a:pt x="50959" y="43339"/>
                    <a:pt x="27146" y="58579"/>
                  </a:cubicBezTo>
                  <a:cubicBezTo>
                    <a:pt x="27146" y="45244"/>
                    <a:pt x="27146" y="31909"/>
                    <a:pt x="27146" y="18574"/>
                  </a:cubicBezTo>
                  <a:cubicBezTo>
                    <a:pt x="21431" y="30004"/>
                    <a:pt x="14764" y="41434"/>
                    <a:pt x="7144" y="52864"/>
                  </a:cubicBezTo>
                  <a:close/>
                </a:path>
              </a:pathLst>
            </a:custGeom>
            <a:solidFill>
              <a:srgbClr val="7F312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2612709" y="1116180"/>
              <a:ext cx="136584" cy="136584"/>
            </a:xfrm>
            <a:custGeom>
              <a:avLst/>
              <a:gdLst>
                <a:gd name="connsiteX0" fmla="*/ 87154 w 85725"/>
                <a:gd name="connsiteY0" fmla="*/ 47149 h 85725"/>
                <a:gd name="connsiteX1" fmla="*/ 47149 w 85725"/>
                <a:gd name="connsiteY1" fmla="*/ 87154 h 85725"/>
                <a:gd name="connsiteX2" fmla="*/ 7144 w 85725"/>
                <a:gd name="connsiteY2" fmla="*/ 47149 h 85725"/>
                <a:gd name="connsiteX3" fmla="*/ 47149 w 85725"/>
                <a:gd name="connsiteY3" fmla="*/ 7144 h 85725"/>
                <a:gd name="connsiteX4" fmla="*/ 87154 w 85725"/>
                <a:gd name="connsiteY4" fmla="*/ 4714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7154" y="47149"/>
                  </a:moveTo>
                  <a:cubicBezTo>
                    <a:pt x="87154" y="69056"/>
                    <a:pt x="69056" y="87154"/>
                    <a:pt x="47149" y="87154"/>
                  </a:cubicBezTo>
                  <a:cubicBezTo>
                    <a:pt x="25241" y="87154"/>
                    <a:pt x="7144" y="69056"/>
                    <a:pt x="7144" y="47149"/>
                  </a:cubicBezTo>
                  <a:cubicBezTo>
                    <a:pt x="7144" y="25241"/>
                    <a:pt x="25241" y="7144"/>
                    <a:pt x="47149" y="7144"/>
                  </a:cubicBezTo>
                  <a:cubicBezTo>
                    <a:pt x="69056" y="7144"/>
                    <a:pt x="87154" y="25241"/>
                    <a:pt x="87154" y="4714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2679483" y="1134391"/>
              <a:ext cx="60704" cy="60704"/>
            </a:xfrm>
            <a:custGeom>
              <a:avLst/>
              <a:gdLst>
                <a:gd name="connsiteX0" fmla="*/ 33814 w 38100"/>
                <a:gd name="connsiteY0" fmla="*/ 20479 h 38100"/>
                <a:gd name="connsiteX1" fmla="*/ 20479 w 38100"/>
                <a:gd name="connsiteY1" fmla="*/ 33814 h 38100"/>
                <a:gd name="connsiteX2" fmla="*/ 7144 w 38100"/>
                <a:gd name="connsiteY2" fmla="*/ 20479 h 38100"/>
                <a:gd name="connsiteX3" fmla="*/ 20479 w 38100"/>
                <a:gd name="connsiteY3" fmla="*/ 7144 h 38100"/>
                <a:gd name="connsiteX4" fmla="*/ 33814 w 38100"/>
                <a:gd name="connsiteY4" fmla="*/ 2047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3814" y="20479"/>
                  </a:moveTo>
                  <a:cubicBezTo>
                    <a:pt x="33814" y="27843"/>
                    <a:pt x="27843" y="33814"/>
                    <a:pt x="20479" y="33814"/>
                  </a:cubicBezTo>
                  <a:cubicBezTo>
                    <a:pt x="13114" y="33814"/>
                    <a:pt x="7144" y="27843"/>
                    <a:pt x="7144" y="20479"/>
                  </a:cubicBezTo>
                  <a:cubicBezTo>
                    <a:pt x="7144" y="13114"/>
                    <a:pt x="13114" y="7144"/>
                    <a:pt x="20479" y="7144"/>
                  </a:cubicBezTo>
                  <a:cubicBezTo>
                    <a:pt x="27843" y="7144"/>
                    <a:pt x="33814" y="13114"/>
                    <a:pt x="33814" y="2047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877315" y="796778"/>
            <a:ext cx="791840" cy="909292"/>
            <a:chOff x="5096548" y="2280239"/>
            <a:chExt cx="1593757" cy="18301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任意多边形: 形状 41"/>
            <p:cNvSpPr/>
            <p:nvPr/>
          </p:nvSpPr>
          <p:spPr>
            <a:xfrm>
              <a:off x="5096548" y="3115327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7440" y="168771"/>
                    <a:pt x="67443" y="162104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5794924" y="2531273"/>
              <a:ext cx="895381" cy="1456891"/>
            </a:xfrm>
            <a:custGeom>
              <a:avLst/>
              <a:gdLst>
                <a:gd name="connsiteX0" fmla="*/ 21546 w 561975"/>
                <a:gd name="connsiteY0" fmla="*/ 383898 h 914400"/>
                <a:gd name="connsiteX1" fmla="*/ 164421 w 561975"/>
                <a:gd name="connsiteY1" fmla="*/ 692508 h 914400"/>
                <a:gd name="connsiteX2" fmla="*/ 245383 w 561975"/>
                <a:gd name="connsiteY2" fmla="*/ 866816 h 914400"/>
                <a:gd name="connsiteX3" fmla="*/ 411118 w 561975"/>
                <a:gd name="connsiteY3" fmla="*/ 898248 h 914400"/>
                <a:gd name="connsiteX4" fmla="*/ 500653 w 561975"/>
                <a:gd name="connsiteY4" fmla="*/ 531535 h 914400"/>
                <a:gd name="connsiteX5" fmla="*/ 294913 w 561975"/>
                <a:gd name="connsiteY5" fmla="*/ 343893 h 914400"/>
                <a:gd name="connsiteX6" fmla="*/ 451123 w 561975"/>
                <a:gd name="connsiteY6" fmla="*/ 236260 h 914400"/>
                <a:gd name="connsiteX7" fmla="*/ 451123 w 561975"/>
                <a:gd name="connsiteY7" fmla="*/ 196255 h 914400"/>
                <a:gd name="connsiteX8" fmla="*/ 558756 w 561975"/>
                <a:gd name="connsiteY8" fmla="*/ 241023 h 914400"/>
                <a:gd name="connsiteX9" fmla="*/ 460648 w 561975"/>
                <a:gd name="connsiteY9" fmla="*/ 93385 h 914400"/>
                <a:gd name="connsiteX10" fmla="*/ 407308 w 561975"/>
                <a:gd name="connsiteY10" fmla="*/ 57191 h 914400"/>
                <a:gd name="connsiteX11" fmla="*/ 447313 w 561975"/>
                <a:gd name="connsiteY11" fmla="*/ 35283 h 914400"/>
                <a:gd name="connsiteX12" fmla="*/ 142513 w 561975"/>
                <a:gd name="connsiteY12" fmla="*/ 48618 h 914400"/>
                <a:gd name="connsiteX13" fmla="*/ 39643 w 561975"/>
                <a:gd name="connsiteY13" fmla="*/ 294363 h 914400"/>
                <a:gd name="connsiteX14" fmla="*/ 8211 w 561975"/>
                <a:gd name="connsiteY14" fmla="*/ 241023 h 914400"/>
                <a:gd name="connsiteX15" fmla="*/ 21546 w 561975"/>
                <a:gd name="connsiteY15" fmla="*/ 38389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975" h="914400">
                  <a:moveTo>
                    <a:pt x="21546" y="383898"/>
                  </a:moveTo>
                  <a:cubicBezTo>
                    <a:pt x="48216" y="464860"/>
                    <a:pt x="173946" y="612498"/>
                    <a:pt x="164421" y="692508"/>
                  </a:cubicBezTo>
                  <a:cubicBezTo>
                    <a:pt x="155848" y="773471"/>
                    <a:pt x="245383" y="866816"/>
                    <a:pt x="245383" y="866816"/>
                  </a:cubicBezTo>
                  <a:cubicBezTo>
                    <a:pt x="245383" y="866816"/>
                    <a:pt x="272053" y="938253"/>
                    <a:pt x="411118" y="898248"/>
                  </a:cubicBezTo>
                  <a:cubicBezTo>
                    <a:pt x="550183" y="858243"/>
                    <a:pt x="598761" y="661076"/>
                    <a:pt x="500653" y="531535"/>
                  </a:cubicBezTo>
                  <a:cubicBezTo>
                    <a:pt x="402546" y="401996"/>
                    <a:pt x="348253" y="437238"/>
                    <a:pt x="294913" y="343893"/>
                  </a:cubicBezTo>
                  <a:cubicBezTo>
                    <a:pt x="241573" y="249596"/>
                    <a:pt x="389211" y="191493"/>
                    <a:pt x="451123" y="236260"/>
                  </a:cubicBezTo>
                  <a:lnTo>
                    <a:pt x="451123" y="196255"/>
                  </a:lnTo>
                  <a:cubicBezTo>
                    <a:pt x="451123" y="196255"/>
                    <a:pt x="545421" y="214353"/>
                    <a:pt x="558756" y="241023"/>
                  </a:cubicBezTo>
                  <a:cubicBezTo>
                    <a:pt x="558756" y="241023"/>
                    <a:pt x="513988" y="129580"/>
                    <a:pt x="460648" y="93385"/>
                  </a:cubicBezTo>
                  <a:cubicBezTo>
                    <a:pt x="407308" y="57191"/>
                    <a:pt x="407308" y="57191"/>
                    <a:pt x="407308" y="57191"/>
                  </a:cubicBezTo>
                  <a:lnTo>
                    <a:pt x="447313" y="35283"/>
                  </a:lnTo>
                  <a:cubicBezTo>
                    <a:pt x="447313" y="35283"/>
                    <a:pt x="276816" y="-36154"/>
                    <a:pt x="142513" y="48618"/>
                  </a:cubicBezTo>
                  <a:cubicBezTo>
                    <a:pt x="8211" y="133391"/>
                    <a:pt x="39643" y="294363"/>
                    <a:pt x="39643" y="294363"/>
                  </a:cubicBezTo>
                  <a:lnTo>
                    <a:pt x="8211" y="241023"/>
                  </a:lnTo>
                  <a:cubicBezTo>
                    <a:pt x="8211" y="241023"/>
                    <a:pt x="1543" y="325796"/>
                    <a:pt x="21546" y="383898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6044588" y="3283306"/>
              <a:ext cx="637390" cy="698094"/>
            </a:xfrm>
            <a:custGeom>
              <a:avLst/>
              <a:gdLst>
                <a:gd name="connsiteX0" fmla="*/ 88685 w 400050"/>
                <a:gd name="connsiteY0" fmla="*/ 395764 h 438150"/>
                <a:gd name="connsiteX1" fmla="*/ 254420 w 400050"/>
                <a:gd name="connsiteY1" fmla="*/ 427196 h 438150"/>
                <a:gd name="connsiteX2" fmla="*/ 376340 w 400050"/>
                <a:gd name="connsiteY2" fmla="*/ 118586 h 438150"/>
                <a:gd name="connsiteX3" fmla="*/ 369672 w 400050"/>
                <a:gd name="connsiteY3" fmla="*/ 182404 h 438150"/>
                <a:gd name="connsiteX4" fmla="*/ 287757 w 400050"/>
                <a:gd name="connsiteY4" fmla="*/ 285274 h 438150"/>
                <a:gd name="connsiteX5" fmla="*/ 302997 w 400050"/>
                <a:gd name="connsiteY5" fmla="*/ 215741 h 438150"/>
                <a:gd name="connsiteX6" fmla="*/ 282042 w 400050"/>
                <a:gd name="connsiteY6" fmla="*/ 118586 h 438150"/>
                <a:gd name="connsiteX7" fmla="*/ 261087 w 400050"/>
                <a:gd name="connsiteY7" fmla="*/ 185261 h 438150"/>
                <a:gd name="connsiteX8" fmla="*/ 206795 w 400050"/>
                <a:gd name="connsiteY8" fmla="*/ 227171 h 438150"/>
                <a:gd name="connsiteX9" fmla="*/ 194412 w 400050"/>
                <a:gd name="connsiteY9" fmla="*/ 136684 h 438150"/>
                <a:gd name="connsiteX10" fmla="*/ 79160 w 400050"/>
                <a:gd name="connsiteY10" fmla="*/ 7144 h 438150"/>
                <a:gd name="connsiteX11" fmla="*/ 84875 w 400050"/>
                <a:gd name="connsiteY11" fmla="*/ 61436 h 438150"/>
                <a:gd name="connsiteX12" fmla="*/ 48680 w 400050"/>
                <a:gd name="connsiteY12" fmla="*/ 167164 h 438150"/>
                <a:gd name="connsiteX13" fmla="*/ 7722 w 400050"/>
                <a:gd name="connsiteY13" fmla="*/ 208121 h 438150"/>
                <a:gd name="connsiteX14" fmla="*/ 7722 w 400050"/>
                <a:gd name="connsiteY14" fmla="*/ 222409 h 438150"/>
                <a:gd name="connsiteX15" fmla="*/ 88685 w 400050"/>
                <a:gd name="connsiteY15" fmla="*/ 395764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0050" h="438150">
                  <a:moveTo>
                    <a:pt x="88685" y="395764"/>
                  </a:moveTo>
                  <a:cubicBezTo>
                    <a:pt x="88685" y="395764"/>
                    <a:pt x="115355" y="467201"/>
                    <a:pt x="254420" y="427196"/>
                  </a:cubicBezTo>
                  <a:cubicBezTo>
                    <a:pt x="373482" y="392906"/>
                    <a:pt x="426822" y="242411"/>
                    <a:pt x="376340" y="118586"/>
                  </a:cubicBezTo>
                  <a:cubicBezTo>
                    <a:pt x="374435" y="138589"/>
                    <a:pt x="372530" y="160496"/>
                    <a:pt x="369672" y="182404"/>
                  </a:cubicBezTo>
                  <a:cubicBezTo>
                    <a:pt x="360147" y="249079"/>
                    <a:pt x="287757" y="285274"/>
                    <a:pt x="287757" y="285274"/>
                  </a:cubicBezTo>
                  <a:cubicBezTo>
                    <a:pt x="287757" y="285274"/>
                    <a:pt x="302997" y="243364"/>
                    <a:pt x="302997" y="215741"/>
                  </a:cubicBezTo>
                  <a:cubicBezTo>
                    <a:pt x="302997" y="188119"/>
                    <a:pt x="282042" y="118586"/>
                    <a:pt x="282042" y="118586"/>
                  </a:cubicBezTo>
                  <a:cubicBezTo>
                    <a:pt x="282042" y="118586"/>
                    <a:pt x="272517" y="157639"/>
                    <a:pt x="261087" y="185261"/>
                  </a:cubicBezTo>
                  <a:cubicBezTo>
                    <a:pt x="248705" y="212884"/>
                    <a:pt x="206795" y="227171"/>
                    <a:pt x="206795" y="227171"/>
                  </a:cubicBezTo>
                  <a:cubicBezTo>
                    <a:pt x="206795" y="227171"/>
                    <a:pt x="206795" y="209074"/>
                    <a:pt x="194412" y="136684"/>
                  </a:cubicBezTo>
                  <a:cubicBezTo>
                    <a:pt x="182030" y="64294"/>
                    <a:pt x="79160" y="7144"/>
                    <a:pt x="79160" y="7144"/>
                  </a:cubicBezTo>
                  <a:cubicBezTo>
                    <a:pt x="79160" y="7144"/>
                    <a:pt x="79160" y="7144"/>
                    <a:pt x="84875" y="61436"/>
                  </a:cubicBezTo>
                  <a:cubicBezTo>
                    <a:pt x="90590" y="115729"/>
                    <a:pt x="48680" y="167164"/>
                    <a:pt x="48680" y="167164"/>
                  </a:cubicBezTo>
                  <a:cubicBezTo>
                    <a:pt x="48680" y="167164"/>
                    <a:pt x="29630" y="183356"/>
                    <a:pt x="7722" y="208121"/>
                  </a:cubicBezTo>
                  <a:cubicBezTo>
                    <a:pt x="7722" y="212884"/>
                    <a:pt x="7722" y="217646"/>
                    <a:pt x="7722" y="222409"/>
                  </a:cubicBezTo>
                  <a:cubicBezTo>
                    <a:pt x="-850" y="301466"/>
                    <a:pt x="88685" y="395764"/>
                    <a:pt x="88685" y="395764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5794571" y="2531273"/>
              <a:ext cx="713270" cy="713270"/>
            </a:xfrm>
            <a:custGeom>
              <a:avLst/>
              <a:gdLst>
                <a:gd name="connsiteX0" fmla="*/ 21767 w 447675"/>
                <a:gd name="connsiteY0" fmla="*/ 383898 h 447675"/>
                <a:gd name="connsiteX1" fmla="*/ 24624 w 447675"/>
                <a:gd name="connsiteY1" fmla="*/ 391518 h 447675"/>
                <a:gd name="connsiteX2" fmla="*/ 99872 w 447675"/>
                <a:gd name="connsiteY2" fmla="*/ 447716 h 447675"/>
                <a:gd name="connsiteX3" fmla="*/ 89394 w 447675"/>
                <a:gd name="connsiteY3" fmla="*/ 276266 h 447675"/>
                <a:gd name="connsiteX4" fmla="*/ 126542 w 447675"/>
                <a:gd name="connsiteY4" fmla="*/ 326748 h 447675"/>
                <a:gd name="connsiteX5" fmla="*/ 190359 w 447675"/>
                <a:gd name="connsiteY5" fmla="*/ 128628 h 447675"/>
                <a:gd name="connsiteX6" fmla="*/ 341807 w 447675"/>
                <a:gd name="connsiteY6" fmla="*/ 95291 h 447675"/>
                <a:gd name="connsiteX7" fmla="*/ 200837 w 447675"/>
                <a:gd name="connsiteY7" fmla="*/ 61953 h 447675"/>
                <a:gd name="connsiteX8" fmla="*/ 444677 w 447675"/>
                <a:gd name="connsiteY8" fmla="*/ 36235 h 447675"/>
                <a:gd name="connsiteX9" fmla="*/ 446582 w 447675"/>
                <a:gd name="connsiteY9" fmla="*/ 35283 h 447675"/>
                <a:gd name="connsiteX10" fmla="*/ 141782 w 447675"/>
                <a:gd name="connsiteY10" fmla="*/ 48618 h 447675"/>
                <a:gd name="connsiteX11" fmla="*/ 38912 w 447675"/>
                <a:gd name="connsiteY11" fmla="*/ 294363 h 447675"/>
                <a:gd name="connsiteX12" fmla="*/ 7479 w 447675"/>
                <a:gd name="connsiteY12" fmla="*/ 241023 h 447675"/>
                <a:gd name="connsiteX13" fmla="*/ 21767 w 447675"/>
                <a:gd name="connsiteY13" fmla="*/ 383898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7675" h="447675">
                  <a:moveTo>
                    <a:pt x="21767" y="383898"/>
                  </a:moveTo>
                  <a:cubicBezTo>
                    <a:pt x="22719" y="386756"/>
                    <a:pt x="23672" y="388660"/>
                    <a:pt x="24624" y="391518"/>
                  </a:cubicBezTo>
                  <a:cubicBezTo>
                    <a:pt x="45579" y="411521"/>
                    <a:pt x="71297" y="433428"/>
                    <a:pt x="99872" y="447716"/>
                  </a:cubicBezTo>
                  <a:cubicBezTo>
                    <a:pt x="99872" y="447716"/>
                    <a:pt x="73202" y="337226"/>
                    <a:pt x="89394" y="276266"/>
                  </a:cubicBezTo>
                  <a:lnTo>
                    <a:pt x="126542" y="326748"/>
                  </a:lnTo>
                  <a:cubicBezTo>
                    <a:pt x="126542" y="326748"/>
                    <a:pt x="119874" y="185778"/>
                    <a:pt x="190359" y="128628"/>
                  </a:cubicBezTo>
                  <a:cubicBezTo>
                    <a:pt x="260844" y="71478"/>
                    <a:pt x="341807" y="95291"/>
                    <a:pt x="341807" y="95291"/>
                  </a:cubicBezTo>
                  <a:cubicBezTo>
                    <a:pt x="341807" y="95291"/>
                    <a:pt x="275132" y="58143"/>
                    <a:pt x="200837" y="61953"/>
                  </a:cubicBezTo>
                  <a:cubicBezTo>
                    <a:pt x="200837" y="61953"/>
                    <a:pt x="333234" y="17185"/>
                    <a:pt x="444677" y="36235"/>
                  </a:cubicBezTo>
                  <a:lnTo>
                    <a:pt x="446582" y="35283"/>
                  </a:lnTo>
                  <a:cubicBezTo>
                    <a:pt x="446582" y="35283"/>
                    <a:pt x="276084" y="-36154"/>
                    <a:pt x="141782" y="48618"/>
                  </a:cubicBezTo>
                  <a:cubicBezTo>
                    <a:pt x="7479" y="133391"/>
                    <a:pt x="38912" y="294363"/>
                    <a:pt x="38912" y="294363"/>
                  </a:cubicBezTo>
                  <a:lnTo>
                    <a:pt x="7479" y="241023"/>
                  </a:lnTo>
                  <a:cubicBezTo>
                    <a:pt x="8432" y="241023"/>
                    <a:pt x="1764" y="325796"/>
                    <a:pt x="21767" y="383898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5271407" y="2923573"/>
              <a:ext cx="1016789" cy="1183724"/>
            </a:xfrm>
            <a:custGeom>
              <a:avLst/>
              <a:gdLst>
                <a:gd name="connsiteX0" fmla="*/ 7225 w 638175"/>
                <a:gd name="connsiteY0" fmla="*/ 713939 h 742950"/>
                <a:gd name="connsiteX1" fmla="*/ 484428 w 638175"/>
                <a:gd name="connsiteY1" fmla="*/ 728226 h 742950"/>
                <a:gd name="connsiteX2" fmla="*/ 629207 w 638175"/>
                <a:gd name="connsiteY2" fmla="*/ 458669 h 742950"/>
                <a:gd name="connsiteX3" fmla="*/ 350125 w 638175"/>
                <a:gd name="connsiteY3" fmla="*/ 220544 h 742950"/>
                <a:gd name="connsiteX4" fmla="*/ 252970 w 638175"/>
                <a:gd name="connsiteY4" fmla="*/ 15756 h 742950"/>
                <a:gd name="connsiteX5" fmla="*/ 44372 w 638175"/>
                <a:gd name="connsiteY5" fmla="*/ 190064 h 742950"/>
                <a:gd name="connsiteX6" fmla="*/ 77710 w 638175"/>
                <a:gd name="connsiteY6" fmla="*/ 421521 h 742950"/>
                <a:gd name="connsiteX7" fmla="*/ 44372 w 638175"/>
                <a:gd name="connsiteY7" fmla="*/ 515819 h 742950"/>
                <a:gd name="connsiteX8" fmla="*/ 108190 w 638175"/>
                <a:gd name="connsiteY8" fmla="*/ 670124 h 742950"/>
                <a:gd name="connsiteX9" fmla="*/ 7225 w 638175"/>
                <a:gd name="connsiteY9" fmla="*/ 71393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8175" h="742950">
                  <a:moveTo>
                    <a:pt x="7225" y="713939"/>
                  </a:moveTo>
                  <a:cubicBezTo>
                    <a:pt x="557" y="753944"/>
                    <a:pt x="406322" y="744419"/>
                    <a:pt x="484428" y="728226"/>
                  </a:cubicBezTo>
                  <a:cubicBezTo>
                    <a:pt x="561580" y="711081"/>
                    <a:pt x="675880" y="610116"/>
                    <a:pt x="629207" y="458669"/>
                  </a:cubicBezTo>
                  <a:cubicBezTo>
                    <a:pt x="582535" y="307221"/>
                    <a:pt x="444422" y="280551"/>
                    <a:pt x="350125" y="220544"/>
                  </a:cubicBezTo>
                  <a:cubicBezTo>
                    <a:pt x="255827" y="160536"/>
                    <a:pt x="252970" y="15756"/>
                    <a:pt x="252970" y="15756"/>
                  </a:cubicBezTo>
                  <a:cubicBezTo>
                    <a:pt x="85330" y="-21391"/>
                    <a:pt x="37705" y="66239"/>
                    <a:pt x="44372" y="190064"/>
                  </a:cubicBezTo>
                  <a:cubicBezTo>
                    <a:pt x="51040" y="313889"/>
                    <a:pt x="77710" y="421521"/>
                    <a:pt x="77710" y="421521"/>
                  </a:cubicBezTo>
                  <a:cubicBezTo>
                    <a:pt x="77710" y="421521"/>
                    <a:pt x="53897" y="434856"/>
                    <a:pt x="44372" y="515819"/>
                  </a:cubicBezTo>
                  <a:cubicBezTo>
                    <a:pt x="33895" y="596781"/>
                    <a:pt x="108190" y="670124"/>
                    <a:pt x="108190" y="670124"/>
                  </a:cubicBezTo>
                  <a:cubicBezTo>
                    <a:pt x="108190" y="670124"/>
                    <a:pt x="13892" y="673934"/>
                    <a:pt x="7225" y="713939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271427" y="3594413"/>
              <a:ext cx="303519" cy="515982"/>
            </a:xfrm>
            <a:custGeom>
              <a:avLst/>
              <a:gdLst>
                <a:gd name="connsiteX0" fmla="*/ 7212 w 190500"/>
                <a:gd name="connsiteY0" fmla="*/ 292894 h 323850"/>
                <a:gd name="connsiteX1" fmla="*/ 191997 w 190500"/>
                <a:gd name="connsiteY1" fmla="*/ 321469 h 323850"/>
                <a:gd name="connsiteX2" fmla="*/ 123417 w 190500"/>
                <a:gd name="connsiteY2" fmla="*/ 131921 h 323850"/>
                <a:gd name="connsiteX3" fmla="*/ 104367 w 190500"/>
                <a:gd name="connsiteY3" fmla="*/ 32861 h 323850"/>
                <a:gd name="connsiteX4" fmla="*/ 71982 w 190500"/>
                <a:gd name="connsiteY4" fmla="*/ 7144 h 323850"/>
                <a:gd name="connsiteX5" fmla="*/ 45312 w 190500"/>
                <a:gd name="connsiteY5" fmla="*/ 94774 h 323850"/>
                <a:gd name="connsiteX6" fmla="*/ 109130 w 190500"/>
                <a:gd name="connsiteY6" fmla="*/ 249079 h 323850"/>
                <a:gd name="connsiteX7" fmla="*/ 7212 w 190500"/>
                <a:gd name="connsiteY7" fmla="*/ 29289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23850">
                  <a:moveTo>
                    <a:pt x="7212" y="292894"/>
                  </a:moveTo>
                  <a:cubicBezTo>
                    <a:pt x="4355" y="311944"/>
                    <a:pt x="91032" y="319564"/>
                    <a:pt x="191997" y="321469"/>
                  </a:cubicBezTo>
                  <a:cubicBezTo>
                    <a:pt x="171042" y="275749"/>
                    <a:pt x="127227" y="154781"/>
                    <a:pt x="123417" y="131921"/>
                  </a:cubicBezTo>
                  <a:cubicBezTo>
                    <a:pt x="118655" y="106204"/>
                    <a:pt x="110082" y="56674"/>
                    <a:pt x="104367" y="32861"/>
                  </a:cubicBezTo>
                  <a:cubicBezTo>
                    <a:pt x="101510" y="20479"/>
                    <a:pt x="86270" y="12859"/>
                    <a:pt x="71982" y="7144"/>
                  </a:cubicBezTo>
                  <a:cubicBezTo>
                    <a:pt x="64362" y="17621"/>
                    <a:pt x="51980" y="41434"/>
                    <a:pt x="45312" y="94774"/>
                  </a:cubicBezTo>
                  <a:cubicBezTo>
                    <a:pt x="34835" y="175736"/>
                    <a:pt x="109130" y="249079"/>
                    <a:pt x="109130" y="249079"/>
                  </a:cubicBezTo>
                  <a:cubicBezTo>
                    <a:pt x="109130" y="249079"/>
                    <a:pt x="13880" y="252889"/>
                    <a:pt x="7212" y="292894"/>
                  </a:cubicBezTo>
                  <a:close/>
                </a:path>
              </a:pathLst>
            </a:custGeom>
            <a:solidFill>
              <a:srgbClr val="C94C27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5573538" y="2987376"/>
              <a:ext cx="303519" cy="349047"/>
            </a:xfrm>
            <a:custGeom>
              <a:avLst/>
              <a:gdLst>
                <a:gd name="connsiteX0" fmla="*/ 183356 w 190500"/>
                <a:gd name="connsiteY0" fmla="*/ 194786 h 219075"/>
                <a:gd name="connsiteX1" fmla="*/ 159544 w 190500"/>
                <a:gd name="connsiteY1" fmla="*/ 180499 h 219075"/>
                <a:gd name="connsiteX2" fmla="*/ 65246 w 190500"/>
                <a:gd name="connsiteY2" fmla="*/ 7144 h 219075"/>
                <a:gd name="connsiteX3" fmla="*/ 7144 w 190500"/>
                <a:gd name="connsiteY3" fmla="*/ 51911 h 219075"/>
                <a:gd name="connsiteX4" fmla="*/ 70009 w 190500"/>
                <a:gd name="connsiteY4" fmla="*/ 188119 h 219075"/>
                <a:gd name="connsiteX5" fmla="*/ 183356 w 190500"/>
                <a:gd name="connsiteY5" fmla="*/ 19478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219075">
                  <a:moveTo>
                    <a:pt x="183356" y="194786"/>
                  </a:moveTo>
                  <a:cubicBezTo>
                    <a:pt x="175736" y="190024"/>
                    <a:pt x="167164" y="185261"/>
                    <a:pt x="159544" y="180499"/>
                  </a:cubicBezTo>
                  <a:cubicBezTo>
                    <a:pt x="92869" y="137636"/>
                    <a:pt x="71914" y="52864"/>
                    <a:pt x="65246" y="7144"/>
                  </a:cubicBezTo>
                  <a:cubicBezTo>
                    <a:pt x="35719" y="20479"/>
                    <a:pt x="7144" y="51911"/>
                    <a:pt x="7144" y="51911"/>
                  </a:cubicBezTo>
                  <a:cubicBezTo>
                    <a:pt x="7144" y="51911"/>
                    <a:pt x="17621" y="146209"/>
                    <a:pt x="70009" y="188119"/>
                  </a:cubicBezTo>
                  <a:cubicBezTo>
                    <a:pt x="119539" y="227171"/>
                    <a:pt x="188119" y="229076"/>
                    <a:pt x="183356" y="194786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5317491" y="2946400"/>
              <a:ext cx="455279" cy="1153372"/>
            </a:xfrm>
            <a:custGeom>
              <a:avLst/>
              <a:gdLst>
                <a:gd name="connsiteX0" fmla="*/ 281196 w 285750"/>
                <a:gd name="connsiteY0" fmla="*/ 398621 h 723900"/>
                <a:gd name="connsiteX1" fmla="*/ 160228 w 285750"/>
                <a:gd name="connsiteY1" fmla="*/ 284321 h 723900"/>
                <a:gd name="connsiteX2" fmla="*/ 124033 w 285750"/>
                <a:gd name="connsiteY2" fmla="*/ 85249 h 723900"/>
                <a:gd name="connsiteX3" fmla="*/ 82123 w 285750"/>
                <a:gd name="connsiteY3" fmla="*/ 7144 h 723900"/>
                <a:gd name="connsiteX4" fmla="*/ 7828 w 285750"/>
                <a:gd name="connsiteY4" fmla="*/ 158591 h 723900"/>
                <a:gd name="connsiteX5" fmla="*/ 70693 w 285750"/>
                <a:gd name="connsiteY5" fmla="*/ 575786 h 723900"/>
                <a:gd name="connsiteX6" fmla="*/ 164038 w 285750"/>
                <a:gd name="connsiteY6" fmla="*/ 724376 h 723900"/>
                <a:gd name="connsiteX7" fmla="*/ 166896 w 285750"/>
                <a:gd name="connsiteY7" fmla="*/ 682466 h 723900"/>
                <a:gd name="connsiteX8" fmla="*/ 278338 w 285750"/>
                <a:gd name="connsiteY8" fmla="*/ 649129 h 723900"/>
                <a:gd name="connsiteX9" fmla="*/ 184041 w 285750"/>
                <a:gd name="connsiteY9" fmla="*/ 534829 h 723900"/>
                <a:gd name="connsiteX10" fmla="*/ 281196 w 285750"/>
                <a:gd name="connsiteY10" fmla="*/ 398621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750" h="723900">
                  <a:moveTo>
                    <a:pt x="281196" y="398621"/>
                  </a:moveTo>
                  <a:cubicBezTo>
                    <a:pt x="218331" y="376714"/>
                    <a:pt x="191661" y="340519"/>
                    <a:pt x="160228" y="284321"/>
                  </a:cubicBezTo>
                  <a:cubicBezTo>
                    <a:pt x="128796" y="228124"/>
                    <a:pt x="126891" y="150019"/>
                    <a:pt x="124033" y="85249"/>
                  </a:cubicBezTo>
                  <a:cubicBezTo>
                    <a:pt x="123081" y="47149"/>
                    <a:pt x="102126" y="21431"/>
                    <a:pt x="82123" y="7144"/>
                  </a:cubicBezTo>
                  <a:cubicBezTo>
                    <a:pt x="27831" y="34766"/>
                    <a:pt x="10686" y="80486"/>
                    <a:pt x="7828" y="158591"/>
                  </a:cubicBezTo>
                  <a:cubicBezTo>
                    <a:pt x="3066" y="284321"/>
                    <a:pt x="23068" y="436721"/>
                    <a:pt x="70693" y="575786"/>
                  </a:cubicBezTo>
                  <a:cubicBezTo>
                    <a:pt x="92601" y="637699"/>
                    <a:pt x="157371" y="724376"/>
                    <a:pt x="164038" y="724376"/>
                  </a:cubicBezTo>
                  <a:cubicBezTo>
                    <a:pt x="158323" y="711994"/>
                    <a:pt x="156418" y="697706"/>
                    <a:pt x="166896" y="682466"/>
                  </a:cubicBezTo>
                  <a:cubicBezTo>
                    <a:pt x="191661" y="649129"/>
                    <a:pt x="278338" y="649129"/>
                    <a:pt x="278338" y="649129"/>
                  </a:cubicBezTo>
                  <a:cubicBezTo>
                    <a:pt x="278338" y="649129"/>
                    <a:pt x="177373" y="642461"/>
                    <a:pt x="184041" y="534829"/>
                  </a:cubicBezTo>
                  <a:cubicBezTo>
                    <a:pt x="191661" y="428149"/>
                    <a:pt x="281196" y="398621"/>
                    <a:pt x="281196" y="39862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5323134" y="3406232"/>
              <a:ext cx="288343" cy="182111"/>
            </a:xfrm>
            <a:custGeom>
              <a:avLst/>
              <a:gdLst>
                <a:gd name="connsiteX0" fmla="*/ 111919 w 180975"/>
                <a:gd name="connsiteY0" fmla="*/ 110966 h 114300"/>
                <a:gd name="connsiteX1" fmla="*/ 170974 w 180975"/>
                <a:gd name="connsiteY1" fmla="*/ 30004 h 114300"/>
                <a:gd name="connsiteX2" fmla="*/ 97631 w 180975"/>
                <a:gd name="connsiteY2" fmla="*/ 15716 h 114300"/>
                <a:gd name="connsiteX3" fmla="*/ 7144 w 180975"/>
                <a:gd name="connsiteY3" fmla="*/ 7144 h 114300"/>
                <a:gd name="connsiteX4" fmla="*/ 16669 w 180975"/>
                <a:gd name="connsiteY4" fmla="*/ 85249 h 114300"/>
                <a:gd name="connsiteX5" fmla="*/ 111919 w 180975"/>
                <a:gd name="connsiteY5" fmla="*/ 11096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14300">
                  <a:moveTo>
                    <a:pt x="111919" y="110966"/>
                  </a:moveTo>
                  <a:cubicBezTo>
                    <a:pt x="197644" y="106204"/>
                    <a:pt x="170974" y="30004"/>
                    <a:pt x="170974" y="30004"/>
                  </a:cubicBezTo>
                  <a:cubicBezTo>
                    <a:pt x="170974" y="30004"/>
                    <a:pt x="107156" y="15716"/>
                    <a:pt x="97631" y="15716"/>
                  </a:cubicBezTo>
                  <a:cubicBezTo>
                    <a:pt x="90011" y="15716"/>
                    <a:pt x="32861" y="10001"/>
                    <a:pt x="7144" y="7144"/>
                  </a:cubicBezTo>
                  <a:cubicBezTo>
                    <a:pt x="9049" y="32861"/>
                    <a:pt x="12859" y="59531"/>
                    <a:pt x="16669" y="85249"/>
                  </a:cubicBezTo>
                  <a:cubicBezTo>
                    <a:pt x="35719" y="99536"/>
                    <a:pt x="66199" y="113824"/>
                    <a:pt x="111919" y="110966"/>
                  </a:cubicBezTo>
                  <a:close/>
                </a:path>
              </a:pathLst>
            </a:custGeom>
            <a:solidFill>
              <a:srgbClr val="E2905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5211885" y="3191206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8393" y="168771"/>
                    <a:pt x="67443" y="162104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5105434" y="2280239"/>
              <a:ext cx="773973" cy="895381"/>
            </a:xfrm>
            <a:custGeom>
              <a:avLst/>
              <a:gdLst>
                <a:gd name="connsiteX0" fmla="*/ 45674 w 485775"/>
                <a:gd name="connsiteY0" fmla="*/ 280472 h 561975"/>
                <a:gd name="connsiteX1" fmla="*/ 23766 w 485775"/>
                <a:gd name="connsiteY1" fmla="*/ 442397 h 561975"/>
                <a:gd name="connsiteX2" fmla="*/ 271416 w 485775"/>
                <a:gd name="connsiteY2" fmla="*/ 554792 h 561975"/>
                <a:gd name="connsiteX3" fmla="*/ 482871 w 485775"/>
                <a:gd name="connsiteY3" fmla="*/ 428109 h 561975"/>
                <a:gd name="connsiteX4" fmla="*/ 442866 w 485775"/>
                <a:gd name="connsiteY4" fmla="*/ 252849 h 561975"/>
                <a:gd name="connsiteX5" fmla="*/ 421911 w 485775"/>
                <a:gd name="connsiteY5" fmla="*/ 176649 h 561975"/>
                <a:gd name="connsiteX6" fmla="*/ 416196 w 485775"/>
                <a:gd name="connsiteY6" fmla="*/ 40442 h 561975"/>
                <a:gd name="connsiteX7" fmla="*/ 317136 w 485775"/>
                <a:gd name="connsiteY7" fmla="*/ 138549 h 561975"/>
                <a:gd name="connsiteX8" fmla="*/ 249509 w 485775"/>
                <a:gd name="connsiteY8" fmla="*/ 131882 h 561975"/>
                <a:gd name="connsiteX9" fmla="*/ 174261 w 485775"/>
                <a:gd name="connsiteY9" fmla="*/ 8057 h 561975"/>
                <a:gd name="connsiteX10" fmla="*/ 141876 w 485775"/>
                <a:gd name="connsiteY10" fmla="*/ 150932 h 561975"/>
                <a:gd name="connsiteX11" fmla="*/ 45674 w 485775"/>
                <a:gd name="connsiteY11" fmla="*/ 280472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5775" h="561975">
                  <a:moveTo>
                    <a:pt x="45674" y="280472"/>
                  </a:moveTo>
                  <a:cubicBezTo>
                    <a:pt x="10431" y="311904"/>
                    <a:pt x="-8619" y="396677"/>
                    <a:pt x="23766" y="442397"/>
                  </a:cubicBezTo>
                  <a:cubicBezTo>
                    <a:pt x="56151" y="488117"/>
                    <a:pt x="162831" y="548124"/>
                    <a:pt x="271416" y="554792"/>
                  </a:cubicBezTo>
                  <a:cubicBezTo>
                    <a:pt x="380001" y="561459"/>
                    <a:pt x="476203" y="516692"/>
                    <a:pt x="482871" y="428109"/>
                  </a:cubicBezTo>
                  <a:cubicBezTo>
                    <a:pt x="489539" y="339527"/>
                    <a:pt x="456201" y="318572"/>
                    <a:pt x="442866" y="252849"/>
                  </a:cubicBezTo>
                  <a:cubicBezTo>
                    <a:pt x="430484" y="187127"/>
                    <a:pt x="421911" y="181412"/>
                    <a:pt x="421911" y="176649"/>
                  </a:cubicBezTo>
                  <a:cubicBezTo>
                    <a:pt x="421911" y="172839"/>
                    <a:pt x="455249" y="57587"/>
                    <a:pt x="416196" y="40442"/>
                  </a:cubicBezTo>
                  <a:cubicBezTo>
                    <a:pt x="377144" y="23297"/>
                    <a:pt x="317136" y="138549"/>
                    <a:pt x="317136" y="138549"/>
                  </a:cubicBezTo>
                  <a:cubicBezTo>
                    <a:pt x="317136" y="138549"/>
                    <a:pt x="278084" y="128072"/>
                    <a:pt x="249509" y="131882"/>
                  </a:cubicBezTo>
                  <a:cubicBezTo>
                    <a:pt x="249509" y="131882"/>
                    <a:pt x="222839" y="-5278"/>
                    <a:pt x="174261" y="8057"/>
                  </a:cubicBezTo>
                  <a:cubicBezTo>
                    <a:pt x="125684" y="21392"/>
                    <a:pt x="141876" y="150932"/>
                    <a:pt x="141876" y="150932"/>
                  </a:cubicBezTo>
                  <a:cubicBezTo>
                    <a:pt x="141876" y="150932"/>
                    <a:pt x="80916" y="249039"/>
                    <a:pt x="45674" y="280472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5523456" y="2329002"/>
              <a:ext cx="349047" cy="834677"/>
            </a:xfrm>
            <a:custGeom>
              <a:avLst/>
              <a:gdLst>
                <a:gd name="connsiteX0" fmla="*/ 7144 w 219075"/>
                <a:gd name="connsiteY0" fmla="*/ 523233 h 523875"/>
                <a:gd name="connsiteX1" fmla="*/ 9049 w 219075"/>
                <a:gd name="connsiteY1" fmla="*/ 523233 h 523875"/>
                <a:gd name="connsiteX2" fmla="*/ 220504 w 219075"/>
                <a:gd name="connsiteY2" fmla="*/ 396551 h 523875"/>
                <a:gd name="connsiteX3" fmla="*/ 180499 w 219075"/>
                <a:gd name="connsiteY3" fmla="*/ 221291 h 523875"/>
                <a:gd name="connsiteX4" fmla="*/ 159544 w 219075"/>
                <a:gd name="connsiteY4" fmla="*/ 145091 h 523875"/>
                <a:gd name="connsiteX5" fmla="*/ 153829 w 219075"/>
                <a:gd name="connsiteY5" fmla="*/ 8883 h 523875"/>
                <a:gd name="connsiteX6" fmla="*/ 54769 w 219075"/>
                <a:gd name="connsiteY6" fmla="*/ 106991 h 523875"/>
                <a:gd name="connsiteX7" fmla="*/ 40481 w 219075"/>
                <a:gd name="connsiteY7" fmla="*/ 104133 h 523875"/>
                <a:gd name="connsiteX8" fmla="*/ 104299 w 219075"/>
                <a:gd name="connsiteY8" fmla="*/ 139376 h 523875"/>
                <a:gd name="connsiteX9" fmla="*/ 132874 w 219075"/>
                <a:gd name="connsiteY9" fmla="*/ 279393 h 523875"/>
                <a:gd name="connsiteX10" fmla="*/ 180499 w 219075"/>
                <a:gd name="connsiteY10" fmla="*/ 409886 h 523875"/>
                <a:gd name="connsiteX11" fmla="*/ 7144 w 219075"/>
                <a:gd name="connsiteY11" fmla="*/ 52323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075" h="523875">
                  <a:moveTo>
                    <a:pt x="7144" y="523233"/>
                  </a:moveTo>
                  <a:cubicBezTo>
                    <a:pt x="8096" y="523233"/>
                    <a:pt x="9049" y="523233"/>
                    <a:pt x="9049" y="523233"/>
                  </a:cubicBezTo>
                  <a:cubicBezTo>
                    <a:pt x="117634" y="529901"/>
                    <a:pt x="213836" y="485133"/>
                    <a:pt x="220504" y="396551"/>
                  </a:cubicBezTo>
                  <a:cubicBezTo>
                    <a:pt x="227171" y="307968"/>
                    <a:pt x="193834" y="287013"/>
                    <a:pt x="180499" y="221291"/>
                  </a:cubicBezTo>
                  <a:cubicBezTo>
                    <a:pt x="168116" y="155568"/>
                    <a:pt x="159544" y="149853"/>
                    <a:pt x="159544" y="145091"/>
                  </a:cubicBezTo>
                  <a:cubicBezTo>
                    <a:pt x="159544" y="141281"/>
                    <a:pt x="192881" y="26028"/>
                    <a:pt x="153829" y="8883"/>
                  </a:cubicBezTo>
                  <a:cubicBezTo>
                    <a:pt x="114776" y="-8262"/>
                    <a:pt x="54769" y="106991"/>
                    <a:pt x="54769" y="106991"/>
                  </a:cubicBezTo>
                  <a:cubicBezTo>
                    <a:pt x="54769" y="106991"/>
                    <a:pt x="49054" y="105086"/>
                    <a:pt x="40481" y="104133"/>
                  </a:cubicBezTo>
                  <a:cubicBezTo>
                    <a:pt x="59531" y="111753"/>
                    <a:pt x="86201" y="125088"/>
                    <a:pt x="104299" y="139376"/>
                  </a:cubicBezTo>
                  <a:cubicBezTo>
                    <a:pt x="137636" y="165093"/>
                    <a:pt x="123349" y="260343"/>
                    <a:pt x="132874" y="279393"/>
                  </a:cubicBezTo>
                  <a:cubicBezTo>
                    <a:pt x="142399" y="298443"/>
                    <a:pt x="206216" y="333686"/>
                    <a:pt x="180499" y="409886"/>
                  </a:cubicBezTo>
                  <a:cubicBezTo>
                    <a:pt x="164306" y="461321"/>
                    <a:pt x="90964" y="504183"/>
                    <a:pt x="7144" y="523233"/>
                  </a:cubicBezTo>
                  <a:close/>
                </a:path>
              </a:pathLst>
            </a:custGeom>
            <a:solidFill>
              <a:srgbClr val="E2511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5105663" y="2806759"/>
              <a:ext cx="773973" cy="364223"/>
            </a:xfrm>
            <a:custGeom>
              <a:avLst/>
              <a:gdLst>
                <a:gd name="connsiteX0" fmla="*/ 255079 w 485775"/>
                <a:gd name="connsiteY0" fmla="*/ 229091 h 228600"/>
                <a:gd name="connsiteX1" fmla="*/ 482727 w 485775"/>
                <a:gd name="connsiteY1" fmla="*/ 97646 h 228600"/>
                <a:gd name="connsiteX2" fmla="*/ 483679 w 485775"/>
                <a:gd name="connsiteY2" fmla="*/ 70023 h 228600"/>
                <a:gd name="connsiteX3" fmla="*/ 224599 w 485775"/>
                <a:gd name="connsiteY3" fmla="*/ 59546 h 228600"/>
                <a:gd name="connsiteX4" fmla="*/ 10287 w 485775"/>
                <a:gd name="connsiteY4" fmla="*/ 21446 h 228600"/>
                <a:gd name="connsiteX5" fmla="*/ 22669 w 485775"/>
                <a:gd name="connsiteY5" fmla="*/ 123363 h 228600"/>
                <a:gd name="connsiteX6" fmla="*/ 255079 w 485775"/>
                <a:gd name="connsiteY6" fmla="*/ 2290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5775" h="228600">
                  <a:moveTo>
                    <a:pt x="255079" y="229091"/>
                  </a:moveTo>
                  <a:cubicBezTo>
                    <a:pt x="363664" y="235758"/>
                    <a:pt x="485584" y="196706"/>
                    <a:pt x="482727" y="97646"/>
                  </a:cubicBezTo>
                  <a:cubicBezTo>
                    <a:pt x="482727" y="87168"/>
                    <a:pt x="483679" y="78596"/>
                    <a:pt x="483679" y="70023"/>
                  </a:cubicBezTo>
                  <a:cubicBezTo>
                    <a:pt x="351282" y="-18559"/>
                    <a:pt x="224599" y="59546"/>
                    <a:pt x="224599" y="59546"/>
                  </a:cubicBezTo>
                  <a:cubicBezTo>
                    <a:pt x="142684" y="-11892"/>
                    <a:pt x="56007" y="5253"/>
                    <a:pt x="10287" y="21446"/>
                  </a:cubicBezTo>
                  <a:cubicBezTo>
                    <a:pt x="4572" y="53831"/>
                    <a:pt x="5524" y="99551"/>
                    <a:pt x="22669" y="123363"/>
                  </a:cubicBezTo>
                  <a:cubicBezTo>
                    <a:pt x="54102" y="168131"/>
                    <a:pt x="147447" y="222423"/>
                    <a:pt x="255079" y="22909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5159234" y="2878109"/>
              <a:ext cx="728446" cy="303519"/>
            </a:xfrm>
            <a:custGeom>
              <a:avLst/>
              <a:gdLst>
                <a:gd name="connsiteX0" fmla="*/ 346234 w 457200"/>
                <a:gd name="connsiteY0" fmla="*/ 116681 h 190500"/>
                <a:gd name="connsiteX1" fmla="*/ 7144 w 457200"/>
                <a:gd name="connsiteY1" fmla="*/ 98584 h 190500"/>
                <a:gd name="connsiteX2" fmla="*/ 222409 w 457200"/>
                <a:gd name="connsiteY2" fmla="*/ 184309 h 190500"/>
                <a:gd name="connsiteX3" fmla="*/ 450056 w 457200"/>
                <a:gd name="connsiteY3" fmla="*/ 52864 h 190500"/>
                <a:gd name="connsiteX4" fmla="*/ 451009 w 457200"/>
                <a:gd name="connsiteY4" fmla="*/ 25241 h 190500"/>
                <a:gd name="connsiteX5" fmla="*/ 418624 w 457200"/>
                <a:gd name="connsiteY5" fmla="*/ 7144 h 190500"/>
                <a:gd name="connsiteX6" fmla="*/ 417671 w 457200"/>
                <a:gd name="connsiteY6" fmla="*/ 7144 h 190500"/>
                <a:gd name="connsiteX7" fmla="*/ 346234 w 457200"/>
                <a:gd name="connsiteY7" fmla="*/ 11668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190500">
                  <a:moveTo>
                    <a:pt x="346234" y="116681"/>
                  </a:moveTo>
                  <a:cubicBezTo>
                    <a:pt x="274796" y="135731"/>
                    <a:pt x="136684" y="183356"/>
                    <a:pt x="7144" y="98584"/>
                  </a:cubicBezTo>
                  <a:cubicBezTo>
                    <a:pt x="49054" y="138589"/>
                    <a:pt x="130016" y="178594"/>
                    <a:pt x="222409" y="184309"/>
                  </a:cubicBezTo>
                  <a:cubicBezTo>
                    <a:pt x="330994" y="190976"/>
                    <a:pt x="452914" y="151924"/>
                    <a:pt x="450056" y="52864"/>
                  </a:cubicBezTo>
                  <a:cubicBezTo>
                    <a:pt x="450056" y="42386"/>
                    <a:pt x="451009" y="33814"/>
                    <a:pt x="451009" y="25241"/>
                  </a:cubicBezTo>
                  <a:cubicBezTo>
                    <a:pt x="440531" y="17621"/>
                    <a:pt x="430054" y="11906"/>
                    <a:pt x="418624" y="7144"/>
                  </a:cubicBezTo>
                  <a:cubicBezTo>
                    <a:pt x="418624" y="7144"/>
                    <a:pt x="418624" y="7144"/>
                    <a:pt x="417671" y="7144"/>
                  </a:cubicBezTo>
                  <a:cubicBezTo>
                    <a:pt x="417671" y="7144"/>
                    <a:pt x="424339" y="94774"/>
                    <a:pt x="346234" y="116681"/>
                  </a:cubicBezTo>
                  <a:close/>
                </a:path>
              </a:pathLst>
            </a:custGeom>
            <a:solidFill>
              <a:srgbClr val="FFC9A1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5403231" y="2832186"/>
              <a:ext cx="106232" cy="91056"/>
            </a:xfrm>
            <a:custGeom>
              <a:avLst/>
              <a:gdLst>
                <a:gd name="connsiteX0" fmla="*/ 38787 w 66675"/>
                <a:gd name="connsiteY0" fmla="*/ 55969 h 57150"/>
                <a:gd name="connsiteX1" fmla="*/ 66410 w 66675"/>
                <a:gd name="connsiteY1" fmla="*/ 30251 h 57150"/>
                <a:gd name="connsiteX2" fmla="*/ 39740 w 66675"/>
                <a:gd name="connsiteY2" fmla="*/ 8344 h 57150"/>
                <a:gd name="connsiteX3" fmla="*/ 7355 w 66675"/>
                <a:gd name="connsiteY3" fmla="*/ 19774 h 57150"/>
                <a:gd name="connsiteX4" fmla="*/ 24500 w 66675"/>
                <a:gd name="connsiteY4" fmla="*/ 54064 h 57150"/>
                <a:gd name="connsiteX5" fmla="*/ 38787 w 66675"/>
                <a:gd name="connsiteY5" fmla="*/ 559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57150">
                  <a:moveTo>
                    <a:pt x="38787" y="55969"/>
                  </a:moveTo>
                  <a:cubicBezTo>
                    <a:pt x="48312" y="51206"/>
                    <a:pt x="64505" y="41681"/>
                    <a:pt x="66410" y="30251"/>
                  </a:cubicBezTo>
                  <a:cubicBezTo>
                    <a:pt x="69267" y="12154"/>
                    <a:pt x="39740" y="8344"/>
                    <a:pt x="39740" y="8344"/>
                  </a:cubicBezTo>
                  <a:cubicBezTo>
                    <a:pt x="39740" y="8344"/>
                    <a:pt x="10212" y="1676"/>
                    <a:pt x="7355" y="19774"/>
                  </a:cubicBezTo>
                  <a:cubicBezTo>
                    <a:pt x="5450" y="32156"/>
                    <a:pt x="16880" y="45491"/>
                    <a:pt x="24500" y="54064"/>
                  </a:cubicBezTo>
                  <a:cubicBezTo>
                    <a:pt x="28310" y="56921"/>
                    <a:pt x="34025" y="57874"/>
                    <a:pt x="38787" y="55969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5384399" y="2929707"/>
              <a:ext cx="91056" cy="106232"/>
            </a:xfrm>
            <a:custGeom>
              <a:avLst/>
              <a:gdLst>
                <a:gd name="connsiteX0" fmla="*/ 37272 w 57150"/>
                <a:gd name="connsiteY0" fmla="*/ 68104 h 66675"/>
                <a:gd name="connsiteX1" fmla="*/ 56322 w 57150"/>
                <a:gd name="connsiteY1" fmla="*/ 31909 h 66675"/>
                <a:gd name="connsiteX2" fmla="*/ 39177 w 57150"/>
                <a:gd name="connsiteY2" fmla="*/ 7144 h 66675"/>
                <a:gd name="connsiteX3" fmla="*/ 12507 w 57150"/>
                <a:gd name="connsiteY3" fmla="*/ 22384 h 66675"/>
                <a:gd name="connsiteX4" fmla="*/ 8697 w 57150"/>
                <a:gd name="connsiteY4" fmla="*/ 60484 h 66675"/>
                <a:gd name="connsiteX5" fmla="*/ 31557 w 57150"/>
                <a:gd name="connsiteY5" fmla="*/ 34766 h 66675"/>
                <a:gd name="connsiteX6" fmla="*/ 37272 w 57150"/>
                <a:gd name="connsiteY6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37272" y="68104"/>
                  </a:moveTo>
                  <a:cubicBezTo>
                    <a:pt x="49655" y="71914"/>
                    <a:pt x="56322" y="31909"/>
                    <a:pt x="56322" y="31909"/>
                  </a:cubicBezTo>
                  <a:lnTo>
                    <a:pt x="39177" y="7144"/>
                  </a:lnTo>
                  <a:lnTo>
                    <a:pt x="12507" y="22384"/>
                  </a:lnTo>
                  <a:cubicBezTo>
                    <a:pt x="11555" y="23336"/>
                    <a:pt x="3935" y="52864"/>
                    <a:pt x="8697" y="60484"/>
                  </a:cubicBezTo>
                  <a:cubicBezTo>
                    <a:pt x="15365" y="70009"/>
                    <a:pt x="24890" y="60484"/>
                    <a:pt x="31557" y="34766"/>
                  </a:cubicBezTo>
                  <a:cubicBezTo>
                    <a:pt x="32510" y="34766"/>
                    <a:pt x="25842" y="64294"/>
                    <a:pt x="37272" y="6810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5317064" y="2900872"/>
              <a:ext cx="242815" cy="106232"/>
            </a:xfrm>
            <a:custGeom>
              <a:avLst/>
              <a:gdLst>
                <a:gd name="connsiteX0" fmla="*/ 50006 w 152400"/>
                <a:gd name="connsiteY0" fmla="*/ 38576 h 66675"/>
                <a:gd name="connsiteX1" fmla="*/ 7144 w 152400"/>
                <a:gd name="connsiteY1" fmla="*/ 31909 h 66675"/>
                <a:gd name="connsiteX2" fmla="*/ 80486 w 152400"/>
                <a:gd name="connsiteY2" fmla="*/ 32861 h 66675"/>
                <a:gd name="connsiteX3" fmla="*/ 145256 w 152400"/>
                <a:gd name="connsiteY3" fmla="*/ 61436 h 66675"/>
                <a:gd name="connsiteX4" fmla="*/ 106204 w 152400"/>
                <a:gd name="connsiteY4" fmla="*/ 49054 h 66675"/>
                <a:gd name="connsiteX5" fmla="*/ 88106 w 152400"/>
                <a:gd name="connsiteY5" fmla="*/ 7144 h 66675"/>
                <a:gd name="connsiteX6" fmla="*/ 50006 w 152400"/>
                <a:gd name="connsiteY6" fmla="*/ 3857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66675">
                  <a:moveTo>
                    <a:pt x="50006" y="38576"/>
                  </a:moveTo>
                  <a:cubicBezTo>
                    <a:pt x="28099" y="45244"/>
                    <a:pt x="7144" y="31909"/>
                    <a:pt x="7144" y="31909"/>
                  </a:cubicBezTo>
                  <a:cubicBezTo>
                    <a:pt x="38576" y="64294"/>
                    <a:pt x="80486" y="32861"/>
                    <a:pt x="80486" y="32861"/>
                  </a:cubicBezTo>
                  <a:cubicBezTo>
                    <a:pt x="100489" y="74771"/>
                    <a:pt x="145256" y="61436"/>
                    <a:pt x="145256" y="61436"/>
                  </a:cubicBezTo>
                  <a:cubicBezTo>
                    <a:pt x="145256" y="61436"/>
                    <a:pt x="126206" y="63341"/>
                    <a:pt x="106204" y="49054"/>
                  </a:cubicBezTo>
                  <a:cubicBezTo>
                    <a:pt x="86201" y="34766"/>
                    <a:pt x="88106" y="7144"/>
                    <a:pt x="88106" y="7144"/>
                  </a:cubicBezTo>
                  <a:cubicBezTo>
                    <a:pt x="88106" y="7144"/>
                    <a:pt x="71914" y="31909"/>
                    <a:pt x="50006" y="38576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5335275" y="2314822"/>
              <a:ext cx="136584" cy="197287"/>
            </a:xfrm>
            <a:custGeom>
              <a:avLst/>
              <a:gdLst>
                <a:gd name="connsiteX0" fmla="*/ 87154 w 85725"/>
                <a:gd name="connsiteY0" fmla="*/ 105413 h 123825"/>
                <a:gd name="connsiteX1" fmla="*/ 72866 w 85725"/>
                <a:gd name="connsiteY1" fmla="*/ 57788 h 123825"/>
                <a:gd name="connsiteX2" fmla="*/ 67151 w 85725"/>
                <a:gd name="connsiteY2" fmla="*/ 73028 h 123825"/>
                <a:gd name="connsiteX3" fmla="*/ 58579 w 85725"/>
                <a:gd name="connsiteY3" fmla="*/ 42548 h 123825"/>
                <a:gd name="connsiteX4" fmla="*/ 34766 w 85725"/>
                <a:gd name="connsiteY4" fmla="*/ 7306 h 123825"/>
                <a:gd name="connsiteX5" fmla="*/ 19526 w 85725"/>
                <a:gd name="connsiteY5" fmla="*/ 26356 h 123825"/>
                <a:gd name="connsiteX6" fmla="*/ 14764 w 85725"/>
                <a:gd name="connsiteY6" fmla="*/ 72076 h 123825"/>
                <a:gd name="connsiteX7" fmla="*/ 7144 w 85725"/>
                <a:gd name="connsiteY7" fmla="*/ 70171 h 123825"/>
                <a:gd name="connsiteX8" fmla="*/ 16669 w 85725"/>
                <a:gd name="connsiteY8" fmla="*/ 117796 h 123825"/>
                <a:gd name="connsiteX9" fmla="*/ 56674 w 85725"/>
                <a:gd name="connsiteY9" fmla="*/ 109223 h 123825"/>
                <a:gd name="connsiteX10" fmla="*/ 49054 w 85725"/>
                <a:gd name="connsiteY10" fmla="*/ 98746 h 123825"/>
                <a:gd name="connsiteX11" fmla="*/ 87154 w 85725"/>
                <a:gd name="connsiteY11" fmla="*/ 10541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123825">
                  <a:moveTo>
                    <a:pt x="87154" y="105413"/>
                  </a:moveTo>
                  <a:cubicBezTo>
                    <a:pt x="88106" y="96841"/>
                    <a:pt x="74771" y="59693"/>
                    <a:pt x="72866" y="57788"/>
                  </a:cubicBezTo>
                  <a:cubicBezTo>
                    <a:pt x="70009" y="55883"/>
                    <a:pt x="67151" y="73028"/>
                    <a:pt x="67151" y="73028"/>
                  </a:cubicBezTo>
                  <a:cubicBezTo>
                    <a:pt x="67151" y="73028"/>
                    <a:pt x="65246" y="61598"/>
                    <a:pt x="58579" y="42548"/>
                  </a:cubicBezTo>
                  <a:cubicBezTo>
                    <a:pt x="51911" y="24451"/>
                    <a:pt x="37624" y="8258"/>
                    <a:pt x="34766" y="7306"/>
                  </a:cubicBezTo>
                  <a:cubicBezTo>
                    <a:pt x="31909" y="6353"/>
                    <a:pt x="25241" y="9211"/>
                    <a:pt x="19526" y="26356"/>
                  </a:cubicBezTo>
                  <a:cubicBezTo>
                    <a:pt x="13811" y="43501"/>
                    <a:pt x="16669" y="70171"/>
                    <a:pt x="14764" y="72076"/>
                  </a:cubicBezTo>
                  <a:cubicBezTo>
                    <a:pt x="12859" y="74933"/>
                    <a:pt x="7144" y="58741"/>
                    <a:pt x="7144" y="70171"/>
                  </a:cubicBezTo>
                  <a:cubicBezTo>
                    <a:pt x="7144" y="81601"/>
                    <a:pt x="16669" y="117796"/>
                    <a:pt x="16669" y="117796"/>
                  </a:cubicBezTo>
                  <a:cubicBezTo>
                    <a:pt x="35719" y="107318"/>
                    <a:pt x="50006" y="110176"/>
                    <a:pt x="56674" y="109223"/>
                  </a:cubicBezTo>
                  <a:cubicBezTo>
                    <a:pt x="63341" y="109223"/>
                    <a:pt x="49054" y="98746"/>
                    <a:pt x="49054" y="98746"/>
                  </a:cubicBezTo>
                  <a:cubicBezTo>
                    <a:pt x="49054" y="98746"/>
                    <a:pt x="86201" y="113033"/>
                    <a:pt x="87154" y="105413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626626" y="2359091"/>
              <a:ext cx="151760" cy="197287"/>
            </a:xfrm>
            <a:custGeom>
              <a:avLst/>
              <a:gdLst>
                <a:gd name="connsiteX0" fmla="*/ 30974 w 95250"/>
                <a:gd name="connsiteY0" fmla="*/ 49054 h 123825"/>
                <a:gd name="connsiteX1" fmla="*/ 7161 w 95250"/>
                <a:gd name="connsiteY1" fmla="*/ 92869 h 123825"/>
                <a:gd name="connsiteX2" fmla="*/ 44309 w 95250"/>
                <a:gd name="connsiteY2" fmla="*/ 94774 h 123825"/>
                <a:gd name="connsiteX3" fmla="*/ 34784 w 95250"/>
                <a:gd name="connsiteY3" fmla="*/ 103346 h 123825"/>
                <a:gd name="connsiteX4" fmla="*/ 72884 w 95250"/>
                <a:gd name="connsiteY4" fmla="*/ 119539 h 123825"/>
                <a:gd name="connsiteX5" fmla="*/ 91934 w 95250"/>
                <a:gd name="connsiteY5" fmla="*/ 74771 h 123825"/>
                <a:gd name="connsiteX6" fmla="*/ 84314 w 95250"/>
                <a:gd name="connsiteY6" fmla="*/ 74771 h 123825"/>
                <a:gd name="connsiteX7" fmla="*/ 89076 w 95250"/>
                <a:gd name="connsiteY7" fmla="*/ 29051 h 123825"/>
                <a:gd name="connsiteX8" fmla="*/ 77646 w 95250"/>
                <a:gd name="connsiteY8" fmla="*/ 7144 h 123825"/>
                <a:gd name="connsiteX9" fmla="*/ 48119 w 95250"/>
                <a:gd name="connsiteY9" fmla="*/ 37624 h 123825"/>
                <a:gd name="connsiteX10" fmla="*/ 33831 w 95250"/>
                <a:gd name="connsiteY10" fmla="*/ 65246 h 123825"/>
                <a:gd name="connsiteX11" fmla="*/ 30974 w 95250"/>
                <a:gd name="connsiteY11" fmla="*/ 4905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0" h="123825">
                  <a:moveTo>
                    <a:pt x="30974" y="49054"/>
                  </a:moveTo>
                  <a:cubicBezTo>
                    <a:pt x="28116" y="50006"/>
                    <a:pt x="8114" y="84296"/>
                    <a:pt x="7161" y="92869"/>
                  </a:cubicBezTo>
                  <a:cubicBezTo>
                    <a:pt x="6209" y="101441"/>
                    <a:pt x="44309" y="94774"/>
                    <a:pt x="44309" y="94774"/>
                  </a:cubicBezTo>
                  <a:cubicBezTo>
                    <a:pt x="44309" y="94774"/>
                    <a:pt x="28116" y="101441"/>
                    <a:pt x="34784" y="103346"/>
                  </a:cubicBezTo>
                  <a:cubicBezTo>
                    <a:pt x="41451" y="105251"/>
                    <a:pt x="55739" y="105251"/>
                    <a:pt x="72884" y="119539"/>
                  </a:cubicBezTo>
                  <a:cubicBezTo>
                    <a:pt x="72884" y="119539"/>
                    <a:pt x="89076" y="86201"/>
                    <a:pt x="91934" y="74771"/>
                  </a:cubicBezTo>
                  <a:cubicBezTo>
                    <a:pt x="94791" y="63341"/>
                    <a:pt x="85266" y="77629"/>
                    <a:pt x="84314" y="74771"/>
                  </a:cubicBezTo>
                  <a:cubicBezTo>
                    <a:pt x="83361" y="71914"/>
                    <a:pt x="90981" y="47149"/>
                    <a:pt x="89076" y="29051"/>
                  </a:cubicBezTo>
                  <a:cubicBezTo>
                    <a:pt x="86219" y="10954"/>
                    <a:pt x="80504" y="7144"/>
                    <a:pt x="77646" y="7144"/>
                  </a:cubicBezTo>
                  <a:cubicBezTo>
                    <a:pt x="74789" y="7144"/>
                    <a:pt x="57644" y="20479"/>
                    <a:pt x="48119" y="37624"/>
                  </a:cubicBezTo>
                  <a:cubicBezTo>
                    <a:pt x="37641" y="54769"/>
                    <a:pt x="33831" y="65246"/>
                    <a:pt x="33831" y="65246"/>
                  </a:cubicBezTo>
                  <a:cubicBezTo>
                    <a:pt x="33831" y="65246"/>
                    <a:pt x="33831" y="48101"/>
                    <a:pt x="30974" y="49054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553808" y="2679303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5241"/>
                    <a:pt x="24289" y="7144"/>
                    <a:pt x="46196" y="7144"/>
                  </a:cubicBezTo>
                  <a:cubicBezTo>
                    <a:pt x="68104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5620583" y="2697514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5300371" y="2644399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4289"/>
                    <a:pt x="24289" y="7144"/>
                    <a:pt x="46196" y="7144"/>
                  </a:cubicBezTo>
                  <a:cubicBezTo>
                    <a:pt x="67151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5365627" y="2662610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6900141" y="1471872"/>
            <a:ext cx="1080437" cy="1251621"/>
            <a:chOff x="7213340" y="4617272"/>
            <a:chExt cx="1855007" cy="21489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任意多边形: 形状 65"/>
            <p:cNvSpPr/>
            <p:nvPr/>
          </p:nvSpPr>
          <p:spPr>
            <a:xfrm>
              <a:off x="7380955" y="5415366"/>
              <a:ext cx="257991" cy="758797"/>
            </a:xfrm>
            <a:custGeom>
              <a:avLst/>
              <a:gdLst>
                <a:gd name="connsiteX0" fmla="*/ 151948 w 161925"/>
                <a:gd name="connsiteY0" fmla="*/ 87254 h 476250"/>
                <a:gd name="connsiteX1" fmla="*/ 124326 w 161925"/>
                <a:gd name="connsiteY1" fmla="*/ 438727 h 476250"/>
                <a:gd name="connsiteX2" fmla="*/ 16693 w 161925"/>
                <a:gd name="connsiteY2" fmla="*/ 460634 h 476250"/>
                <a:gd name="connsiteX3" fmla="*/ 70986 w 161925"/>
                <a:gd name="connsiteY3" fmla="*/ 344429 h 476250"/>
                <a:gd name="connsiteX4" fmla="*/ 57651 w 161925"/>
                <a:gd name="connsiteY4" fmla="*/ 21532 h 476250"/>
                <a:gd name="connsiteX5" fmla="*/ 151948 w 161925"/>
                <a:gd name="connsiteY5" fmla="*/ 8725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476250">
                  <a:moveTo>
                    <a:pt x="151948" y="87254"/>
                  </a:moveTo>
                  <a:cubicBezTo>
                    <a:pt x="167188" y="155834"/>
                    <a:pt x="143376" y="416819"/>
                    <a:pt x="124326" y="438727"/>
                  </a:cubicBezTo>
                  <a:cubicBezTo>
                    <a:pt x="105276" y="460634"/>
                    <a:pt x="55746" y="484447"/>
                    <a:pt x="16693" y="460634"/>
                  </a:cubicBezTo>
                  <a:cubicBezTo>
                    <a:pt x="-22359" y="436822"/>
                    <a:pt x="70986" y="385387"/>
                    <a:pt x="70986" y="344429"/>
                  </a:cubicBezTo>
                  <a:cubicBezTo>
                    <a:pt x="70986" y="303472"/>
                    <a:pt x="57651" y="21532"/>
                    <a:pt x="57651" y="21532"/>
                  </a:cubicBezTo>
                  <a:cubicBezTo>
                    <a:pt x="104323" y="-13711"/>
                    <a:pt x="136708" y="18674"/>
                    <a:pt x="151948" y="87254"/>
                  </a:cubicBezTo>
                  <a:close/>
                </a:path>
              </a:pathLst>
            </a:custGeom>
            <a:solidFill>
              <a:srgbClr val="E54E1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7429344" y="5015159"/>
              <a:ext cx="1639003" cy="1714882"/>
            </a:xfrm>
            <a:custGeom>
              <a:avLst/>
              <a:gdLst>
                <a:gd name="connsiteX0" fmla="*/ 1022642 w 1028700"/>
                <a:gd name="connsiteY0" fmla="*/ 748014 h 1076325"/>
                <a:gd name="connsiteX1" fmla="*/ 784517 w 1028700"/>
                <a:gd name="connsiteY1" fmla="*/ 986139 h 1076325"/>
                <a:gd name="connsiteX2" fmla="*/ 563538 w 1028700"/>
                <a:gd name="connsiteY2" fmla="*/ 1070912 h 1076325"/>
                <a:gd name="connsiteX3" fmla="*/ 559727 w 1028700"/>
                <a:gd name="connsiteY3" fmla="*/ 875649 h 1076325"/>
                <a:gd name="connsiteX4" fmla="*/ 776897 w 1028700"/>
                <a:gd name="connsiteY4" fmla="*/ 760397 h 1076325"/>
                <a:gd name="connsiteX5" fmla="*/ 687363 w 1028700"/>
                <a:gd name="connsiteY5" fmla="*/ 653717 h 1076325"/>
                <a:gd name="connsiteX6" fmla="*/ 610210 w 1028700"/>
                <a:gd name="connsiteY6" fmla="*/ 628951 h 1076325"/>
                <a:gd name="connsiteX7" fmla="*/ 582588 w 1028700"/>
                <a:gd name="connsiteY7" fmla="*/ 670862 h 1076325"/>
                <a:gd name="connsiteX8" fmla="*/ 562585 w 1028700"/>
                <a:gd name="connsiteY8" fmla="*/ 751824 h 1076325"/>
                <a:gd name="connsiteX9" fmla="*/ 271120 w 1028700"/>
                <a:gd name="connsiteY9" fmla="*/ 757539 h 1076325"/>
                <a:gd name="connsiteX10" fmla="*/ 265405 w 1028700"/>
                <a:gd name="connsiteY10" fmla="*/ 704199 h 1076325"/>
                <a:gd name="connsiteX11" fmla="*/ 338747 w 1028700"/>
                <a:gd name="connsiteY11" fmla="*/ 686101 h 1076325"/>
                <a:gd name="connsiteX12" fmla="*/ 242545 w 1028700"/>
                <a:gd name="connsiteY12" fmla="*/ 656574 h 1076325"/>
                <a:gd name="connsiteX13" fmla="*/ 227305 w 1028700"/>
                <a:gd name="connsiteY13" fmla="*/ 718487 h 1076325"/>
                <a:gd name="connsiteX14" fmla="*/ 119672 w 1028700"/>
                <a:gd name="connsiteY14" fmla="*/ 740394 h 1076325"/>
                <a:gd name="connsiteX15" fmla="*/ 173965 w 1028700"/>
                <a:gd name="connsiteY15" fmla="*/ 624189 h 1076325"/>
                <a:gd name="connsiteX16" fmla="*/ 173965 w 1028700"/>
                <a:gd name="connsiteY16" fmla="*/ 618474 h 1076325"/>
                <a:gd name="connsiteX17" fmla="*/ 64427 w 1028700"/>
                <a:gd name="connsiteY17" fmla="*/ 497507 h 1076325"/>
                <a:gd name="connsiteX18" fmla="*/ 43472 w 1028700"/>
                <a:gd name="connsiteY18" fmla="*/ 65072 h 1076325"/>
                <a:gd name="connsiteX19" fmla="*/ 223495 w 1028700"/>
                <a:gd name="connsiteY19" fmla="*/ 49832 h 1076325"/>
                <a:gd name="connsiteX20" fmla="*/ 259690 w 1028700"/>
                <a:gd name="connsiteY20" fmla="*/ 154607 h 1076325"/>
                <a:gd name="connsiteX21" fmla="*/ 571157 w 1028700"/>
                <a:gd name="connsiteY21" fmla="*/ 343201 h 1076325"/>
                <a:gd name="connsiteX22" fmla="*/ 654977 w 1028700"/>
                <a:gd name="connsiteY22" fmla="*/ 500364 h 1076325"/>
                <a:gd name="connsiteX23" fmla="*/ 652120 w 1028700"/>
                <a:gd name="connsiteY23" fmla="*/ 542274 h 1076325"/>
                <a:gd name="connsiteX24" fmla="*/ 711175 w 1028700"/>
                <a:gd name="connsiteY24" fmla="*/ 550847 h 1076325"/>
                <a:gd name="connsiteX25" fmla="*/ 1022642 w 1028700"/>
                <a:gd name="connsiteY25" fmla="*/ 748014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8700" h="1076325">
                  <a:moveTo>
                    <a:pt x="1022642" y="748014"/>
                  </a:moveTo>
                  <a:cubicBezTo>
                    <a:pt x="1046455" y="868029"/>
                    <a:pt x="929297" y="977567"/>
                    <a:pt x="784517" y="986139"/>
                  </a:cubicBezTo>
                  <a:cubicBezTo>
                    <a:pt x="639738" y="994712"/>
                    <a:pt x="563538" y="1070912"/>
                    <a:pt x="563538" y="1070912"/>
                  </a:cubicBezTo>
                  <a:cubicBezTo>
                    <a:pt x="563538" y="1070912"/>
                    <a:pt x="495910" y="960422"/>
                    <a:pt x="559727" y="875649"/>
                  </a:cubicBezTo>
                  <a:cubicBezTo>
                    <a:pt x="623545" y="790876"/>
                    <a:pt x="738797" y="808022"/>
                    <a:pt x="776897" y="760397"/>
                  </a:cubicBezTo>
                  <a:cubicBezTo>
                    <a:pt x="814997" y="713724"/>
                    <a:pt x="789280" y="667051"/>
                    <a:pt x="687363" y="653717"/>
                  </a:cubicBezTo>
                  <a:cubicBezTo>
                    <a:pt x="656882" y="649907"/>
                    <a:pt x="631165" y="640382"/>
                    <a:pt x="610210" y="628951"/>
                  </a:cubicBezTo>
                  <a:cubicBezTo>
                    <a:pt x="596875" y="645144"/>
                    <a:pt x="585445" y="658479"/>
                    <a:pt x="582588" y="670862"/>
                  </a:cubicBezTo>
                  <a:cubicBezTo>
                    <a:pt x="573063" y="707057"/>
                    <a:pt x="597827" y="734679"/>
                    <a:pt x="562585" y="751824"/>
                  </a:cubicBezTo>
                  <a:cubicBezTo>
                    <a:pt x="527342" y="768969"/>
                    <a:pt x="299695" y="763254"/>
                    <a:pt x="271120" y="757539"/>
                  </a:cubicBezTo>
                  <a:cubicBezTo>
                    <a:pt x="242545" y="751824"/>
                    <a:pt x="233972" y="729917"/>
                    <a:pt x="265405" y="704199"/>
                  </a:cubicBezTo>
                  <a:cubicBezTo>
                    <a:pt x="277787" y="694674"/>
                    <a:pt x="307315" y="688959"/>
                    <a:pt x="338747" y="686101"/>
                  </a:cubicBezTo>
                  <a:cubicBezTo>
                    <a:pt x="304457" y="679434"/>
                    <a:pt x="273025" y="669909"/>
                    <a:pt x="242545" y="656574"/>
                  </a:cubicBezTo>
                  <a:cubicBezTo>
                    <a:pt x="237782" y="688959"/>
                    <a:pt x="232067" y="711819"/>
                    <a:pt x="227305" y="718487"/>
                  </a:cubicBezTo>
                  <a:cubicBezTo>
                    <a:pt x="208255" y="740394"/>
                    <a:pt x="158725" y="764207"/>
                    <a:pt x="119672" y="740394"/>
                  </a:cubicBezTo>
                  <a:cubicBezTo>
                    <a:pt x="80620" y="716582"/>
                    <a:pt x="173965" y="665147"/>
                    <a:pt x="173965" y="624189"/>
                  </a:cubicBezTo>
                  <a:cubicBezTo>
                    <a:pt x="173965" y="622284"/>
                    <a:pt x="173965" y="620379"/>
                    <a:pt x="173965" y="618474"/>
                  </a:cubicBezTo>
                  <a:cubicBezTo>
                    <a:pt x="132055" y="588947"/>
                    <a:pt x="94907" y="548942"/>
                    <a:pt x="64427" y="497507"/>
                  </a:cubicBezTo>
                  <a:cubicBezTo>
                    <a:pt x="-50825" y="305101"/>
                    <a:pt x="43472" y="65072"/>
                    <a:pt x="43472" y="65072"/>
                  </a:cubicBezTo>
                  <a:cubicBezTo>
                    <a:pt x="84430" y="-27321"/>
                    <a:pt x="182537" y="8874"/>
                    <a:pt x="223495" y="49832"/>
                  </a:cubicBezTo>
                  <a:cubicBezTo>
                    <a:pt x="264452" y="90789"/>
                    <a:pt x="224447" y="51737"/>
                    <a:pt x="259690" y="154607"/>
                  </a:cubicBezTo>
                  <a:cubicBezTo>
                    <a:pt x="295885" y="257476"/>
                    <a:pt x="412090" y="266049"/>
                    <a:pt x="571157" y="343201"/>
                  </a:cubicBezTo>
                  <a:cubicBezTo>
                    <a:pt x="634975" y="373682"/>
                    <a:pt x="659740" y="436547"/>
                    <a:pt x="654977" y="500364"/>
                  </a:cubicBezTo>
                  <a:cubicBezTo>
                    <a:pt x="655930" y="515604"/>
                    <a:pt x="654977" y="529892"/>
                    <a:pt x="652120" y="542274"/>
                  </a:cubicBezTo>
                  <a:cubicBezTo>
                    <a:pt x="669265" y="547037"/>
                    <a:pt x="688315" y="550847"/>
                    <a:pt x="711175" y="550847"/>
                  </a:cubicBezTo>
                  <a:cubicBezTo>
                    <a:pt x="831190" y="556562"/>
                    <a:pt x="984542" y="556562"/>
                    <a:pt x="1022642" y="748014"/>
                  </a:cubicBezTo>
                  <a:close/>
                </a:path>
              </a:pathLst>
            </a:custGeom>
            <a:solidFill>
              <a:srgbClr val="FF6D3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7452489" y="5202475"/>
              <a:ext cx="257991" cy="515982"/>
            </a:xfrm>
            <a:custGeom>
              <a:avLst/>
              <a:gdLst>
                <a:gd name="connsiteX0" fmla="*/ 139435 w 161925"/>
                <a:gd name="connsiteY0" fmla="*/ 264688 h 323850"/>
                <a:gd name="connsiteX1" fmla="*/ 110860 w 161925"/>
                <a:gd name="connsiteY1" fmla="*/ 250401 h 323850"/>
                <a:gd name="connsiteX2" fmla="*/ 98478 w 161925"/>
                <a:gd name="connsiteY2" fmla="*/ 323744 h 323850"/>
                <a:gd name="connsiteX3" fmla="*/ 51805 w 161925"/>
                <a:gd name="connsiteY3" fmla="*/ 245638 h 323850"/>
                <a:gd name="connsiteX4" fmla="*/ 44185 w 161925"/>
                <a:gd name="connsiteY4" fmla="*/ 265641 h 323850"/>
                <a:gd name="connsiteX5" fmla="*/ 8943 w 161925"/>
                <a:gd name="connsiteY5" fmla="*/ 165628 h 323850"/>
                <a:gd name="connsiteX6" fmla="*/ 20373 w 161925"/>
                <a:gd name="connsiteY6" fmla="*/ 16086 h 323850"/>
                <a:gd name="connsiteX7" fmla="*/ 161343 w 161925"/>
                <a:gd name="connsiteY7" fmla="*/ 18944 h 323850"/>
                <a:gd name="connsiteX8" fmla="*/ 141340 w 161925"/>
                <a:gd name="connsiteY8" fmla="*/ 152294 h 323850"/>
                <a:gd name="connsiteX9" fmla="*/ 139435 w 161925"/>
                <a:gd name="connsiteY9" fmla="*/ 264688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323850">
                  <a:moveTo>
                    <a:pt x="139435" y="264688"/>
                  </a:moveTo>
                  <a:cubicBezTo>
                    <a:pt x="135625" y="274213"/>
                    <a:pt x="110860" y="250401"/>
                    <a:pt x="110860" y="250401"/>
                  </a:cubicBezTo>
                  <a:cubicBezTo>
                    <a:pt x="110860" y="250401"/>
                    <a:pt x="105145" y="317076"/>
                    <a:pt x="98478" y="323744"/>
                  </a:cubicBezTo>
                  <a:cubicBezTo>
                    <a:pt x="90858" y="330411"/>
                    <a:pt x="51805" y="245638"/>
                    <a:pt x="51805" y="245638"/>
                  </a:cubicBezTo>
                  <a:lnTo>
                    <a:pt x="44185" y="265641"/>
                  </a:lnTo>
                  <a:cubicBezTo>
                    <a:pt x="44185" y="265641"/>
                    <a:pt x="16563" y="216111"/>
                    <a:pt x="8943" y="165628"/>
                  </a:cubicBezTo>
                  <a:cubicBezTo>
                    <a:pt x="1323" y="114194"/>
                    <a:pt x="20373" y="16086"/>
                    <a:pt x="20373" y="16086"/>
                  </a:cubicBezTo>
                  <a:cubicBezTo>
                    <a:pt x="20373" y="16086"/>
                    <a:pt x="162295" y="-5822"/>
                    <a:pt x="161343" y="18944"/>
                  </a:cubicBezTo>
                  <a:cubicBezTo>
                    <a:pt x="160390" y="44661"/>
                    <a:pt x="144198" y="102763"/>
                    <a:pt x="141340" y="152294"/>
                  </a:cubicBezTo>
                  <a:cubicBezTo>
                    <a:pt x="139435" y="200871"/>
                    <a:pt x="144198" y="255163"/>
                    <a:pt x="139435" y="264688"/>
                  </a:cubicBezTo>
                  <a:close/>
                </a:path>
              </a:pathLst>
            </a:custGeom>
            <a:solidFill>
              <a:srgbClr val="FFF9DC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8516848" y="5949721"/>
              <a:ext cx="546334" cy="652566"/>
            </a:xfrm>
            <a:custGeom>
              <a:avLst/>
              <a:gdLst>
                <a:gd name="connsiteX0" fmla="*/ 242928 w 342900"/>
                <a:gd name="connsiteY0" fmla="*/ 7144 h 409575"/>
                <a:gd name="connsiteX1" fmla="*/ 341035 w 342900"/>
                <a:gd name="connsiteY1" fmla="*/ 161449 h 409575"/>
                <a:gd name="connsiteX2" fmla="*/ 102910 w 342900"/>
                <a:gd name="connsiteY2" fmla="*/ 399574 h 409575"/>
                <a:gd name="connsiteX3" fmla="*/ 36235 w 342900"/>
                <a:gd name="connsiteY3" fmla="*/ 409099 h 409575"/>
                <a:gd name="connsiteX4" fmla="*/ 27663 w 342900"/>
                <a:gd name="connsiteY4" fmla="*/ 391001 h 409575"/>
                <a:gd name="connsiteX5" fmla="*/ 232450 w 342900"/>
                <a:gd name="connsiteY5" fmla="*/ 308134 h 409575"/>
                <a:gd name="connsiteX6" fmla="*/ 198160 w 342900"/>
                <a:gd name="connsiteY6" fmla="*/ 296704 h 409575"/>
                <a:gd name="connsiteX7" fmla="*/ 281028 w 342900"/>
                <a:gd name="connsiteY7" fmla="*/ 220504 h 409575"/>
                <a:gd name="connsiteX8" fmla="*/ 242928 w 342900"/>
                <a:gd name="connsiteY8" fmla="*/ 216694 h 409575"/>
                <a:gd name="connsiteX9" fmla="*/ 294363 w 342900"/>
                <a:gd name="connsiteY9" fmla="*/ 109061 h 409575"/>
                <a:gd name="connsiteX10" fmla="*/ 242928 w 342900"/>
                <a:gd name="connsiteY10" fmla="*/ 7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900" h="409575">
                  <a:moveTo>
                    <a:pt x="242928" y="7144"/>
                  </a:moveTo>
                  <a:cubicBezTo>
                    <a:pt x="288648" y="34766"/>
                    <a:pt x="324843" y="81439"/>
                    <a:pt x="341035" y="161449"/>
                  </a:cubicBezTo>
                  <a:cubicBezTo>
                    <a:pt x="364848" y="281464"/>
                    <a:pt x="247690" y="391001"/>
                    <a:pt x="102910" y="399574"/>
                  </a:cubicBezTo>
                  <a:cubicBezTo>
                    <a:pt x="78145" y="401479"/>
                    <a:pt x="56238" y="404336"/>
                    <a:pt x="36235" y="409099"/>
                  </a:cubicBezTo>
                  <a:cubicBezTo>
                    <a:pt x="4803" y="399574"/>
                    <a:pt x="-5675" y="391001"/>
                    <a:pt x="27663" y="391001"/>
                  </a:cubicBezTo>
                  <a:cubicBezTo>
                    <a:pt x="118150" y="391001"/>
                    <a:pt x="232450" y="308134"/>
                    <a:pt x="232450" y="308134"/>
                  </a:cubicBezTo>
                  <a:lnTo>
                    <a:pt x="198160" y="296704"/>
                  </a:lnTo>
                  <a:lnTo>
                    <a:pt x="281028" y="220504"/>
                  </a:lnTo>
                  <a:lnTo>
                    <a:pt x="242928" y="216694"/>
                  </a:lnTo>
                  <a:cubicBezTo>
                    <a:pt x="242928" y="216694"/>
                    <a:pt x="301983" y="169069"/>
                    <a:pt x="294363" y="109061"/>
                  </a:cubicBezTo>
                  <a:cubicBezTo>
                    <a:pt x="289600" y="76676"/>
                    <a:pt x="264835" y="37624"/>
                    <a:pt x="242928" y="714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7440180" y="5045234"/>
              <a:ext cx="394575" cy="349047"/>
            </a:xfrm>
            <a:custGeom>
              <a:avLst/>
              <a:gdLst>
                <a:gd name="connsiteX0" fmla="*/ 150971 w 247650"/>
                <a:gd name="connsiteY0" fmla="*/ 10954 h 219075"/>
                <a:gd name="connsiteX1" fmla="*/ 186214 w 247650"/>
                <a:gd name="connsiteY1" fmla="*/ 7144 h 219075"/>
                <a:gd name="connsiteX2" fmla="*/ 217646 w 247650"/>
                <a:gd name="connsiteY2" fmla="*/ 30956 h 219075"/>
                <a:gd name="connsiteX3" fmla="*/ 249079 w 247650"/>
                <a:gd name="connsiteY3" fmla="*/ 121444 h 219075"/>
                <a:gd name="connsiteX4" fmla="*/ 111919 w 247650"/>
                <a:gd name="connsiteY4" fmla="*/ 212884 h 219075"/>
                <a:gd name="connsiteX5" fmla="*/ 7144 w 247650"/>
                <a:gd name="connsiteY5" fmla="*/ 170974 h 219075"/>
                <a:gd name="connsiteX6" fmla="*/ 37624 w 247650"/>
                <a:gd name="connsiteY6" fmla="*/ 47149 h 219075"/>
                <a:gd name="connsiteX7" fmla="*/ 46196 w 247650"/>
                <a:gd name="connsiteY7" fmla="*/ 31909 h 219075"/>
                <a:gd name="connsiteX8" fmla="*/ 150971 w 247650"/>
                <a:gd name="connsiteY8" fmla="*/ 1095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219075">
                  <a:moveTo>
                    <a:pt x="150971" y="10954"/>
                  </a:moveTo>
                  <a:cubicBezTo>
                    <a:pt x="162401" y="11906"/>
                    <a:pt x="173831" y="10001"/>
                    <a:pt x="186214" y="7144"/>
                  </a:cubicBezTo>
                  <a:cubicBezTo>
                    <a:pt x="198596" y="13811"/>
                    <a:pt x="209074" y="22384"/>
                    <a:pt x="217646" y="30956"/>
                  </a:cubicBezTo>
                  <a:cubicBezTo>
                    <a:pt x="256699" y="70009"/>
                    <a:pt x="222409" y="36671"/>
                    <a:pt x="249079" y="121444"/>
                  </a:cubicBezTo>
                  <a:cubicBezTo>
                    <a:pt x="223361" y="150971"/>
                    <a:pt x="163354" y="213836"/>
                    <a:pt x="111919" y="212884"/>
                  </a:cubicBezTo>
                  <a:cubicBezTo>
                    <a:pt x="58579" y="210979"/>
                    <a:pt x="29051" y="192881"/>
                    <a:pt x="7144" y="170974"/>
                  </a:cubicBezTo>
                  <a:cubicBezTo>
                    <a:pt x="17621" y="97631"/>
                    <a:pt x="37624" y="47149"/>
                    <a:pt x="37624" y="47149"/>
                  </a:cubicBezTo>
                  <a:cubicBezTo>
                    <a:pt x="40481" y="41434"/>
                    <a:pt x="42386" y="36671"/>
                    <a:pt x="46196" y="31909"/>
                  </a:cubicBezTo>
                  <a:cubicBezTo>
                    <a:pt x="82391" y="20479"/>
                    <a:pt x="127159" y="10001"/>
                    <a:pt x="150971" y="1095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8265751" y="5968244"/>
              <a:ext cx="515982" cy="591862"/>
            </a:xfrm>
            <a:custGeom>
              <a:avLst/>
              <a:gdLst>
                <a:gd name="connsiteX0" fmla="*/ 162401 w 323850"/>
                <a:gd name="connsiteY0" fmla="*/ 56477 h 371475"/>
                <a:gd name="connsiteX1" fmla="*/ 91916 w 323850"/>
                <a:gd name="connsiteY1" fmla="*/ 34570 h 371475"/>
                <a:gd name="connsiteX2" fmla="*/ 91916 w 323850"/>
                <a:gd name="connsiteY2" fmla="*/ 30759 h 371475"/>
                <a:gd name="connsiteX3" fmla="*/ 171926 w 323850"/>
                <a:gd name="connsiteY3" fmla="*/ 7899 h 371475"/>
                <a:gd name="connsiteX4" fmla="*/ 317659 w 323850"/>
                <a:gd name="connsiteY4" fmla="*/ 132677 h 371475"/>
                <a:gd name="connsiteX5" fmla="*/ 250984 w 323850"/>
                <a:gd name="connsiteY5" fmla="*/ 226974 h 371475"/>
                <a:gd name="connsiteX6" fmla="*/ 249079 w 323850"/>
                <a:gd name="connsiteY6" fmla="*/ 209830 h 371475"/>
                <a:gd name="connsiteX7" fmla="*/ 195739 w 323850"/>
                <a:gd name="connsiteY7" fmla="*/ 244120 h 371475"/>
                <a:gd name="connsiteX8" fmla="*/ 180499 w 323850"/>
                <a:gd name="connsiteY8" fmla="*/ 226974 h 371475"/>
                <a:gd name="connsiteX9" fmla="*/ 113824 w 323850"/>
                <a:gd name="connsiteY9" fmla="*/ 251740 h 371475"/>
                <a:gd name="connsiteX10" fmla="*/ 47149 w 323850"/>
                <a:gd name="connsiteY10" fmla="*/ 363182 h 371475"/>
                <a:gd name="connsiteX11" fmla="*/ 7144 w 323850"/>
                <a:gd name="connsiteY11" fmla="*/ 349847 h 371475"/>
                <a:gd name="connsiteX12" fmla="*/ 33814 w 323850"/>
                <a:gd name="connsiteY12" fmla="*/ 276505 h 371475"/>
                <a:gd name="connsiteX13" fmla="*/ 250984 w 323850"/>
                <a:gd name="connsiteY13" fmla="*/ 161252 h 371475"/>
                <a:gd name="connsiteX14" fmla="*/ 162401 w 323850"/>
                <a:gd name="connsiteY14" fmla="*/ 56477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71475">
                  <a:moveTo>
                    <a:pt x="162401" y="56477"/>
                  </a:moveTo>
                  <a:cubicBezTo>
                    <a:pt x="134779" y="52667"/>
                    <a:pt x="111919" y="45047"/>
                    <a:pt x="91916" y="34570"/>
                  </a:cubicBezTo>
                  <a:cubicBezTo>
                    <a:pt x="91916" y="32665"/>
                    <a:pt x="91916" y="30759"/>
                    <a:pt x="91916" y="30759"/>
                  </a:cubicBezTo>
                  <a:cubicBezTo>
                    <a:pt x="91916" y="30759"/>
                    <a:pt x="101441" y="2184"/>
                    <a:pt x="171926" y="7899"/>
                  </a:cubicBezTo>
                  <a:cubicBezTo>
                    <a:pt x="242411" y="13615"/>
                    <a:pt x="319564" y="59334"/>
                    <a:pt x="317659" y="132677"/>
                  </a:cubicBezTo>
                  <a:cubicBezTo>
                    <a:pt x="315754" y="206972"/>
                    <a:pt x="250984" y="226974"/>
                    <a:pt x="250984" y="226974"/>
                  </a:cubicBezTo>
                  <a:lnTo>
                    <a:pt x="249079" y="209830"/>
                  </a:lnTo>
                  <a:lnTo>
                    <a:pt x="195739" y="244120"/>
                  </a:lnTo>
                  <a:lnTo>
                    <a:pt x="180499" y="226974"/>
                  </a:lnTo>
                  <a:cubicBezTo>
                    <a:pt x="180499" y="226974"/>
                    <a:pt x="134779" y="236499"/>
                    <a:pt x="113824" y="251740"/>
                  </a:cubicBezTo>
                  <a:cubicBezTo>
                    <a:pt x="92869" y="266980"/>
                    <a:pt x="54769" y="320320"/>
                    <a:pt x="47149" y="363182"/>
                  </a:cubicBezTo>
                  <a:cubicBezTo>
                    <a:pt x="43339" y="383184"/>
                    <a:pt x="25241" y="370802"/>
                    <a:pt x="7144" y="349847"/>
                  </a:cubicBezTo>
                  <a:cubicBezTo>
                    <a:pt x="9049" y="325082"/>
                    <a:pt x="16669" y="299365"/>
                    <a:pt x="33814" y="276505"/>
                  </a:cubicBezTo>
                  <a:cubicBezTo>
                    <a:pt x="97631" y="191732"/>
                    <a:pt x="212884" y="208877"/>
                    <a:pt x="250984" y="161252"/>
                  </a:cubicBezTo>
                  <a:cubicBezTo>
                    <a:pt x="290036" y="115532"/>
                    <a:pt x="264319" y="68859"/>
                    <a:pt x="162401" y="56477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8241755" y="6356436"/>
              <a:ext cx="515982" cy="409751"/>
            </a:xfrm>
            <a:custGeom>
              <a:avLst/>
              <a:gdLst>
                <a:gd name="connsiteX0" fmla="*/ 272712 w 323850"/>
                <a:gd name="connsiteY0" fmla="*/ 150971 h 257175"/>
                <a:gd name="connsiteX1" fmla="*/ 53637 w 323850"/>
                <a:gd name="connsiteY1" fmla="*/ 256699 h 257175"/>
                <a:gd name="connsiteX2" fmla="*/ 46970 w 323850"/>
                <a:gd name="connsiteY2" fmla="*/ 30004 h 257175"/>
                <a:gd name="connsiteX3" fmla="*/ 75545 w 323850"/>
                <a:gd name="connsiteY3" fmla="*/ 7144 h 257175"/>
                <a:gd name="connsiteX4" fmla="*/ 75545 w 323850"/>
                <a:gd name="connsiteY4" fmla="*/ 89059 h 257175"/>
                <a:gd name="connsiteX5" fmla="*/ 228897 w 323850"/>
                <a:gd name="connsiteY5" fmla="*/ 29051 h 257175"/>
                <a:gd name="connsiteX6" fmla="*/ 173652 w 323850"/>
                <a:gd name="connsiteY6" fmla="*/ 118586 h 257175"/>
                <a:gd name="connsiteX7" fmla="*/ 322242 w 323850"/>
                <a:gd name="connsiteY7" fmla="*/ 137636 h 257175"/>
                <a:gd name="connsiteX8" fmla="*/ 272712 w 323850"/>
                <a:gd name="connsiteY8" fmla="*/ 15097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50" h="257175">
                  <a:moveTo>
                    <a:pt x="272712" y="150971"/>
                  </a:moveTo>
                  <a:cubicBezTo>
                    <a:pt x="124122" y="179546"/>
                    <a:pt x="53637" y="256699"/>
                    <a:pt x="53637" y="256699"/>
                  </a:cubicBezTo>
                  <a:cubicBezTo>
                    <a:pt x="53637" y="256699"/>
                    <a:pt x="-46375" y="116681"/>
                    <a:pt x="46970" y="30004"/>
                  </a:cubicBezTo>
                  <a:cubicBezTo>
                    <a:pt x="56495" y="21431"/>
                    <a:pt x="63162" y="13811"/>
                    <a:pt x="75545" y="7144"/>
                  </a:cubicBezTo>
                  <a:lnTo>
                    <a:pt x="75545" y="89059"/>
                  </a:lnTo>
                  <a:lnTo>
                    <a:pt x="228897" y="29051"/>
                  </a:lnTo>
                  <a:lnTo>
                    <a:pt x="173652" y="118586"/>
                  </a:lnTo>
                  <a:lnTo>
                    <a:pt x="322242" y="137636"/>
                  </a:lnTo>
                  <a:cubicBezTo>
                    <a:pt x="307002" y="141446"/>
                    <a:pt x="287952" y="147161"/>
                    <a:pt x="272712" y="1509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7213340" y="4617272"/>
              <a:ext cx="789149" cy="637390"/>
            </a:xfrm>
            <a:custGeom>
              <a:avLst/>
              <a:gdLst>
                <a:gd name="connsiteX0" fmla="*/ 485748 w 495300"/>
                <a:gd name="connsiteY0" fmla="*/ 294799 h 400050"/>
                <a:gd name="connsiteX1" fmla="*/ 476223 w 495300"/>
                <a:gd name="connsiteY1" fmla="*/ 271939 h 400050"/>
                <a:gd name="connsiteX2" fmla="*/ 468604 w 495300"/>
                <a:gd name="connsiteY2" fmla="*/ 297656 h 400050"/>
                <a:gd name="connsiteX3" fmla="*/ 449554 w 495300"/>
                <a:gd name="connsiteY3" fmla="*/ 323374 h 400050"/>
                <a:gd name="connsiteX4" fmla="*/ 446696 w 495300"/>
                <a:gd name="connsiteY4" fmla="*/ 307181 h 400050"/>
                <a:gd name="connsiteX5" fmla="*/ 369544 w 495300"/>
                <a:gd name="connsiteY5" fmla="*/ 348139 h 400050"/>
                <a:gd name="connsiteX6" fmla="*/ 259054 w 495300"/>
                <a:gd name="connsiteY6" fmla="*/ 397669 h 400050"/>
                <a:gd name="connsiteX7" fmla="*/ 132371 w 495300"/>
                <a:gd name="connsiteY7" fmla="*/ 329089 h 400050"/>
                <a:gd name="connsiteX8" fmla="*/ 63791 w 495300"/>
                <a:gd name="connsiteY8" fmla="*/ 289084 h 400050"/>
                <a:gd name="connsiteX9" fmla="*/ 49504 w 495300"/>
                <a:gd name="connsiteY9" fmla="*/ 304324 h 400050"/>
                <a:gd name="connsiteX10" fmla="*/ 41884 w 495300"/>
                <a:gd name="connsiteY10" fmla="*/ 264319 h 400050"/>
                <a:gd name="connsiteX11" fmla="*/ 25691 w 495300"/>
                <a:gd name="connsiteY11" fmla="*/ 273844 h 400050"/>
                <a:gd name="connsiteX12" fmla="*/ 44741 w 495300"/>
                <a:gd name="connsiteY12" fmla="*/ 170021 h 400050"/>
                <a:gd name="connsiteX13" fmla="*/ 10451 w 495300"/>
                <a:gd name="connsiteY13" fmla="*/ 10001 h 400050"/>
                <a:gd name="connsiteX14" fmla="*/ 141896 w 495300"/>
                <a:gd name="connsiteY14" fmla="*/ 92869 h 400050"/>
                <a:gd name="connsiteX15" fmla="*/ 196189 w 495300"/>
                <a:gd name="connsiteY15" fmla="*/ 71914 h 400050"/>
                <a:gd name="connsiteX16" fmla="*/ 241909 w 495300"/>
                <a:gd name="connsiteY16" fmla="*/ 64294 h 400050"/>
                <a:gd name="connsiteX17" fmla="*/ 360971 w 495300"/>
                <a:gd name="connsiteY17" fmla="*/ 89059 h 400050"/>
                <a:gd name="connsiteX18" fmla="*/ 472414 w 495300"/>
                <a:gd name="connsiteY18" fmla="*/ 7144 h 400050"/>
                <a:gd name="connsiteX19" fmla="*/ 466698 w 495300"/>
                <a:gd name="connsiteY19" fmla="*/ 158591 h 400050"/>
                <a:gd name="connsiteX20" fmla="*/ 488606 w 495300"/>
                <a:gd name="connsiteY20" fmla="*/ 234791 h 400050"/>
                <a:gd name="connsiteX21" fmla="*/ 485748 w 495300"/>
                <a:gd name="connsiteY21" fmla="*/ 294799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5300" h="400050">
                  <a:moveTo>
                    <a:pt x="485748" y="294799"/>
                  </a:moveTo>
                  <a:lnTo>
                    <a:pt x="476223" y="271939"/>
                  </a:lnTo>
                  <a:cubicBezTo>
                    <a:pt x="476223" y="271939"/>
                    <a:pt x="472414" y="282416"/>
                    <a:pt x="468604" y="297656"/>
                  </a:cubicBezTo>
                  <a:cubicBezTo>
                    <a:pt x="464794" y="312896"/>
                    <a:pt x="449554" y="323374"/>
                    <a:pt x="449554" y="323374"/>
                  </a:cubicBezTo>
                  <a:lnTo>
                    <a:pt x="446696" y="307181"/>
                  </a:lnTo>
                  <a:cubicBezTo>
                    <a:pt x="446696" y="307181"/>
                    <a:pt x="397166" y="320516"/>
                    <a:pt x="369544" y="348139"/>
                  </a:cubicBezTo>
                  <a:cubicBezTo>
                    <a:pt x="341921" y="375761"/>
                    <a:pt x="307631" y="400526"/>
                    <a:pt x="259054" y="397669"/>
                  </a:cubicBezTo>
                  <a:cubicBezTo>
                    <a:pt x="210476" y="393859"/>
                    <a:pt x="153326" y="356711"/>
                    <a:pt x="132371" y="329089"/>
                  </a:cubicBezTo>
                  <a:cubicBezTo>
                    <a:pt x="111416" y="302419"/>
                    <a:pt x="63791" y="289084"/>
                    <a:pt x="63791" y="289084"/>
                  </a:cubicBezTo>
                  <a:lnTo>
                    <a:pt x="49504" y="304324"/>
                  </a:lnTo>
                  <a:lnTo>
                    <a:pt x="41884" y="264319"/>
                  </a:lnTo>
                  <a:lnTo>
                    <a:pt x="25691" y="273844"/>
                  </a:lnTo>
                  <a:cubicBezTo>
                    <a:pt x="20929" y="231934"/>
                    <a:pt x="44741" y="170021"/>
                    <a:pt x="44741" y="170021"/>
                  </a:cubicBezTo>
                  <a:cubicBezTo>
                    <a:pt x="-8599" y="90964"/>
                    <a:pt x="10451" y="10001"/>
                    <a:pt x="10451" y="10001"/>
                  </a:cubicBezTo>
                  <a:cubicBezTo>
                    <a:pt x="101891" y="34766"/>
                    <a:pt x="141896" y="92869"/>
                    <a:pt x="141896" y="92869"/>
                  </a:cubicBezTo>
                  <a:cubicBezTo>
                    <a:pt x="160946" y="83344"/>
                    <a:pt x="180948" y="76676"/>
                    <a:pt x="196189" y="71914"/>
                  </a:cubicBezTo>
                  <a:cubicBezTo>
                    <a:pt x="211429" y="67151"/>
                    <a:pt x="226669" y="65246"/>
                    <a:pt x="241909" y="64294"/>
                  </a:cubicBezTo>
                  <a:cubicBezTo>
                    <a:pt x="321919" y="61436"/>
                    <a:pt x="360971" y="89059"/>
                    <a:pt x="360971" y="89059"/>
                  </a:cubicBezTo>
                  <a:cubicBezTo>
                    <a:pt x="403834" y="20479"/>
                    <a:pt x="472414" y="7144"/>
                    <a:pt x="472414" y="7144"/>
                  </a:cubicBezTo>
                  <a:cubicBezTo>
                    <a:pt x="496226" y="98584"/>
                    <a:pt x="466698" y="158591"/>
                    <a:pt x="466698" y="158591"/>
                  </a:cubicBezTo>
                  <a:cubicBezTo>
                    <a:pt x="466698" y="158591"/>
                    <a:pt x="483844" y="206216"/>
                    <a:pt x="488606" y="234791"/>
                  </a:cubicBezTo>
                  <a:cubicBezTo>
                    <a:pt x="492416" y="262414"/>
                    <a:pt x="485748" y="294799"/>
                    <a:pt x="485748" y="294799"/>
                  </a:cubicBezTo>
                  <a:close/>
                </a:path>
              </a:pathLst>
            </a:custGeom>
            <a:solidFill>
              <a:srgbClr val="FF6D3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7241374" y="4976867"/>
              <a:ext cx="743622" cy="349047"/>
            </a:xfrm>
            <a:custGeom>
              <a:avLst/>
              <a:gdLst>
                <a:gd name="connsiteX0" fmla="*/ 451009 w 466725"/>
                <a:gd name="connsiteY0" fmla="*/ 71009 h 219075"/>
                <a:gd name="connsiteX1" fmla="*/ 431959 w 466725"/>
                <a:gd name="connsiteY1" fmla="*/ 96726 h 219075"/>
                <a:gd name="connsiteX2" fmla="*/ 429101 w 466725"/>
                <a:gd name="connsiteY2" fmla="*/ 80534 h 219075"/>
                <a:gd name="connsiteX3" fmla="*/ 363379 w 466725"/>
                <a:gd name="connsiteY3" fmla="*/ 122444 h 219075"/>
                <a:gd name="connsiteX4" fmla="*/ 231934 w 466725"/>
                <a:gd name="connsiteY4" fmla="*/ 213884 h 219075"/>
                <a:gd name="connsiteX5" fmla="*/ 101441 w 466725"/>
                <a:gd name="connsiteY5" fmla="*/ 108156 h 219075"/>
                <a:gd name="connsiteX6" fmla="*/ 45244 w 466725"/>
                <a:gd name="connsiteY6" fmla="*/ 62436 h 219075"/>
                <a:gd name="connsiteX7" fmla="*/ 30956 w 466725"/>
                <a:gd name="connsiteY7" fmla="*/ 77676 h 219075"/>
                <a:gd name="connsiteX8" fmla="*/ 23336 w 466725"/>
                <a:gd name="connsiteY8" fmla="*/ 37672 h 219075"/>
                <a:gd name="connsiteX9" fmla="*/ 7144 w 466725"/>
                <a:gd name="connsiteY9" fmla="*/ 47197 h 219075"/>
                <a:gd name="connsiteX10" fmla="*/ 7144 w 466725"/>
                <a:gd name="connsiteY10" fmla="*/ 45291 h 219075"/>
                <a:gd name="connsiteX11" fmla="*/ 69056 w 466725"/>
                <a:gd name="connsiteY11" fmla="*/ 7191 h 219075"/>
                <a:gd name="connsiteX12" fmla="*/ 237649 w 466725"/>
                <a:gd name="connsiteY12" fmla="*/ 161497 h 219075"/>
                <a:gd name="connsiteX13" fmla="*/ 376714 w 466725"/>
                <a:gd name="connsiteY13" fmla="*/ 10049 h 219075"/>
                <a:gd name="connsiteX14" fmla="*/ 468154 w 466725"/>
                <a:gd name="connsiteY14" fmla="*/ 67199 h 219075"/>
                <a:gd name="connsiteX15" fmla="*/ 468154 w 466725"/>
                <a:gd name="connsiteY15" fmla="*/ 68151 h 219075"/>
                <a:gd name="connsiteX16" fmla="*/ 458629 w 466725"/>
                <a:gd name="connsiteY16" fmla="*/ 45291 h 219075"/>
                <a:gd name="connsiteX17" fmla="*/ 451009 w 466725"/>
                <a:gd name="connsiteY17" fmla="*/ 71009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6725" h="219075">
                  <a:moveTo>
                    <a:pt x="451009" y="71009"/>
                  </a:moveTo>
                  <a:cubicBezTo>
                    <a:pt x="447199" y="86249"/>
                    <a:pt x="431959" y="96726"/>
                    <a:pt x="431959" y="96726"/>
                  </a:cubicBezTo>
                  <a:lnTo>
                    <a:pt x="429101" y="80534"/>
                  </a:lnTo>
                  <a:cubicBezTo>
                    <a:pt x="429101" y="80534"/>
                    <a:pt x="394811" y="98631"/>
                    <a:pt x="363379" y="122444"/>
                  </a:cubicBezTo>
                  <a:cubicBezTo>
                    <a:pt x="319564" y="155781"/>
                    <a:pt x="280511" y="217694"/>
                    <a:pt x="231934" y="213884"/>
                  </a:cubicBezTo>
                  <a:cubicBezTo>
                    <a:pt x="183356" y="210074"/>
                    <a:pt x="122396" y="134826"/>
                    <a:pt x="101441" y="108156"/>
                  </a:cubicBezTo>
                  <a:cubicBezTo>
                    <a:pt x="80486" y="81486"/>
                    <a:pt x="45244" y="62436"/>
                    <a:pt x="45244" y="62436"/>
                  </a:cubicBezTo>
                  <a:lnTo>
                    <a:pt x="30956" y="77676"/>
                  </a:lnTo>
                  <a:lnTo>
                    <a:pt x="23336" y="37672"/>
                  </a:lnTo>
                  <a:lnTo>
                    <a:pt x="7144" y="47197"/>
                  </a:lnTo>
                  <a:cubicBezTo>
                    <a:pt x="7144" y="46244"/>
                    <a:pt x="7144" y="46244"/>
                    <a:pt x="7144" y="45291"/>
                  </a:cubicBezTo>
                  <a:cubicBezTo>
                    <a:pt x="13811" y="33861"/>
                    <a:pt x="33814" y="8144"/>
                    <a:pt x="69056" y="7191"/>
                  </a:cubicBezTo>
                  <a:cubicBezTo>
                    <a:pt x="125254" y="5286"/>
                    <a:pt x="203359" y="60531"/>
                    <a:pt x="237649" y="161497"/>
                  </a:cubicBezTo>
                  <a:cubicBezTo>
                    <a:pt x="237649" y="161497"/>
                    <a:pt x="290989" y="19574"/>
                    <a:pt x="376714" y="10049"/>
                  </a:cubicBezTo>
                  <a:cubicBezTo>
                    <a:pt x="437674" y="3381"/>
                    <a:pt x="468154" y="35766"/>
                    <a:pt x="468154" y="67199"/>
                  </a:cubicBezTo>
                  <a:cubicBezTo>
                    <a:pt x="468154" y="68151"/>
                    <a:pt x="468154" y="68151"/>
                    <a:pt x="468154" y="68151"/>
                  </a:cubicBezTo>
                  <a:lnTo>
                    <a:pt x="458629" y="45291"/>
                  </a:lnTo>
                  <a:cubicBezTo>
                    <a:pt x="458629" y="45291"/>
                    <a:pt x="454819" y="55769"/>
                    <a:pt x="451009" y="710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7566139" y="5184743"/>
              <a:ext cx="91056" cy="91056"/>
            </a:xfrm>
            <a:custGeom>
              <a:avLst/>
              <a:gdLst>
                <a:gd name="connsiteX0" fmla="*/ 26194 w 57150"/>
                <a:gd name="connsiteY0" fmla="*/ 48170 h 57150"/>
                <a:gd name="connsiteX1" fmla="*/ 7144 w 57150"/>
                <a:gd name="connsiteY1" fmla="*/ 21500 h 57150"/>
                <a:gd name="connsiteX2" fmla="*/ 31909 w 57150"/>
                <a:gd name="connsiteY2" fmla="*/ 7213 h 57150"/>
                <a:gd name="connsiteX3" fmla="*/ 56674 w 57150"/>
                <a:gd name="connsiteY3" fmla="*/ 21500 h 57150"/>
                <a:gd name="connsiteX4" fmla="*/ 37624 w 57150"/>
                <a:gd name="connsiteY4" fmla="*/ 48170 h 57150"/>
                <a:gd name="connsiteX5" fmla="*/ 26194 w 57150"/>
                <a:gd name="connsiteY5" fmla="*/ 4817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26194" y="48170"/>
                  </a:moveTo>
                  <a:cubicBezTo>
                    <a:pt x="18574" y="42455"/>
                    <a:pt x="7144" y="32930"/>
                    <a:pt x="7144" y="21500"/>
                  </a:cubicBezTo>
                  <a:cubicBezTo>
                    <a:pt x="7144" y="5308"/>
                    <a:pt x="31909" y="7213"/>
                    <a:pt x="31909" y="7213"/>
                  </a:cubicBezTo>
                  <a:cubicBezTo>
                    <a:pt x="31909" y="7213"/>
                    <a:pt x="56674" y="6260"/>
                    <a:pt x="56674" y="21500"/>
                  </a:cubicBezTo>
                  <a:cubicBezTo>
                    <a:pt x="56674" y="31978"/>
                    <a:pt x="45244" y="42455"/>
                    <a:pt x="37624" y="48170"/>
                  </a:cubicBezTo>
                  <a:cubicBezTo>
                    <a:pt x="35719" y="51028"/>
                    <a:pt x="30004" y="51028"/>
                    <a:pt x="26194" y="48170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7247444" y="4670387"/>
              <a:ext cx="166935" cy="197287"/>
            </a:xfrm>
            <a:custGeom>
              <a:avLst/>
              <a:gdLst>
                <a:gd name="connsiteX0" fmla="*/ 71914 w 104775"/>
                <a:gd name="connsiteY0" fmla="*/ 39529 h 123825"/>
                <a:gd name="connsiteX1" fmla="*/ 99536 w 104775"/>
                <a:gd name="connsiteY1" fmla="*/ 69056 h 123825"/>
                <a:gd name="connsiteX2" fmla="*/ 42386 w 104775"/>
                <a:gd name="connsiteY2" fmla="*/ 118586 h 123825"/>
                <a:gd name="connsiteX3" fmla="*/ 7144 w 104775"/>
                <a:gd name="connsiteY3" fmla="*/ 64294 h 123825"/>
                <a:gd name="connsiteX4" fmla="*/ 17621 w 104775"/>
                <a:gd name="connsiteY4" fmla="*/ 68104 h 123825"/>
                <a:gd name="connsiteX5" fmla="*/ 13811 w 104775"/>
                <a:gd name="connsiteY5" fmla="*/ 47149 h 123825"/>
                <a:gd name="connsiteX6" fmla="*/ 16669 w 104775"/>
                <a:gd name="connsiteY6" fmla="*/ 7144 h 123825"/>
                <a:gd name="connsiteX7" fmla="*/ 68104 w 104775"/>
                <a:gd name="connsiteY7" fmla="*/ 46196 h 123825"/>
                <a:gd name="connsiteX8" fmla="*/ 71914 w 104775"/>
                <a:gd name="connsiteY8" fmla="*/ 3952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" h="123825">
                  <a:moveTo>
                    <a:pt x="71914" y="39529"/>
                  </a:moveTo>
                  <a:cubicBezTo>
                    <a:pt x="81439" y="49054"/>
                    <a:pt x="99536" y="69056"/>
                    <a:pt x="99536" y="69056"/>
                  </a:cubicBezTo>
                  <a:cubicBezTo>
                    <a:pt x="60484" y="86201"/>
                    <a:pt x="42386" y="118586"/>
                    <a:pt x="42386" y="118586"/>
                  </a:cubicBezTo>
                  <a:cubicBezTo>
                    <a:pt x="12859" y="106204"/>
                    <a:pt x="7144" y="64294"/>
                    <a:pt x="7144" y="64294"/>
                  </a:cubicBezTo>
                  <a:lnTo>
                    <a:pt x="17621" y="68104"/>
                  </a:lnTo>
                  <a:cubicBezTo>
                    <a:pt x="17621" y="68104"/>
                    <a:pt x="13811" y="58579"/>
                    <a:pt x="13811" y="47149"/>
                  </a:cubicBezTo>
                  <a:cubicBezTo>
                    <a:pt x="13811" y="35719"/>
                    <a:pt x="16669" y="7144"/>
                    <a:pt x="16669" y="7144"/>
                  </a:cubicBezTo>
                  <a:cubicBezTo>
                    <a:pt x="40481" y="21431"/>
                    <a:pt x="64294" y="44291"/>
                    <a:pt x="68104" y="46196"/>
                  </a:cubicBezTo>
                  <a:cubicBezTo>
                    <a:pt x="71914" y="49054"/>
                    <a:pt x="63341" y="29051"/>
                    <a:pt x="71914" y="395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7808955" y="4653695"/>
              <a:ext cx="151760" cy="197287"/>
            </a:xfrm>
            <a:custGeom>
              <a:avLst/>
              <a:gdLst>
                <a:gd name="connsiteX0" fmla="*/ 64294 w 95250"/>
                <a:gd name="connsiteY0" fmla="*/ 19526 h 123825"/>
                <a:gd name="connsiteX1" fmla="*/ 84296 w 95250"/>
                <a:gd name="connsiteY1" fmla="*/ 7144 h 123825"/>
                <a:gd name="connsiteX2" fmla="*/ 87154 w 95250"/>
                <a:gd name="connsiteY2" fmla="*/ 38576 h 123825"/>
                <a:gd name="connsiteX3" fmla="*/ 87154 w 95250"/>
                <a:gd name="connsiteY3" fmla="*/ 62389 h 123825"/>
                <a:gd name="connsiteX4" fmla="*/ 95726 w 95250"/>
                <a:gd name="connsiteY4" fmla="*/ 57626 h 123825"/>
                <a:gd name="connsiteX5" fmla="*/ 89059 w 95250"/>
                <a:gd name="connsiteY5" fmla="*/ 92869 h 123825"/>
                <a:gd name="connsiteX6" fmla="*/ 75724 w 95250"/>
                <a:gd name="connsiteY6" fmla="*/ 124301 h 123825"/>
                <a:gd name="connsiteX7" fmla="*/ 7144 w 95250"/>
                <a:gd name="connsiteY7" fmla="*/ 74771 h 123825"/>
                <a:gd name="connsiteX8" fmla="*/ 28099 w 95250"/>
                <a:gd name="connsiteY8" fmla="*/ 42386 h 123825"/>
                <a:gd name="connsiteX9" fmla="*/ 40481 w 95250"/>
                <a:gd name="connsiteY9" fmla="*/ 31909 h 123825"/>
                <a:gd name="connsiteX10" fmla="*/ 38576 w 95250"/>
                <a:gd name="connsiteY10" fmla="*/ 48101 h 123825"/>
                <a:gd name="connsiteX11" fmla="*/ 64294 w 95250"/>
                <a:gd name="connsiteY11" fmla="*/ 1952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0" h="123825">
                  <a:moveTo>
                    <a:pt x="64294" y="19526"/>
                  </a:moveTo>
                  <a:cubicBezTo>
                    <a:pt x="75724" y="10954"/>
                    <a:pt x="84296" y="7144"/>
                    <a:pt x="84296" y="7144"/>
                  </a:cubicBezTo>
                  <a:cubicBezTo>
                    <a:pt x="84296" y="7144"/>
                    <a:pt x="87154" y="27146"/>
                    <a:pt x="87154" y="38576"/>
                  </a:cubicBezTo>
                  <a:cubicBezTo>
                    <a:pt x="87154" y="50006"/>
                    <a:pt x="87154" y="62389"/>
                    <a:pt x="87154" y="62389"/>
                  </a:cubicBezTo>
                  <a:lnTo>
                    <a:pt x="95726" y="57626"/>
                  </a:lnTo>
                  <a:cubicBezTo>
                    <a:pt x="95726" y="57626"/>
                    <a:pt x="91916" y="79534"/>
                    <a:pt x="89059" y="92869"/>
                  </a:cubicBezTo>
                  <a:cubicBezTo>
                    <a:pt x="86201" y="106204"/>
                    <a:pt x="75724" y="124301"/>
                    <a:pt x="75724" y="124301"/>
                  </a:cubicBezTo>
                  <a:cubicBezTo>
                    <a:pt x="75724" y="124301"/>
                    <a:pt x="55721" y="94774"/>
                    <a:pt x="7144" y="74771"/>
                  </a:cubicBezTo>
                  <a:cubicBezTo>
                    <a:pt x="7144" y="74771"/>
                    <a:pt x="18574" y="51911"/>
                    <a:pt x="28099" y="42386"/>
                  </a:cubicBezTo>
                  <a:cubicBezTo>
                    <a:pt x="37624" y="32861"/>
                    <a:pt x="40481" y="31909"/>
                    <a:pt x="40481" y="31909"/>
                  </a:cubicBezTo>
                  <a:lnTo>
                    <a:pt x="38576" y="48101"/>
                  </a:lnTo>
                  <a:cubicBezTo>
                    <a:pt x="37624" y="47149"/>
                    <a:pt x="52864" y="28099"/>
                    <a:pt x="64294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7415898" y="5022469"/>
              <a:ext cx="121408" cy="121408"/>
            </a:xfrm>
            <a:custGeom>
              <a:avLst/>
              <a:gdLst>
                <a:gd name="connsiteX0" fmla="*/ 7144 w 76200"/>
                <a:gd name="connsiteY0" fmla="*/ 40481 h 76200"/>
                <a:gd name="connsiteX1" fmla="*/ 40481 w 76200"/>
                <a:gd name="connsiteY1" fmla="*/ 73819 h 76200"/>
                <a:gd name="connsiteX2" fmla="*/ 73819 w 76200"/>
                <a:gd name="connsiteY2" fmla="*/ 40481 h 76200"/>
                <a:gd name="connsiteX3" fmla="*/ 40481 w 76200"/>
                <a:gd name="connsiteY3" fmla="*/ 7144 h 76200"/>
                <a:gd name="connsiteX4" fmla="*/ 7144 w 76200"/>
                <a:gd name="connsiteY4" fmla="*/ 404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481"/>
                  </a:moveTo>
                  <a:cubicBezTo>
                    <a:pt x="7144" y="58579"/>
                    <a:pt x="21431" y="73819"/>
                    <a:pt x="40481" y="73819"/>
                  </a:cubicBezTo>
                  <a:cubicBezTo>
                    <a:pt x="59531" y="73819"/>
                    <a:pt x="73819" y="59531"/>
                    <a:pt x="73819" y="40481"/>
                  </a:cubicBezTo>
                  <a:cubicBezTo>
                    <a:pt x="73819" y="22384"/>
                    <a:pt x="59531" y="7144"/>
                    <a:pt x="40481" y="7144"/>
                  </a:cubicBezTo>
                  <a:cubicBezTo>
                    <a:pt x="21431" y="7144"/>
                    <a:pt x="7144" y="22384"/>
                    <a:pt x="7144" y="40481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7431074" y="5039164"/>
              <a:ext cx="45528" cy="45528"/>
            </a:xfrm>
            <a:custGeom>
              <a:avLst/>
              <a:gdLst>
                <a:gd name="connsiteX0" fmla="*/ 7144 w 28575"/>
                <a:gd name="connsiteY0" fmla="*/ 17621 h 28575"/>
                <a:gd name="connsiteX1" fmla="*/ 17621 w 28575"/>
                <a:gd name="connsiteY1" fmla="*/ 28099 h 28575"/>
                <a:gd name="connsiteX2" fmla="*/ 28099 w 28575"/>
                <a:gd name="connsiteY2" fmla="*/ 17621 h 28575"/>
                <a:gd name="connsiteX3" fmla="*/ 17621 w 28575"/>
                <a:gd name="connsiteY3" fmla="*/ 7144 h 28575"/>
                <a:gd name="connsiteX4" fmla="*/ 7144 w 28575"/>
                <a:gd name="connsiteY4" fmla="*/ 17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7144" y="17621"/>
                  </a:moveTo>
                  <a:cubicBezTo>
                    <a:pt x="7144" y="23336"/>
                    <a:pt x="11906" y="28099"/>
                    <a:pt x="17621" y="28099"/>
                  </a:cubicBezTo>
                  <a:cubicBezTo>
                    <a:pt x="23336" y="28099"/>
                    <a:pt x="28099" y="23336"/>
                    <a:pt x="28099" y="17621"/>
                  </a:cubicBezTo>
                  <a:cubicBezTo>
                    <a:pt x="28099" y="11906"/>
                    <a:pt x="23336" y="7144"/>
                    <a:pt x="17621" y="7144"/>
                  </a:cubicBezTo>
                  <a:cubicBezTo>
                    <a:pt x="11906" y="7144"/>
                    <a:pt x="7144" y="10954"/>
                    <a:pt x="7144" y="176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7686030" y="5022469"/>
              <a:ext cx="121408" cy="121408"/>
            </a:xfrm>
            <a:custGeom>
              <a:avLst/>
              <a:gdLst>
                <a:gd name="connsiteX0" fmla="*/ 7144 w 76200"/>
                <a:gd name="connsiteY0" fmla="*/ 40481 h 76200"/>
                <a:gd name="connsiteX1" fmla="*/ 40481 w 76200"/>
                <a:gd name="connsiteY1" fmla="*/ 73819 h 76200"/>
                <a:gd name="connsiteX2" fmla="*/ 73819 w 76200"/>
                <a:gd name="connsiteY2" fmla="*/ 40481 h 76200"/>
                <a:gd name="connsiteX3" fmla="*/ 40481 w 76200"/>
                <a:gd name="connsiteY3" fmla="*/ 7144 h 76200"/>
                <a:gd name="connsiteX4" fmla="*/ 7144 w 76200"/>
                <a:gd name="connsiteY4" fmla="*/ 404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481"/>
                  </a:moveTo>
                  <a:cubicBezTo>
                    <a:pt x="7144" y="58579"/>
                    <a:pt x="21431" y="73819"/>
                    <a:pt x="40481" y="73819"/>
                  </a:cubicBezTo>
                  <a:cubicBezTo>
                    <a:pt x="59531" y="73819"/>
                    <a:pt x="73819" y="59531"/>
                    <a:pt x="73819" y="40481"/>
                  </a:cubicBezTo>
                  <a:cubicBezTo>
                    <a:pt x="73819" y="22384"/>
                    <a:pt x="59531" y="7144"/>
                    <a:pt x="40481" y="7144"/>
                  </a:cubicBezTo>
                  <a:cubicBezTo>
                    <a:pt x="21431" y="7144"/>
                    <a:pt x="7144" y="22384"/>
                    <a:pt x="7144" y="40481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7701206" y="5038969"/>
              <a:ext cx="45528" cy="45528"/>
            </a:xfrm>
            <a:custGeom>
              <a:avLst/>
              <a:gdLst>
                <a:gd name="connsiteX0" fmla="*/ 7144 w 28575"/>
                <a:gd name="connsiteY0" fmla="*/ 17743 h 28575"/>
                <a:gd name="connsiteX1" fmla="*/ 17621 w 28575"/>
                <a:gd name="connsiteY1" fmla="*/ 28220 h 28575"/>
                <a:gd name="connsiteX2" fmla="*/ 28099 w 28575"/>
                <a:gd name="connsiteY2" fmla="*/ 17743 h 28575"/>
                <a:gd name="connsiteX3" fmla="*/ 17621 w 28575"/>
                <a:gd name="connsiteY3" fmla="*/ 7265 h 28575"/>
                <a:gd name="connsiteX4" fmla="*/ 7144 w 28575"/>
                <a:gd name="connsiteY4" fmla="*/ 1774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7144" y="17743"/>
                  </a:moveTo>
                  <a:cubicBezTo>
                    <a:pt x="7144" y="23457"/>
                    <a:pt x="11906" y="28220"/>
                    <a:pt x="17621" y="28220"/>
                  </a:cubicBezTo>
                  <a:cubicBezTo>
                    <a:pt x="23336" y="28220"/>
                    <a:pt x="28099" y="23457"/>
                    <a:pt x="28099" y="17743"/>
                  </a:cubicBezTo>
                  <a:cubicBezTo>
                    <a:pt x="28099" y="12028"/>
                    <a:pt x="23336" y="7265"/>
                    <a:pt x="17621" y="7265"/>
                  </a:cubicBezTo>
                  <a:cubicBezTo>
                    <a:pt x="11906" y="6313"/>
                    <a:pt x="7144" y="11075"/>
                    <a:pt x="7144" y="177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7804403" y="5716011"/>
              <a:ext cx="333871" cy="394575"/>
            </a:xfrm>
            <a:custGeom>
              <a:avLst/>
              <a:gdLst>
                <a:gd name="connsiteX0" fmla="*/ 134779 w 209550"/>
                <a:gd name="connsiteY0" fmla="*/ 123349 h 247650"/>
                <a:gd name="connsiteX1" fmla="*/ 150019 w 209550"/>
                <a:gd name="connsiteY1" fmla="*/ 199549 h 247650"/>
                <a:gd name="connsiteX2" fmla="*/ 203359 w 209550"/>
                <a:gd name="connsiteY2" fmla="*/ 247174 h 247650"/>
                <a:gd name="connsiteX3" fmla="*/ 103346 w 209550"/>
                <a:gd name="connsiteY3" fmla="*/ 247174 h 247650"/>
                <a:gd name="connsiteX4" fmla="*/ 7144 w 209550"/>
                <a:gd name="connsiteY4" fmla="*/ 217646 h 247650"/>
                <a:gd name="connsiteX5" fmla="*/ 24289 w 209550"/>
                <a:gd name="connsiteY5" fmla="*/ 68104 h 247650"/>
                <a:gd name="connsiteX6" fmla="*/ 33814 w 209550"/>
                <a:gd name="connsiteY6" fmla="*/ 7144 h 247650"/>
                <a:gd name="connsiteX7" fmla="*/ 62389 w 209550"/>
                <a:gd name="connsiteY7" fmla="*/ 93821 h 247650"/>
                <a:gd name="connsiteX8" fmla="*/ 134779 w 209550"/>
                <a:gd name="connsiteY8" fmla="*/ 123349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0" h="247650">
                  <a:moveTo>
                    <a:pt x="134779" y="123349"/>
                  </a:moveTo>
                  <a:cubicBezTo>
                    <a:pt x="134779" y="123349"/>
                    <a:pt x="134779" y="174784"/>
                    <a:pt x="150019" y="199549"/>
                  </a:cubicBezTo>
                  <a:cubicBezTo>
                    <a:pt x="165259" y="224314"/>
                    <a:pt x="203359" y="247174"/>
                    <a:pt x="203359" y="247174"/>
                  </a:cubicBezTo>
                  <a:cubicBezTo>
                    <a:pt x="203359" y="247174"/>
                    <a:pt x="151924" y="244316"/>
                    <a:pt x="103346" y="247174"/>
                  </a:cubicBezTo>
                  <a:cubicBezTo>
                    <a:pt x="69056" y="240506"/>
                    <a:pt x="37624" y="230981"/>
                    <a:pt x="7144" y="217646"/>
                  </a:cubicBezTo>
                  <a:cubicBezTo>
                    <a:pt x="7144" y="217646"/>
                    <a:pt x="24289" y="92869"/>
                    <a:pt x="24289" y="68104"/>
                  </a:cubicBezTo>
                  <a:cubicBezTo>
                    <a:pt x="24289" y="43339"/>
                    <a:pt x="33814" y="7144"/>
                    <a:pt x="33814" y="7144"/>
                  </a:cubicBezTo>
                  <a:cubicBezTo>
                    <a:pt x="33814" y="7144"/>
                    <a:pt x="22384" y="58579"/>
                    <a:pt x="62389" y="93821"/>
                  </a:cubicBezTo>
                  <a:cubicBezTo>
                    <a:pt x="102394" y="130969"/>
                    <a:pt x="134779" y="123349"/>
                    <a:pt x="134779" y="123349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7640502" y="5709941"/>
              <a:ext cx="75880" cy="288343"/>
            </a:xfrm>
            <a:custGeom>
              <a:avLst/>
              <a:gdLst>
                <a:gd name="connsiteX0" fmla="*/ 23336 w 47625"/>
                <a:gd name="connsiteY0" fmla="*/ 7144 h 180975"/>
                <a:gd name="connsiteX1" fmla="*/ 40481 w 47625"/>
                <a:gd name="connsiteY1" fmla="*/ 181451 h 180975"/>
                <a:gd name="connsiteX2" fmla="*/ 7144 w 47625"/>
                <a:gd name="connsiteY2" fmla="*/ 154781 h 180975"/>
                <a:gd name="connsiteX3" fmla="*/ 12859 w 47625"/>
                <a:gd name="connsiteY3" fmla="*/ 141446 h 180975"/>
                <a:gd name="connsiteX4" fmla="*/ 23336 w 47625"/>
                <a:gd name="connsiteY4" fmla="*/ 714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80975">
                  <a:moveTo>
                    <a:pt x="23336" y="7144"/>
                  </a:moveTo>
                  <a:lnTo>
                    <a:pt x="40481" y="181451"/>
                  </a:lnTo>
                  <a:cubicBezTo>
                    <a:pt x="29051" y="172879"/>
                    <a:pt x="17621" y="164306"/>
                    <a:pt x="7144" y="154781"/>
                  </a:cubicBezTo>
                  <a:cubicBezTo>
                    <a:pt x="9049" y="150971"/>
                    <a:pt x="10954" y="147161"/>
                    <a:pt x="12859" y="141446"/>
                  </a:cubicBezTo>
                  <a:cubicBezTo>
                    <a:pt x="22384" y="125254"/>
                    <a:pt x="23336" y="7144"/>
                    <a:pt x="23336" y="714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 flipH="1">
            <a:off x="1569290" y="2309511"/>
            <a:ext cx="791841" cy="909293"/>
            <a:chOff x="5096548" y="2280239"/>
            <a:chExt cx="1593757" cy="18301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7" name="任意多边形: 形状 226"/>
            <p:cNvSpPr/>
            <p:nvPr/>
          </p:nvSpPr>
          <p:spPr>
            <a:xfrm>
              <a:off x="5096548" y="3115327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7440" y="168771"/>
                    <a:pt x="67443" y="162104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5794924" y="2531273"/>
              <a:ext cx="895381" cy="1456891"/>
            </a:xfrm>
            <a:custGeom>
              <a:avLst/>
              <a:gdLst>
                <a:gd name="connsiteX0" fmla="*/ 21546 w 561975"/>
                <a:gd name="connsiteY0" fmla="*/ 383898 h 914400"/>
                <a:gd name="connsiteX1" fmla="*/ 164421 w 561975"/>
                <a:gd name="connsiteY1" fmla="*/ 692508 h 914400"/>
                <a:gd name="connsiteX2" fmla="*/ 245383 w 561975"/>
                <a:gd name="connsiteY2" fmla="*/ 866816 h 914400"/>
                <a:gd name="connsiteX3" fmla="*/ 411118 w 561975"/>
                <a:gd name="connsiteY3" fmla="*/ 898248 h 914400"/>
                <a:gd name="connsiteX4" fmla="*/ 500653 w 561975"/>
                <a:gd name="connsiteY4" fmla="*/ 531535 h 914400"/>
                <a:gd name="connsiteX5" fmla="*/ 294913 w 561975"/>
                <a:gd name="connsiteY5" fmla="*/ 343893 h 914400"/>
                <a:gd name="connsiteX6" fmla="*/ 451123 w 561975"/>
                <a:gd name="connsiteY6" fmla="*/ 236260 h 914400"/>
                <a:gd name="connsiteX7" fmla="*/ 451123 w 561975"/>
                <a:gd name="connsiteY7" fmla="*/ 196255 h 914400"/>
                <a:gd name="connsiteX8" fmla="*/ 558756 w 561975"/>
                <a:gd name="connsiteY8" fmla="*/ 241023 h 914400"/>
                <a:gd name="connsiteX9" fmla="*/ 460648 w 561975"/>
                <a:gd name="connsiteY9" fmla="*/ 93385 h 914400"/>
                <a:gd name="connsiteX10" fmla="*/ 407308 w 561975"/>
                <a:gd name="connsiteY10" fmla="*/ 57191 h 914400"/>
                <a:gd name="connsiteX11" fmla="*/ 447313 w 561975"/>
                <a:gd name="connsiteY11" fmla="*/ 35283 h 914400"/>
                <a:gd name="connsiteX12" fmla="*/ 142513 w 561975"/>
                <a:gd name="connsiteY12" fmla="*/ 48618 h 914400"/>
                <a:gd name="connsiteX13" fmla="*/ 39643 w 561975"/>
                <a:gd name="connsiteY13" fmla="*/ 294363 h 914400"/>
                <a:gd name="connsiteX14" fmla="*/ 8211 w 561975"/>
                <a:gd name="connsiteY14" fmla="*/ 241023 h 914400"/>
                <a:gd name="connsiteX15" fmla="*/ 21546 w 561975"/>
                <a:gd name="connsiteY15" fmla="*/ 383898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975" h="914400">
                  <a:moveTo>
                    <a:pt x="21546" y="383898"/>
                  </a:moveTo>
                  <a:cubicBezTo>
                    <a:pt x="48216" y="464860"/>
                    <a:pt x="173946" y="612498"/>
                    <a:pt x="164421" y="692508"/>
                  </a:cubicBezTo>
                  <a:cubicBezTo>
                    <a:pt x="155848" y="773471"/>
                    <a:pt x="245383" y="866816"/>
                    <a:pt x="245383" y="866816"/>
                  </a:cubicBezTo>
                  <a:cubicBezTo>
                    <a:pt x="245383" y="866816"/>
                    <a:pt x="272053" y="938253"/>
                    <a:pt x="411118" y="898248"/>
                  </a:cubicBezTo>
                  <a:cubicBezTo>
                    <a:pt x="550183" y="858243"/>
                    <a:pt x="598761" y="661076"/>
                    <a:pt x="500653" y="531535"/>
                  </a:cubicBezTo>
                  <a:cubicBezTo>
                    <a:pt x="402546" y="401996"/>
                    <a:pt x="348253" y="437238"/>
                    <a:pt x="294913" y="343893"/>
                  </a:cubicBezTo>
                  <a:cubicBezTo>
                    <a:pt x="241573" y="249596"/>
                    <a:pt x="389211" y="191493"/>
                    <a:pt x="451123" y="236260"/>
                  </a:cubicBezTo>
                  <a:lnTo>
                    <a:pt x="451123" y="196255"/>
                  </a:lnTo>
                  <a:cubicBezTo>
                    <a:pt x="451123" y="196255"/>
                    <a:pt x="545421" y="214353"/>
                    <a:pt x="558756" y="241023"/>
                  </a:cubicBezTo>
                  <a:cubicBezTo>
                    <a:pt x="558756" y="241023"/>
                    <a:pt x="513988" y="129580"/>
                    <a:pt x="460648" y="93385"/>
                  </a:cubicBezTo>
                  <a:cubicBezTo>
                    <a:pt x="407308" y="57191"/>
                    <a:pt x="407308" y="57191"/>
                    <a:pt x="407308" y="57191"/>
                  </a:cubicBezTo>
                  <a:lnTo>
                    <a:pt x="447313" y="35283"/>
                  </a:lnTo>
                  <a:cubicBezTo>
                    <a:pt x="447313" y="35283"/>
                    <a:pt x="276816" y="-36154"/>
                    <a:pt x="142513" y="48618"/>
                  </a:cubicBezTo>
                  <a:cubicBezTo>
                    <a:pt x="8211" y="133391"/>
                    <a:pt x="39643" y="294363"/>
                    <a:pt x="39643" y="294363"/>
                  </a:cubicBezTo>
                  <a:lnTo>
                    <a:pt x="8211" y="241023"/>
                  </a:lnTo>
                  <a:cubicBezTo>
                    <a:pt x="8211" y="241023"/>
                    <a:pt x="1543" y="325796"/>
                    <a:pt x="21546" y="383898"/>
                  </a:cubicBezTo>
                  <a:close/>
                </a:path>
              </a:pathLst>
            </a:custGeom>
            <a:solidFill>
              <a:srgbClr val="D85B2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6044588" y="3283306"/>
              <a:ext cx="637390" cy="698094"/>
            </a:xfrm>
            <a:custGeom>
              <a:avLst/>
              <a:gdLst>
                <a:gd name="connsiteX0" fmla="*/ 88685 w 400050"/>
                <a:gd name="connsiteY0" fmla="*/ 395764 h 438150"/>
                <a:gd name="connsiteX1" fmla="*/ 254420 w 400050"/>
                <a:gd name="connsiteY1" fmla="*/ 427196 h 438150"/>
                <a:gd name="connsiteX2" fmla="*/ 376340 w 400050"/>
                <a:gd name="connsiteY2" fmla="*/ 118586 h 438150"/>
                <a:gd name="connsiteX3" fmla="*/ 369672 w 400050"/>
                <a:gd name="connsiteY3" fmla="*/ 182404 h 438150"/>
                <a:gd name="connsiteX4" fmla="*/ 287757 w 400050"/>
                <a:gd name="connsiteY4" fmla="*/ 285274 h 438150"/>
                <a:gd name="connsiteX5" fmla="*/ 302997 w 400050"/>
                <a:gd name="connsiteY5" fmla="*/ 215741 h 438150"/>
                <a:gd name="connsiteX6" fmla="*/ 282042 w 400050"/>
                <a:gd name="connsiteY6" fmla="*/ 118586 h 438150"/>
                <a:gd name="connsiteX7" fmla="*/ 261087 w 400050"/>
                <a:gd name="connsiteY7" fmla="*/ 185261 h 438150"/>
                <a:gd name="connsiteX8" fmla="*/ 206795 w 400050"/>
                <a:gd name="connsiteY8" fmla="*/ 227171 h 438150"/>
                <a:gd name="connsiteX9" fmla="*/ 194412 w 400050"/>
                <a:gd name="connsiteY9" fmla="*/ 136684 h 438150"/>
                <a:gd name="connsiteX10" fmla="*/ 79160 w 400050"/>
                <a:gd name="connsiteY10" fmla="*/ 7144 h 438150"/>
                <a:gd name="connsiteX11" fmla="*/ 84875 w 400050"/>
                <a:gd name="connsiteY11" fmla="*/ 61436 h 438150"/>
                <a:gd name="connsiteX12" fmla="*/ 48680 w 400050"/>
                <a:gd name="connsiteY12" fmla="*/ 167164 h 438150"/>
                <a:gd name="connsiteX13" fmla="*/ 7722 w 400050"/>
                <a:gd name="connsiteY13" fmla="*/ 208121 h 438150"/>
                <a:gd name="connsiteX14" fmla="*/ 7722 w 400050"/>
                <a:gd name="connsiteY14" fmla="*/ 222409 h 438150"/>
                <a:gd name="connsiteX15" fmla="*/ 88685 w 400050"/>
                <a:gd name="connsiteY15" fmla="*/ 395764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0050" h="438150">
                  <a:moveTo>
                    <a:pt x="88685" y="395764"/>
                  </a:moveTo>
                  <a:cubicBezTo>
                    <a:pt x="88685" y="395764"/>
                    <a:pt x="115355" y="467201"/>
                    <a:pt x="254420" y="427196"/>
                  </a:cubicBezTo>
                  <a:cubicBezTo>
                    <a:pt x="373482" y="392906"/>
                    <a:pt x="426822" y="242411"/>
                    <a:pt x="376340" y="118586"/>
                  </a:cubicBezTo>
                  <a:cubicBezTo>
                    <a:pt x="374435" y="138589"/>
                    <a:pt x="372530" y="160496"/>
                    <a:pt x="369672" y="182404"/>
                  </a:cubicBezTo>
                  <a:cubicBezTo>
                    <a:pt x="360147" y="249079"/>
                    <a:pt x="287757" y="285274"/>
                    <a:pt x="287757" y="285274"/>
                  </a:cubicBezTo>
                  <a:cubicBezTo>
                    <a:pt x="287757" y="285274"/>
                    <a:pt x="302997" y="243364"/>
                    <a:pt x="302997" y="215741"/>
                  </a:cubicBezTo>
                  <a:cubicBezTo>
                    <a:pt x="302997" y="188119"/>
                    <a:pt x="282042" y="118586"/>
                    <a:pt x="282042" y="118586"/>
                  </a:cubicBezTo>
                  <a:cubicBezTo>
                    <a:pt x="282042" y="118586"/>
                    <a:pt x="272517" y="157639"/>
                    <a:pt x="261087" y="185261"/>
                  </a:cubicBezTo>
                  <a:cubicBezTo>
                    <a:pt x="248705" y="212884"/>
                    <a:pt x="206795" y="227171"/>
                    <a:pt x="206795" y="227171"/>
                  </a:cubicBezTo>
                  <a:cubicBezTo>
                    <a:pt x="206795" y="227171"/>
                    <a:pt x="206795" y="209074"/>
                    <a:pt x="194412" y="136684"/>
                  </a:cubicBezTo>
                  <a:cubicBezTo>
                    <a:pt x="182030" y="64294"/>
                    <a:pt x="79160" y="7144"/>
                    <a:pt x="79160" y="7144"/>
                  </a:cubicBezTo>
                  <a:cubicBezTo>
                    <a:pt x="79160" y="7144"/>
                    <a:pt x="79160" y="7144"/>
                    <a:pt x="84875" y="61436"/>
                  </a:cubicBezTo>
                  <a:cubicBezTo>
                    <a:pt x="90590" y="115729"/>
                    <a:pt x="48680" y="167164"/>
                    <a:pt x="48680" y="167164"/>
                  </a:cubicBezTo>
                  <a:cubicBezTo>
                    <a:pt x="48680" y="167164"/>
                    <a:pt x="29630" y="183356"/>
                    <a:pt x="7722" y="208121"/>
                  </a:cubicBezTo>
                  <a:cubicBezTo>
                    <a:pt x="7722" y="212884"/>
                    <a:pt x="7722" y="217646"/>
                    <a:pt x="7722" y="222409"/>
                  </a:cubicBezTo>
                  <a:cubicBezTo>
                    <a:pt x="-850" y="301466"/>
                    <a:pt x="88685" y="395764"/>
                    <a:pt x="88685" y="395764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5794571" y="2531273"/>
              <a:ext cx="713270" cy="713270"/>
            </a:xfrm>
            <a:custGeom>
              <a:avLst/>
              <a:gdLst>
                <a:gd name="connsiteX0" fmla="*/ 21767 w 447675"/>
                <a:gd name="connsiteY0" fmla="*/ 383898 h 447675"/>
                <a:gd name="connsiteX1" fmla="*/ 24624 w 447675"/>
                <a:gd name="connsiteY1" fmla="*/ 391518 h 447675"/>
                <a:gd name="connsiteX2" fmla="*/ 99872 w 447675"/>
                <a:gd name="connsiteY2" fmla="*/ 447716 h 447675"/>
                <a:gd name="connsiteX3" fmla="*/ 89394 w 447675"/>
                <a:gd name="connsiteY3" fmla="*/ 276266 h 447675"/>
                <a:gd name="connsiteX4" fmla="*/ 126542 w 447675"/>
                <a:gd name="connsiteY4" fmla="*/ 326748 h 447675"/>
                <a:gd name="connsiteX5" fmla="*/ 190359 w 447675"/>
                <a:gd name="connsiteY5" fmla="*/ 128628 h 447675"/>
                <a:gd name="connsiteX6" fmla="*/ 341807 w 447675"/>
                <a:gd name="connsiteY6" fmla="*/ 95291 h 447675"/>
                <a:gd name="connsiteX7" fmla="*/ 200837 w 447675"/>
                <a:gd name="connsiteY7" fmla="*/ 61953 h 447675"/>
                <a:gd name="connsiteX8" fmla="*/ 444677 w 447675"/>
                <a:gd name="connsiteY8" fmla="*/ 36235 h 447675"/>
                <a:gd name="connsiteX9" fmla="*/ 446582 w 447675"/>
                <a:gd name="connsiteY9" fmla="*/ 35283 h 447675"/>
                <a:gd name="connsiteX10" fmla="*/ 141782 w 447675"/>
                <a:gd name="connsiteY10" fmla="*/ 48618 h 447675"/>
                <a:gd name="connsiteX11" fmla="*/ 38912 w 447675"/>
                <a:gd name="connsiteY11" fmla="*/ 294363 h 447675"/>
                <a:gd name="connsiteX12" fmla="*/ 7479 w 447675"/>
                <a:gd name="connsiteY12" fmla="*/ 241023 h 447675"/>
                <a:gd name="connsiteX13" fmla="*/ 21767 w 447675"/>
                <a:gd name="connsiteY13" fmla="*/ 383898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7675" h="447675">
                  <a:moveTo>
                    <a:pt x="21767" y="383898"/>
                  </a:moveTo>
                  <a:cubicBezTo>
                    <a:pt x="22719" y="386756"/>
                    <a:pt x="23672" y="388660"/>
                    <a:pt x="24624" y="391518"/>
                  </a:cubicBezTo>
                  <a:cubicBezTo>
                    <a:pt x="45579" y="411521"/>
                    <a:pt x="71297" y="433428"/>
                    <a:pt x="99872" y="447716"/>
                  </a:cubicBezTo>
                  <a:cubicBezTo>
                    <a:pt x="99872" y="447716"/>
                    <a:pt x="73202" y="337226"/>
                    <a:pt x="89394" y="276266"/>
                  </a:cubicBezTo>
                  <a:lnTo>
                    <a:pt x="126542" y="326748"/>
                  </a:lnTo>
                  <a:cubicBezTo>
                    <a:pt x="126542" y="326748"/>
                    <a:pt x="119874" y="185778"/>
                    <a:pt x="190359" y="128628"/>
                  </a:cubicBezTo>
                  <a:cubicBezTo>
                    <a:pt x="260844" y="71478"/>
                    <a:pt x="341807" y="95291"/>
                    <a:pt x="341807" y="95291"/>
                  </a:cubicBezTo>
                  <a:cubicBezTo>
                    <a:pt x="341807" y="95291"/>
                    <a:pt x="275132" y="58143"/>
                    <a:pt x="200837" y="61953"/>
                  </a:cubicBezTo>
                  <a:cubicBezTo>
                    <a:pt x="200837" y="61953"/>
                    <a:pt x="333234" y="17185"/>
                    <a:pt x="444677" y="36235"/>
                  </a:cubicBezTo>
                  <a:lnTo>
                    <a:pt x="446582" y="35283"/>
                  </a:lnTo>
                  <a:cubicBezTo>
                    <a:pt x="446582" y="35283"/>
                    <a:pt x="276084" y="-36154"/>
                    <a:pt x="141782" y="48618"/>
                  </a:cubicBezTo>
                  <a:cubicBezTo>
                    <a:pt x="7479" y="133391"/>
                    <a:pt x="38912" y="294363"/>
                    <a:pt x="38912" y="294363"/>
                  </a:cubicBezTo>
                  <a:lnTo>
                    <a:pt x="7479" y="241023"/>
                  </a:lnTo>
                  <a:cubicBezTo>
                    <a:pt x="8432" y="241023"/>
                    <a:pt x="1764" y="325796"/>
                    <a:pt x="21767" y="383898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5271407" y="2923573"/>
              <a:ext cx="1016789" cy="1183724"/>
            </a:xfrm>
            <a:custGeom>
              <a:avLst/>
              <a:gdLst>
                <a:gd name="connsiteX0" fmla="*/ 7225 w 638175"/>
                <a:gd name="connsiteY0" fmla="*/ 713939 h 742950"/>
                <a:gd name="connsiteX1" fmla="*/ 484428 w 638175"/>
                <a:gd name="connsiteY1" fmla="*/ 728226 h 742950"/>
                <a:gd name="connsiteX2" fmla="*/ 629207 w 638175"/>
                <a:gd name="connsiteY2" fmla="*/ 458669 h 742950"/>
                <a:gd name="connsiteX3" fmla="*/ 350125 w 638175"/>
                <a:gd name="connsiteY3" fmla="*/ 220544 h 742950"/>
                <a:gd name="connsiteX4" fmla="*/ 252970 w 638175"/>
                <a:gd name="connsiteY4" fmla="*/ 15756 h 742950"/>
                <a:gd name="connsiteX5" fmla="*/ 44372 w 638175"/>
                <a:gd name="connsiteY5" fmla="*/ 190064 h 742950"/>
                <a:gd name="connsiteX6" fmla="*/ 77710 w 638175"/>
                <a:gd name="connsiteY6" fmla="*/ 421521 h 742950"/>
                <a:gd name="connsiteX7" fmla="*/ 44372 w 638175"/>
                <a:gd name="connsiteY7" fmla="*/ 515819 h 742950"/>
                <a:gd name="connsiteX8" fmla="*/ 108190 w 638175"/>
                <a:gd name="connsiteY8" fmla="*/ 670124 h 742950"/>
                <a:gd name="connsiteX9" fmla="*/ 7225 w 638175"/>
                <a:gd name="connsiteY9" fmla="*/ 713939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8175" h="742950">
                  <a:moveTo>
                    <a:pt x="7225" y="713939"/>
                  </a:moveTo>
                  <a:cubicBezTo>
                    <a:pt x="557" y="753944"/>
                    <a:pt x="406322" y="744419"/>
                    <a:pt x="484428" y="728226"/>
                  </a:cubicBezTo>
                  <a:cubicBezTo>
                    <a:pt x="561580" y="711081"/>
                    <a:pt x="675880" y="610116"/>
                    <a:pt x="629207" y="458669"/>
                  </a:cubicBezTo>
                  <a:cubicBezTo>
                    <a:pt x="582535" y="307221"/>
                    <a:pt x="444422" y="280551"/>
                    <a:pt x="350125" y="220544"/>
                  </a:cubicBezTo>
                  <a:cubicBezTo>
                    <a:pt x="255827" y="160536"/>
                    <a:pt x="252970" y="15756"/>
                    <a:pt x="252970" y="15756"/>
                  </a:cubicBezTo>
                  <a:cubicBezTo>
                    <a:pt x="85330" y="-21391"/>
                    <a:pt x="37705" y="66239"/>
                    <a:pt x="44372" y="190064"/>
                  </a:cubicBezTo>
                  <a:cubicBezTo>
                    <a:pt x="51040" y="313889"/>
                    <a:pt x="77710" y="421521"/>
                    <a:pt x="77710" y="421521"/>
                  </a:cubicBezTo>
                  <a:cubicBezTo>
                    <a:pt x="77710" y="421521"/>
                    <a:pt x="53897" y="434856"/>
                    <a:pt x="44372" y="515819"/>
                  </a:cubicBezTo>
                  <a:cubicBezTo>
                    <a:pt x="33895" y="596781"/>
                    <a:pt x="108190" y="670124"/>
                    <a:pt x="108190" y="670124"/>
                  </a:cubicBezTo>
                  <a:cubicBezTo>
                    <a:pt x="108190" y="670124"/>
                    <a:pt x="13892" y="673934"/>
                    <a:pt x="7225" y="713939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5271427" y="3594413"/>
              <a:ext cx="303519" cy="515982"/>
            </a:xfrm>
            <a:custGeom>
              <a:avLst/>
              <a:gdLst>
                <a:gd name="connsiteX0" fmla="*/ 7212 w 190500"/>
                <a:gd name="connsiteY0" fmla="*/ 292894 h 323850"/>
                <a:gd name="connsiteX1" fmla="*/ 191997 w 190500"/>
                <a:gd name="connsiteY1" fmla="*/ 321469 h 323850"/>
                <a:gd name="connsiteX2" fmla="*/ 123417 w 190500"/>
                <a:gd name="connsiteY2" fmla="*/ 131921 h 323850"/>
                <a:gd name="connsiteX3" fmla="*/ 104367 w 190500"/>
                <a:gd name="connsiteY3" fmla="*/ 32861 h 323850"/>
                <a:gd name="connsiteX4" fmla="*/ 71982 w 190500"/>
                <a:gd name="connsiteY4" fmla="*/ 7144 h 323850"/>
                <a:gd name="connsiteX5" fmla="*/ 45312 w 190500"/>
                <a:gd name="connsiteY5" fmla="*/ 94774 h 323850"/>
                <a:gd name="connsiteX6" fmla="*/ 109130 w 190500"/>
                <a:gd name="connsiteY6" fmla="*/ 249079 h 323850"/>
                <a:gd name="connsiteX7" fmla="*/ 7212 w 190500"/>
                <a:gd name="connsiteY7" fmla="*/ 29289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23850">
                  <a:moveTo>
                    <a:pt x="7212" y="292894"/>
                  </a:moveTo>
                  <a:cubicBezTo>
                    <a:pt x="4355" y="311944"/>
                    <a:pt x="91032" y="319564"/>
                    <a:pt x="191997" y="321469"/>
                  </a:cubicBezTo>
                  <a:cubicBezTo>
                    <a:pt x="171042" y="275749"/>
                    <a:pt x="127227" y="154781"/>
                    <a:pt x="123417" y="131921"/>
                  </a:cubicBezTo>
                  <a:cubicBezTo>
                    <a:pt x="118655" y="106204"/>
                    <a:pt x="110082" y="56674"/>
                    <a:pt x="104367" y="32861"/>
                  </a:cubicBezTo>
                  <a:cubicBezTo>
                    <a:pt x="101510" y="20479"/>
                    <a:pt x="86270" y="12859"/>
                    <a:pt x="71982" y="7144"/>
                  </a:cubicBezTo>
                  <a:cubicBezTo>
                    <a:pt x="64362" y="17621"/>
                    <a:pt x="51980" y="41434"/>
                    <a:pt x="45312" y="94774"/>
                  </a:cubicBezTo>
                  <a:cubicBezTo>
                    <a:pt x="34835" y="175736"/>
                    <a:pt x="109130" y="249079"/>
                    <a:pt x="109130" y="249079"/>
                  </a:cubicBezTo>
                  <a:cubicBezTo>
                    <a:pt x="109130" y="249079"/>
                    <a:pt x="13880" y="252889"/>
                    <a:pt x="7212" y="292894"/>
                  </a:cubicBezTo>
                  <a:close/>
                </a:path>
              </a:pathLst>
            </a:custGeom>
            <a:solidFill>
              <a:srgbClr val="C94C27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5573538" y="2987376"/>
              <a:ext cx="303519" cy="349047"/>
            </a:xfrm>
            <a:custGeom>
              <a:avLst/>
              <a:gdLst>
                <a:gd name="connsiteX0" fmla="*/ 183356 w 190500"/>
                <a:gd name="connsiteY0" fmla="*/ 194786 h 219075"/>
                <a:gd name="connsiteX1" fmla="*/ 159544 w 190500"/>
                <a:gd name="connsiteY1" fmla="*/ 180499 h 219075"/>
                <a:gd name="connsiteX2" fmla="*/ 65246 w 190500"/>
                <a:gd name="connsiteY2" fmla="*/ 7144 h 219075"/>
                <a:gd name="connsiteX3" fmla="*/ 7144 w 190500"/>
                <a:gd name="connsiteY3" fmla="*/ 51911 h 219075"/>
                <a:gd name="connsiteX4" fmla="*/ 70009 w 190500"/>
                <a:gd name="connsiteY4" fmla="*/ 188119 h 219075"/>
                <a:gd name="connsiteX5" fmla="*/ 183356 w 190500"/>
                <a:gd name="connsiteY5" fmla="*/ 19478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219075">
                  <a:moveTo>
                    <a:pt x="183356" y="194786"/>
                  </a:moveTo>
                  <a:cubicBezTo>
                    <a:pt x="175736" y="190024"/>
                    <a:pt x="167164" y="185261"/>
                    <a:pt x="159544" y="180499"/>
                  </a:cubicBezTo>
                  <a:cubicBezTo>
                    <a:pt x="92869" y="137636"/>
                    <a:pt x="71914" y="52864"/>
                    <a:pt x="65246" y="7144"/>
                  </a:cubicBezTo>
                  <a:cubicBezTo>
                    <a:pt x="35719" y="20479"/>
                    <a:pt x="7144" y="51911"/>
                    <a:pt x="7144" y="51911"/>
                  </a:cubicBezTo>
                  <a:cubicBezTo>
                    <a:pt x="7144" y="51911"/>
                    <a:pt x="17621" y="146209"/>
                    <a:pt x="70009" y="188119"/>
                  </a:cubicBezTo>
                  <a:cubicBezTo>
                    <a:pt x="119539" y="227171"/>
                    <a:pt x="188119" y="229076"/>
                    <a:pt x="183356" y="194786"/>
                  </a:cubicBezTo>
                  <a:close/>
                </a:path>
              </a:pathLst>
            </a:custGeom>
            <a:solidFill>
              <a:srgbClr val="D85B2A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>
              <a:off x="5317491" y="2946400"/>
              <a:ext cx="455279" cy="1153372"/>
            </a:xfrm>
            <a:custGeom>
              <a:avLst/>
              <a:gdLst>
                <a:gd name="connsiteX0" fmla="*/ 281196 w 285750"/>
                <a:gd name="connsiteY0" fmla="*/ 398621 h 723900"/>
                <a:gd name="connsiteX1" fmla="*/ 160228 w 285750"/>
                <a:gd name="connsiteY1" fmla="*/ 284321 h 723900"/>
                <a:gd name="connsiteX2" fmla="*/ 124033 w 285750"/>
                <a:gd name="connsiteY2" fmla="*/ 85249 h 723900"/>
                <a:gd name="connsiteX3" fmla="*/ 82123 w 285750"/>
                <a:gd name="connsiteY3" fmla="*/ 7144 h 723900"/>
                <a:gd name="connsiteX4" fmla="*/ 7828 w 285750"/>
                <a:gd name="connsiteY4" fmla="*/ 158591 h 723900"/>
                <a:gd name="connsiteX5" fmla="*/ 70693 w 285750"/>
                <a:gd name="connsiteY5" fmla="*/ 575786 h 723900"/>
                <a:gd name="connsiteX6" fmla="*/ 164038 w 285750"/>
                <a:gd name="connsiteY6" fmla="*/ 724376 h 723900"/>
                <a:gd name="connsiteX7" fmla="*/ 166896 w 285750"/>
                <a:gd name="connsiteY7" fmla="*/ 682466 h 723900"/>
                <a:gd name="connsiteX8" fmla="*/ 278338 w 285750"/>
                <a:gd name="connsiteY8" fmla="*/ 649129 h 723900"/>
                <a:gd name="connsiteX9" fmla="*/ 184041 w 285750"/>
                <a:gd name="connsiteY9" fmla="*/ 534829 h 723900"/>
                <a:gd name="connsiteX10" fmla="*/ 281196 w 285750"/>
                <a:gd name="connsiteY10" fmla="*/ 398621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750" h="723900">
                  <a:moveTo>
                    <a:pt x="281196" y="398621"/>
                  </a:moveTo>
                  <a:cubicBezTo>
                    <a:pt x="218331" y="376714"/>
                    <a:pt x="191661" y="340519"/>
                    <a:pt x="160228" y="284321"/>
                  </a:cubicBezTo>
                  <a:cubicBezTo>
                    <a:pt x="128796" y="228124"/>
                    <a:pt x="126891" y="150019"/>
                    <a:pt x="124033" y="85249"/>
                  </a:cubicBezTo>
                  <a:cubicBezTo>
                    <a:pt x="123081" y="47149"/>
                    <a:pt x="102126" y="21431"/>
                    <a:pt x="82123" y="7144"/>
                  </a:cubicBezTo>
                  <a:cubicBezTo>
                    <a:pt x="27831" y="34766"/>
                    <a:pt x="10686" y="80486"/>
                    <a:pt x="7828" y="158591"/>
                  </a:cubicBezTo>
                  <a:cubicBezTo>
                    <a:pt x="3066" y="284321"/>
                    <a:pt x="23068" y="436721"/>
                    <a:pt x="70693" y="575786"/>
                  </a:cubicBezTo>
                  <a:cubicBezTo>
                    <a:pt x="92601" y="637699"/>
                    <a:pt x="157371" y="724376"/>
                    <a:pt x="164038" y="724376"/>
                  </a:cubicBezTo>
                  <a:cubicBezTo>
                    <a:pt x="158323" y="711994"/>
                    <a:pt x="156418" y="697706"/>
                    <a:pt x="166896" y="682466"/>
                  </a:cubicBezTo>
                  <a:cubicBezTo>
                    <a:pt x="191661" y="649129"/>
                    <a:pt x="278338" y="649129"/>
                    <a:pt x="278338" y="649129"/>
                  </a:cubicBezTo>
                  <a:cubicBezTo>
                    <a:pt x="278338" y="649129"/>
                    <a:pt x="177373" y="642461"/>
                    <a:pt x="184041" y="534829"/>
                  </a:cubicBezTo>
                  <a:cubicBezTo>
                    <a:pt x="191661" y="428149"/>
                    <a:pt x="281196" y="398621"/>
                    <a:pt x="281196" y="39862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>
              <a:off x="5323134" y="3406232"/>
              <a:ext cx="288343" cy="182111"/>
            </a:xfrm>
            <a:custGeom>
              <a:avLst/>
              <a:gdLst>
                <a:gd name="connsiteX0" fmla="*/ 111919 w 180975"/>
                <a:gd name="connsiteY0" fmla="*/ 110966 h 114300"/>
                <a:gd name="connsiteX1" fmla="*/ 170974 w 180975"/>
                <a:gd name="connsiteY1" fmla="*/ 30004 h 114300"/>
                <a:gd name="connsiteX2" fmla="*/ 97631 w 180975"/>
                <a:gd name="connsiteY2" fmla="*/ 15716 h 114300"/>
                <a:gd name="connsiteX3" fmla="*/ 7144 w 180975"/>
                <a:gd name="connsiteY3" fmla="*/ 7144 h 114300"/>
                <a:gd name="connsiteX4" fmla="*/ 16669 w 180975"/>
                <a:gd name="connsiteY4" fmla="*/ 85249 h 114300"/>
                <a:gd name="connsiteX5" fmla="*/ 111919 w 180975"/>
                <a:gd name="connsiteY5" fmla="*/ 11096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14300">
                  <a:moveTo>
                    <a:pt x="111919" y="110966"/>
                  </a:moveTo>
                  <a:cubicBezTo>
                    <a:pt x="197644" y="106204"/>
                    <a:pt x="170974" y="30004"/>
                    <a:pt x="170974" y="30004"/>
                  </a:cubicBezTo>
                  <a:cubicBezTo>
                    <a:pt x="170974" y="30004"/>
                    <a:pt x="107156" y="15716"/>
                    <a:pt x="97631" y="15716"/>
                  </a:cubicBezTo>
                  <a:cubicBezTo>
                    <a:pt x="90011" y="15716"/>
                    <a:pt x="32861" y="10001"/>
                    <a:pt x="7144" y="7144"/>
                  </a:cubicBezTo>
                  <a:cubicBezTo>
                    <a:pt x="9049" y="32861"/>
                    <a:pt x="12859" y="59531"/>
                    <a:pt x="16669" y="85249"/>
                  </a:cubicBezTo>
                  <a:cubicBezTo>
                    <a:pt x="35719" y="99536"/>
                    <a:pt x="66199" y="113824"/>
                    <a:pt x="111919" y="110966"/>
                  </a:cubicBezTo>
                  <a:close/>
                </a:path>
              </a:pathLst>
            </a:custGeom>
            <a:solidFill>
              <a:srgbClr val="E2905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211885" y="3191206"/>
              <a:ext cx="455279" cy="349047"/>
            </a:xfrm>
            <a:custGeom>
              <a:avLst/>
              <a:gdLst>
                <a:gd name="connsiteX0" fmla="*/ 67443 w 285750"/>
                <a:gd name="connsiteY0" fmla="*/ 162104 h 219075"/>
                <a:gd name="connsiteX1" fmla="*/ 175075 w 285750"/>
                <a:gd name="connsiteY1" fmla="*/ 215444 h 219075"/>
                <a:gd name="connsiteX2" fmla="*/ 277945 w 285750"/>
                <a:gd name="connsiteY2" fmla="*/ 104001 h 219075"/>
                <a:gd name="connsiteX3" fmla="*/ 247465 w 285750"/>
                <a:gd name="connsiteY3" fmla="*/ 8751 h 219075"/>
                <a:gd name="connsiteX4" fmla="*/ 197935 w 285750"/>
                <a:gd name="connsiteY4" fmla="*/ 37326 h 219075"/>
                <a:gd name="connsiteX5" fmla="*/ 146500 w 285750"/>
                <a:gd name="connsiteY5" fmla="*/ 113526 h 219075"/>
                <a:gd name="connsiteX6" fmla="*/ 33153 w 285750"/>
                <a:gd name="connsiteY6" fmla="*/ 99239 h 219075"/>
                <a:gd name="connsiteX7" fmla="*/ 14103 w 285750"/>
                <a:gd name="connsiteY7" fmla="*/ 182106 h 219075"/>
                <a:gd name="connsiteX8" fmla="*/ 67443 w 285750"/>
                <a:gd name="connsiteY8" fmla="*/ 16210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219075">
                  <a:moveTo>
                    <a:pt x="67443" y="162104"/>
                  </a:moveTo>
                  <a:cubicBezTo>
                    <a:pt x="86493" y="155436"/>
                    <a:pt x="116973" y="207824"/>
                    <a:pt x="175075" y="215444"/>
                  </a:cubicBezTo>
                  <a:cubicBezTo>
                    <a:pt x="233178" y="222111"/>
                    <a:pt x="277945" y="104001"/>
                    <a:pt x="277945" y="104001"/>
                  </a:cubicBezTo>
                  <a:cubicBezTo>
                    <a:pt x="298900" y="73521"/>
                    <a:pt x="267468" y="13514"/>
                    <a:pt x="247465" y="8751"/>
                  </a:cubicBezTo>
                  <a:cubicBezTo>
                    <a:pt x="228415" y="3036"/>
                    <a:pt x="216985" y="12561"/>
                    <a:pt x="197935" y="37326"/>
                  </a:cubicBezTo>
                  <a:cubicBezTo>
                    <a:pt x="178885" y="62091"/>
                    <a:pt x="171265" y="107811"/>
                    <a:pt x="146500" y="113526"/>
                  </a:cubicBezTo>
                  <a:cubicBezTo>
                    <a:pt x="121735" y="119241"/>
                    <a:pt x="61728" y="83046"/>
                    <a:pt x="33153" y="99239"/>
                  </a:cubicBezTo>
                  <a:cubicBezTo>
                    <a:pt x="4578" y="115431"/>
                    <a:pt x="1720" y="173534"/>
                    <a:pt x="14103" y="182106"/>
                  </a:cubicBezTo>
                  <a:cubicBezTo>
                    <a:pt x="26485" y="189726"/>
                    <a:pt x="48393" y="168771"/>
                    <a:pt x="67443" y="162104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05434" y="2280239"/>
              <a:ext cx="773973" cy="895381"/>
            </a:xfrm>
            <a:custGeom>
              <a:avLst/>
              <a:gdLst>
                <a:gd name="connsiteX0" fmla="*/ 45674 w 485775"/>
                <a:gd name="connsiteY0" fmla="*/ 280472 h 561975"/>
                <a:gd name="connsiteX1" fmla="*/ 23766 w 485775"/>
                <a:gd name="connsiteY1" fmla="*/ 442397 h 561975"/>
                <a:gd name="connsiteX2" fmla="*/ 271416 w 485775"/>
                <a:gd name="connsiteY2" fmla="*/ 554792 h 561975"/>
                <a:gd name="connsiteX3" fmla="*/ 482871 w 485775"/>
                <a:gd name="connsiteY3" fmla="*/ 428109 h 561975"/>
                <a:gd name="connsiteX4" fmla="*/ 442866 w 485775"/>
                <a:gd name="connsiteY4" fmla="*/ 252849 h 561975"/>
                <a:gd name="connsiteX5" fmla="*/ 421911 w 485775"/>
                <a:gd name="connsiteY5" fmla="*/ 176649 h 561975"/>
                <a:gd name="connsiteX6" fmla="*/ 416196 w 485775"/>
                <a:gd name="connsiteY6" fmla="*/ 40442 h 561975"/>
                <a:gd name="connsiteX7" fmla="*/ 317136 w 485775"/>
                <a:gd name="connsiteY7" fmla="*/ 138549 h 561975"/>
                <a:gd name="connsiteX8" fmla="*/ 249509 w 485775"/>
                <a:gd name="connsiteY8" fmla="*/ 131882 h 561975"/>
                <a:gd name="connsiteX9" fmla="*/ 174261 w 485775"/>
                <a:gd name="connsiteY9" fmla="*/ 8057 h 561975"/>
                <a:gd name="connsiteX10" fmla="*/ 141876 w 485775"/>
                <a:gd name="connsiteY10" fmla="*/ 150932 h 561975"/>
                <a:gd name="connsiteX11" fmla="*/ 45674 w 485775"/>
                <a:gd name="connsiteY11" fmla="*/ 280472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5775" h="561975">
                  <a:moveTo>
                    <a:pt x="45674" y="280472"/>
                  </a:moveTo>
                  <a:cubicBezTo>
                    <a:pt x="10431" y="311904"/>
                    <a:pt x="-8619" y="396677"/>
                    <a:pt x="23766" y="442397"/>
                  </a:cubicBezTo>
                  <a:cubicBezTo>
                    <a:pt x="56151" y="488117"/>
                    <a:pt x="162831" y="548124"/>
                    <a:pt x="271416" y="554792"/>
                  </a:cubicBezTo>
                  <a:cubicBezTo>
                    <a:pt x="380001" y="561459"/>
                    <a:pt x="476203" y="516692"/>
                    <a:pt x="482871" y="428109"/>
                  </a:cubicBezTo>
                  <a:cubicBezTo>
                    <a:pt x="489539" y="339527"/>
                    <a:pt x="456201" y="318572"/>
                    <a:pt x="442866" y="252849"/>
                  </a:cubicBezTo>
                  <a:cubicBezTo>
                    <a:pt x="430484" y="187127"/>
                    <a:pt x="421911" y="181412"/>
                    <a:pt x="421911" y="176649"/>
                  </a:cubicBezTo>
                  <a:cubicBezTo>
                    <a:pt x="421911" y="172839"/>
                    <a:pt x="455249" y="57587"/>
                    <a:pt x="416196" y="40442"/>
                  </a:cubicBezTo>
                  <a:cubicBezTo>
                    <a:pt x="377144" y="23297"/>
                    <a:pt x="317136" y="138549"/>
                    <a:pt x="317136" y="138549"/>
                  </a:cubicBezTo>
                  <a:cubicBezTo>
                    <a:pt x="317136" y="138549"/>
                    <a:pt x="278084" y="128072"/>
                    <a:pt x="249509" y="131882"/>
                  </a:cubicBezTo>
                  <a:cubicBezTo>
                    <a:pt x="249509" y="131882"/>
                    <a:pt x="222839" y="-5278"/>
                    <a:pt x="174261" y="8057"/>
                  </a:cubicBezTo>
                  <a:cubicBezTo>
                    <a:pt x="125684" y="21392"/>
                    <a:pt x="141876" y="150932"/>
                    <a:pt x="141876" y="150932"/>
                  </a:cubicBezTo>
                  <a:cubicBezTo>
                    <a:pt x="141876" y="150932"/>
                    <a:pt x="80916" y="249039"/>
                    <a:pt x="45674" y="280472"/>
                  </a:cubicBezTo>
                  <a:close/>
                </a:path>
              </a:pathLst>
            </a:custGeom>
            <a:solidFill>
              <a:srgbClr val="EC713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523456" y="2329002"/>
              <a:ext cx="349047" cy="834677"/>
            </a:xfrm>
            <a:custGeom>
              <a:avLst/>
              <a:gdLst>
                <a:gd name="connsiteX0" fmla="*/ 7144 w 219075"/>
                <a:gd name="connsiteY0" fmla="*/ 523233 h 523875"/>
                <a:gd name="connsiteX1" fmla="*/ 9049 w 219075"/>
                <a:gd name="connsiteY1" fmla="*/ 523233 h 523875"/>
                <a:gd name="connsiteX2" fmla="*/ 220504 w 219075"/>
                <a:gd name="connsiteY2" fmla="*/ 396551 h 523875"/>
                <a:gd name="connsiteX3" fmla="*/ 180499 w 219075"/>
                <a:gd name="connsiteY3" fmla="*/ 221291 h 523875"/>
                <a:gd name="connsiteX4" fmla="*/ 159544 w 219075"/>
                <a:gd name="connsiteY4" fmla="*/ 145091 h 523875"/>
                <a:gd name="connsiteX5" fmla="*/ 153829 w 219075"/>
                <a:gd name="connsiteY5" fmla="*/ 8883 h 523875"/>
                <a:gd name="connsiteX6" fmla="*/ 54769 w 219075"/>
                <a:gd name="connsiteY6" fmla="*/ 106991 h 523875"/>
                <a:gd name="connsiteX7" fmla="*/ 40481 w 219075"/>
                <a:gd name="connsiteY7" fmla="*/ 104133 h 523875"/>
                <a:gd name="connsiteX8" fmla="*/ 104299 w 219075"/>
                <a:gd name="connsiteY8" fmla="*/ 139376 h 523875"/>
                <a:gd name="connsiteX9" fmla="*/ 132874 w 219075"/>
                <a:gd name="connsiteY9" fmla="*/ 279393 h 523875"/>
                <a:gd name="connsiteX10" fmla="*/ 180499 w 219075"/>
                <a:gd name="connsiteY10" fmla="*/ 409886 h 523875"/>
                <a:gd name="connsiteX11" fmla="*/ 7144 w 219075"/>
                <a:gd name="connsiteY11" fmla="*/ 52323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075" h="523875">
                  <a:moveTo>
                    <a:pt x="7144" y="523233"/>
                  </a:moveTo>
                  <a:cubicBezTo>
                    <a:pt x="8096" y="523233"/>
                    <a:pt x="9049" y="523233"/>
                    <a:pt x="9049" y="523233"/>
                  </a:cubicBezTo>
                  <a:cubicBezTo>
                    <a:pt x="117634" y="529901"/>
                    <a:pt x="213836" y="485133"/>
                    <a:pt x="220504" y="396551"/>
                  </a:cubicBezTo>
                  <a:cubicBezTo>
                    <a:pt x="227171" y="307968"/>
                    <a:pt x="193834" y="287013"/>
                    <a:pt x="180499" y="221291"/>
                  </a:cubicBezTo>
                  <a:cubicBezTo>
                    <a:pt x="168116" y="155568"/>
                    <a:pt x="159544" y="149853"/>
                    <a:pt x="159544" y="145091"/>
                  </a:cubicBezTo>
                  <a:cubicBezTo>
                    <a:pt x="159544" y="141281"/>
                    <a:pt x="192881" y="26028"/>
                    <a:pt x="153829" y="8883"/>
                  </a:cubicBezTo>
                  <a:cubicBezTo>
                    <a:pt x="114776" y="-8262"/>
                    <a:pt x="54769" y="106991"/>
                    <a:pt x="54769" y="106991"/>
                  </a:cubicBezTo>
                  <a:cubicBezTo>
                    <a:pt x="54769" y="106991"/>
                    <a:pt x="49054" y="105086"/>
                    <a:pt x="40481" y="104133"/>
                  </a:cubicBezTo>
                  <a:cubicBezTo>
                    <a:pt x="59531" y="111753"/>
                    <a:pt x="86201" y="125088"/>
                    <a:pt x="104299" y="139376"/>
                  </a:cubicBezTo>
                  <a:cubicBezTo>
                    <a:pt x="137636" y="165093"/>
                    <a:pt x="123349" y="260343"/>
                    <a:pt x="132874" y="279393"/>
                  </a:cubicBezTo>
                  <a:cubicBezTo>
                    <a:pt x="142399" y="298443"/>
                    <a:pt x="206216" y="333686"/>
                    <a:pt x="180499" y="409886"/>
                  </a:cubicBezTo>
                  <a:cubicBezTo>
                    <a:pt x="164306" y="461321"/>
                    <a:pt x="90964" y="504183"/>
                    <a:pt x="7144" y="523233"/>
                  </a:cubicBezTo>
                  <a:close/>
                </a:path>
              </a:pathLst>
            </a:custGeom>
            <a:solidFill>
              <a:srgbClr val="E2511E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5105663" y="2806759"/>
              <a:ext cx="773973" cy="364223"/>
            </a:xfrm>
            <a:custGeom>
              <a:avLst/>
              <a:gdLst>
                <a:gd name="connsiteX0" fmla="*/ 255079 w 485775"/>
                <a:gd name="connsiteY0" fmla="*/ 229091 h 228600"/>
                <a:gd name="connsiteX1" fmla="*/ 482727 w 485775"/>
                <a:gd name="connsiteY1" fmla="*/ 97646 h 228600"/>
                <a:gd name="connsiteX2" fmla="*/ 483679 w 485775"/>
                <a:gd name="connsiteY2" fmla="*/ 70023 h 228600"/>
                <a:gd name="connsiteX3" fmla="*/ 224599 w 485775"/>
                <a:gd name="connsiteY3" fmla="*/ 59546 h 228600"/>
                <a:gd name="connsiteX4" fmla="*/ 10287 w 485775"/>
                <a:gd name="connsiteY4" fmla="*/ 21446 h 228600"/>
                <a:gd name="connsiteX5" fmla="*/ 22669 w 485775"/>
                <a:gd name="connsiteY5" fmla="*/ 123363 h 228600"/>
                <a:gd name="connsiteX6" fmla="*/ 255079 w 485775"/>
                <a:gd name="connsiteY6" fmla="*/ 2290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5775" h="228600">
                  <a:moveTo>
                    <a:pt x="255079" y="229091"/>
                  </a:moveTo>
                  <a:cubicBezTo>
                    <a:pt x="363664" y="235758"/>
                    <a:pt x="485584" y="196706"/>
                    <a:pt x="482727" y="97646"/>
                  </a:cubicBezTo>
                  <a:cubicBezTo>
                    <a:pt x="482727" y="87168"/>
                    <a:pt x="483679" y="78596"/>
                    <a:pt x="483679" y="70023"/>
                  </a:cubicBezTo>
                  <a:cubicBezTo>
                    <a:pt x="351282" y="-18559"/>
                    <a:pt x="224599" y="59546"/>
                    <a:pt x="224599" y="59546"/>
                  </a:cubicBezTo>
                  <a:cubicBezTo>
                    <a:pt x="142684" y="-11892"/>
                    <a:pt x="56007" y="5253"/>
                    <a:pt x="10287" y="21446"/>
                  </a:cubicBezTo>
                  <a:cubicBezTo>
                    <a:pt x="4572" y="53831"/>
                    <a:pt x="5524" y="99551"/>
                    <a:pt x="22669" y="123363"/>
                  </a:cubicBezTo>
                  <a:cubicBezTo>
                    <a:pt x="54102" y="168131"/>
                    <a:pt x="147447" y="222423"/>
                    <a:pt x="255079" y="229091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159234" y="2878109"/>
              <a:ext cx="728446" cy="303519"/>
            </a:xfrm>
            <a:custGeom>
              <a:avLst/>
              <a:gdLst>
                <a:gd name="connsiteX0" fmla="*/ 346234 w 457200"/>
                <a:gd name="connsiteY0" fmla="*/ 116681 h 190500"/>
                <a:gd name="connsiteX1" fmla="*/ 7144 w 457200"/>
                <a:gd name="connsiteY1" fmla="*/ 98584 h 190500"/>
                <a:gd name="connsiteX2" fmla="*/ 222409 w 457200"/>
                <a:gd name="connsiteY2" fmla="*/ 184309 h 190500"/>
                <a:gd name="connsiteX3" fmla="*/ 450056 w 457200"/>
                <a:gd name="connsiteY3" fmla="*/ 52864 h 190500"/>
                <a:gd name="connsiteX4" fmla="*/ 451009 w 457200"/>
                <a:gd name="connsiteY4" fmla="*/ 25241 h 190500"/>
                <a:gd name="connsiteX5" fmla="*/ 418624 w 457200"/>
                <a:gd name="connsiteY5" fmla="*/ 7144 h 190500"/>
                <a:gd name="connsiteX6" fmla="*/ 417671 w 457200"/>
                <a:gd name="connsiteY6" fmla="*/ 7144 h 190500"/>
                <a:gd name="connsiteX7" fmla="*/ 346234 w 457200"/>
                <a:gd name="connsiteY7" fmla="*/ 11668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190500">
                  <a:moveTo>
                    <a:pt x="346234" y="116681"/>
                  </a:moveTo>
                  <a:cubicBezTo>
                    <a:pt x="274796" y="135731"/>
                    <a:pt x="136684" y="183356"/>
                    <a:pt x="7144" y="98584"/>
                  </a:cubicBezTo>
                  <a:cubicBezTo>
                    <a:pt x="49054" y="138589"/>
                    <a:pt x="130016" y="178594"/>
                    <a:pt x="222409" y="184309"/>
                  </a:cubicBezTo>
                  <a:cubicBezTo>
                    <a:pt x="330994" y="190976"/>
                    <a:pt x="452914" y="151924"/>
                    <a:pt x="450056" y="52864"/>
                  </a:cubicBezTo>
                  <a:cubicBezTo>
                    <a:pt x="450056" y="42386"/>
                    <a:pt x="451009" y="33814"/>
                    <a:pt x="451009" y="25241"/>
                  </a:cubicBezTo>
                  <a:cubicBezTo>
                    <a:pt x="440531" y="17621"/>
                    <a:pt x="430054" y="11906"/>
                    <a:pt x="418624" y="7144"/>
                  </a:cubicBezTo>
                  <a:cubicBezTo>
                    <a:pt x="418624" y="7144"/>
                    <a:pt x="418624" y="7144"/>
                    <a:pt x="417671" y="7144"/>
                  </a:cubicBezTo>
                  <a:cubicBezTo>
                    <a:pt x="417671" y="7144"/>
                    <a:pt x="424339" y="94774"/>
                    <a:pt x="346234" y="116681"/>
                  </a:cubicBezTo>
                  <a:close/>
                </a:path>
              </a:pathLst>
            </a:custGeom>
            <a:solidFill>
              <a:srgbClr val="FFC9A1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403231" y="2832186"/>
              <a:ext cx="106232" cy="91056"/>
            </a:xfrm>
            <a:custGeom>
              <a:avLst/>
              <a:gdLst>
                <a:gd name="connsiteX0" fmla="*/ 38787 w 66675"/>
                <a:gd name="connsiteY0" fmla="*/ 55969 h 57150"/>
                <a:gd name="connsiteX1" fmla="*/ 66410 w 66675"/>
                <a:gd name="connsiteY1" fmla="*/ 30251 h 57150"/>
                <a:gd name="connsiteX2" fmla="*/ 39740 w 66675"/>
                <a:gd name="connsiteY2" fmla="*/ 8344 h 57150"/>
                <a:gd name="connsiteX3" fmla="*/ 7355 w 66675"/>
                <a:gd name="connsiteY3" fmla="*/ 19774 h 57150"/>
                <a:gd name="connsiteX4" fmla="*/ 24500 w 66675"/>
                <a:gd name="connsiteY4" fmla="*/ 54064 h 57150"/>
                <a:gd name="connsiteX5" fmla="*/ 38787 w 66675"/>
                <a:gd name="connsiteY5" fmla="*/ 559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57150">
                  <a:moveTo>
                    <a:pt x="38787" y="55969"/>
                  </a:moveTo>
                  <a:cubicBezTo>
                    <a:pt x="48312" y="51206"/>
                    <a:pt x="64505" y="41681"/>
                    <a:pt x="66410" y="30251"/>
                  </a:cubicBezTo>
                  <a:cubicBezTo>
                    <a:pt x="69267" y="12154"/>
                    <a:pt x="39740" y="8344"/>
                    <a:pt x="39740" y="8344"/>
                  </a:cubicBezTo>
                  <a:cubicBezTo>
                    <a:pt x="39740" y="8344"/>
                    <a:pt x="10212" y="1676"/>
                    <a:pt x="7355" y="19774"/>
                  </a:cubicBezTo>
                  <a:cubicBezTo>
                    <a:pt x="5450" y="32156"/>
                    <a:pt x="16880" y="45491"/>
                    <a:pt x="24500" y="54064"/>
                  </a:cubicBezTo>
                  <a:cubicBezTo>
                    <a:pt x="28310" y="56921"/>
                    <a:pt x="34025" y="57874"/>
                    <a:pt x="38787" y="55969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5384399" y="2929707"/>
              <a:ext cx="91056" cy="106232"/>
            </a:xfrm>
            <a:custGeom>
              <a:avLst/>
              <a:gdLst>
                <a:gd name="connsiteX0" fmla="*/ 37272 w 57150"/>
                <a:gd name="connsiteY0" fmla="*/ 68104 h 66675"/>
                <a:gd name="connsiteX1" fmla="*/ 56322 w 57150"/>
                <a:gd name="connsiteY1" fmla="*/ 31909 h 66675"/>
                <a:gd name="connsiteX2" fmla="*/ 39177 w 57150"/>
                <a:gd name="connsiteY2" fmla="*/ 7144 h 66675"/>
                <a:gd name="connsiteX3" fmla="*/ 12507 w 57150"/>
                <a:gd name="connsiteY3" fmla="*/ 22384 h 66675"/>
                <a:gd name="connsiteX4" fmla="*/ 8697 w 57150"/>
                <a:gd name="connsiteY4" fmla="*/ 60484 h 66675"/>
                <a:gd name="connsiteX5" fmla="*/ 31557 w 57150"/>
                <a:gd name="connsiteY5" fmla="*/ 34766 h 66675"/>
                <a:gd name="connsiteX6" fmla="*/ 37272 w 57150"/>
                <a:gd name="connsiteY6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37272" y="68104"/>
                  </a:moveTo>
                  <a:cubicBezTo>
                    <a:pt x="49655" y="71914"/>
                    <a:pt x="56322" y="31909"/>
                    <a:pt x="56322" y="31909"/>
                  </a:cubicBezTo>
                  <a:lnTo>
                    <a:pt x="39177" y="7144"/>
                  </a:lnTo>
                  <a:lnTo>
                    <a:pt x="12507" y="22384"/>
                  </a:lnTo>
                  <a:cubicBezTo>
                    <a:pt x="11555" y="23336"/>
                    <a:pt x="3935" y="52864"/>
                    <a:pt x="8697" y="60484"/>
                  </a:cubicBezTo>
                  <a:cubicBezTo>
                    <a:pt x="15365" y="70009"/>
                    <a:pt x="24890" y="60484"/>
                    <a:pt x="31557" y="34766"/>
                  </a:cubicBezTo>
                  <a:cubicBezTo>
                    <a:pt x="32510" y="34766"/>
                    <a:pt x="25842" y="64294"/>
                    <a:pt x="37272" y="6810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5317064" y="2900872"/>
              <a:ext cx="242815" cy="106232"/>
            </a:xfrm>
            <a:custGeom>
              <a:avLst/>
              <a:gdLst>
                <a:gd name="connsiteX0" fmla="*/ 50006 w 152400"/>
                <a:gd name="connsiteY0" fmla="*/ 38576 h 66675"/>
                <a:gd name="connsiteX1" fmla="*/ 7144 w 152400"/>
                <a:gd name="connsiteY1" fmla="*/ 31909 h 66675"/>
                <a:gd name="connsiteX2" fmla="*/ 80486 w 152400"/>
                <a:gd name="connsiteY2" fmla="*/ 32861 h 66675"/>
                <a:gd name="connsiteX3" fmla="*/ 145256 w 152400"/>
                <a:gd name="connsiteY3" fmla="*/ 61436 h 66675"/>
                <a:gd name="connsiteX4" fmla="*/ 106204 w 152400"/>
                <a:gd name="connsiteY4" fmla="*/ 49054 h 66675"/>
                <a:gd name="connsiteX5" fmla="*/ 88106 w 152400"/>
                <a:gd name="connsiteY5" fmla="*/ 7144 h 66675"/>
                <a:gd name="connsiteX6" fmla="*/ 50006 w 152400"/>
                <a:gd name="connsiteY6" fmla="*/ 3857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66675">
                  <a:moveTo>
                    <a:pt x="50006" y="38576"/>
                  </a:moveTo>
                  <a:cubicBezTo>
                    <a:pt x="28099" y="45244"/>
                    <a:pt x="7144" y="31909"/>
                    <a:pt x="7144" y="31909"/>
                  </a:cubicBezTo>
                  <a:cubicBezTo>
                    <a:pt x="38576" y="64294"/>
                    <a:pt x="80486" y="32861"/>
                    <a:pt x="80486" y="32861"/>
                  </a:cubicBezTo>
                  <a:cubicBezTo>
                    <a:pt x="100489" y="74771"/>
                    <a:pt x="145256" y="61436"/>
                    <a:pt x="145256" y="61436"/>
                  </a:cubicBezTo>
                  <a:cubicBezTo>
                    <a:pt x="145256" y="61436"/>
                    <a:pt x="126206" y="63341"/>
                    <a:pt x="106204" y="49054"/>
                  </a:cubicBezTo>
                  <a:cubicBezTo>
                    <a:pt x="86201" y="34766"/>
                    <a:pt x="88106" y="7144"/>
                    <a:pt x="88106" y="7144"/>
                  </a:cubicBezTo>
                  <a:cubicBezTo>
                    <a:pt x="88106" y="7144"/>
                    <a:pt x="71914" y="31909"/>
                    <a:pt x="50006" y="38576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5335275" y="2314822"/>
              <a:ext cx="136584" cy="197287"/>
            </a:xfrm>
            <a:custGeom>
              <a:avLst/>
              <a:gdLst>
                <a:gd name="connsiteX0" fmla="*/ 87154 w 85725"/>
                <a:gd name="connsiteY0" fmla="*/ 105413 h 123825"/>
                <a:gd name="connsiteX1" fmla="*/ 72866 w 85725"/>
                <a:gd name="connsiteY1" fmla="*/ 57788 h 123825"/>
                <a:gd name="connsiteX2" fmla="*/ 67151 w 85725"/>
                <a:gd name="connsiteY2" fmla="*/ 73028 h 123825"/>
                <a:gd name="connsiteX3" fmla="*/ 58579 w 85725"/>
                <a:gd name="connsiteY3" fmla="*/ 42548 h 123825"/>
                <a:gd name="connsiteX4" fmla="*/ 34766 w 85725"/>
                <a:gd name="connsiteY4" fmla="*/ 7306 h 123825"/>
                <a:gd name="connsiteX5" fmla="*/ 19526 w 85725"/>
                <a:gd name="connsiteY5" fmla="*/ 26356 h 123825"/>
                <a:gd name="connsiteX6" fmla="*/ 14764 w 85725"/>
                <a:gd name="connsiteY6" fmla="*/ 72076 h 123825"/>
                <a:gd name="connsiteX7" fmla="*/ 7144 w 85725"/>
                <a:gd name="connsiteY7" fmla="*/ 70171 h 123825"/>
                <a:gd name="connsiteX8" fmla="*/ 16669 w 85725"/>
                <a:gd name="connsiteY8" fmla="*/ 117796 h 123825"/>
                <a:gd name="connsiteX9" fmla="*/ 56674 w 85725"/>
                <a:gd name="connsiteY9" fmla="*/ 109223 h 123825"/>
                <a:gd name="connsiteX10" fmla="*/ 49054 w 85725"/>
                <a:gd name="connsiteY10" fmla="*/ 98746 h 123825"/>
                <a:gd name="connsiteX11" fmla="*/ 87154 w 85725"/>
                <a:gd name="connsiteY11" fmla="*/ 10541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123825">
                  <a:moveTo>
                    <a:pt x="87154" y="105413"/>
                  </a:moveTo>
                  <a:cubicBezTo>
                    <a:pt x="88106" y="96841"/>
                    <a:pt x="74771" y="59693"/>
                    <a:pt x="72866" y="57788"/>
                  </a:cubicBezTo>
                  <a:cubicBezTo>
                    <a:pt x="70009" y="55883"/>
                    <a:pt x="67151" y="73028"/>
                    <a:pt x="67151" y="73028"/>
                  </a:cubicBezTo>
                  <a:cubicBezTo>
                    <a:pt x="67151" y="73028"/>
                    <a:pt x="65246" y="61598"/>
                    <a:pt x="58579" y="42548"/>
                  </a:cubicBezTo>
                  <a:cubicBezTo>
                    <a:pt x="51911" y="24451"/>
                    <a:pt x="37624" y="8258"/>
                    <a:pt x="34766" y="7306"/>
                  </a:cubicBezTo>
                  <a:cubicBezTo>
                    <a:pt x="31909" y="6353"/>
                    <a:pt x="25241" y="9211"/>
                    <a:pt x="19526" y="26356"/>
                  </a:cubicBezTo>
                  <a:cubicBezTo>
                    <a:pt x="13811" y="43501"/>
                    <a:pt x="16669" y="70171"/>
                    <a:pt x="14764" y="72076"/>
                  </a:cubicBezTo>
                  <a:cubicBezTo>
                    <a:pt x="12859" y="74933"/>
                    <a:pt x="7144" y="58741"/>
                    <a:pt x="7144" y="70171"/>
                  </a:cubicBezTo>
                  <a:cubicBezTo>
                    <a:pt x="7144" y="81601"/>
                    <a:pt x="16669" y="117796"/>
                    <a:pt x="16669" y="117796"/>
                  </a:cubicBezTo>
                  <a:cubicBezTo>
                    <a:pt x="35719" y="107318"/>
                    <a:pt x="50006" y="110176"/>
                    <a:pt x="56674" y="109223"/>
                  </a:cubicBezTo>
                  <a:cubicBezTo>
                    <a:pt x="63341" y="109223"/>
                    <a:pt x="49054" y="98746"/>
                    <a:pt x="49054" y="98746"/>
                  </a:cubicBezTo>
                  <a:cubicBezTo>
                    <a:pt x="49054" y="98746"/>
                    <a:pt x="86201" y="113033"/>
                    <a:pt x="87154" y="105413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626626" y="2359091"/>
              <a:ext cx="151760" cy="197287"/>
            </a:xfrm>
            <a:custGeom>
              <a:avLst/>
              <a:gdLst>
                <a:gd name="connsiteX0" fmla="*/ 30974 w 95250"/>
                <a:gd name="connsiteY0" fmla="*/ 49054 h 123825"/>
                <a:gd name="connsiteX1" fmla="*/ 7161 w 95250"/>
                <a:gd name="connsiteY1" fmla="*/ 92869 h 123825"/>
                <a:gd name="connsiteX2" fmla="*/ 44309 w 95250"/>
                <a:gd name="connsiteY2" fmla="*/ 94774 h 123825"/>
                <a:gd name="connsiteX3" fmla="*/ 34784 w 95250"/>
                <a:gd name="connsiteY3" fmla="*/ 103346 h 123825"/>
                <a:gd name="connsiteX4" fmla="*/ 72884 w 95250"/>
                <a:gd name="connsiteY4" fmla="*/ 119539 h 123825"/>
                <a:gd name="connsiteX5" fmla="*/ 91934 w 95250"/>
                <a:gd name="connsiteY5" fmla="*/ 74771 h 123825"/>
                <a:gd name="connsiteX6" fmla="*/ 84314 w 95250"/>
                <a:gd name="connsiteY6" fmla="*/ 74771 h 123825"/>
                <a:gd name="connsiteX7" fmla="*/ 89076 w 95250"/>
                <a:gd name="connsiteY7" fmla="*/ 29051 h 123825"/>
                <a:gd name="connsiteX8" fmla="*/ 77646 w 95250"/>
                <a:gd name="connsiteY8" fmla="*/ 7144 h 123825"/>
                <a:gd name="connsiteX9" fmla="*/ 48119 w 95250"/>
                <a:gd name="connsiteY9" fmla="*/ 37624 h 123825"/>
                <a:gd name="connsiteX10" fmla="*/ 33831 w 95250"/>
                <a:gd name="connsiteY10" fmla="*/ 65246 h 123825"/>
                <a:gd name="connsiteX11" fmla="*/ 30974 w 95250"/>
                <a:gd name="connsiteY11" fmla="*/ 4905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0" h="123825">
                  <a:moveTo>
                    <a:pt x="30974" y="49054"/>
                  </a:moveTo>
                  <a:cubicBezTo>
                    <a:pt x="28116" y="50006"/>
                    <a:pt x="8114" y="84296"/>
                    <a:pt x="7161" y="92869"/>
                  </a:cubicBezTo>
                  <a:cubicBezTo>
                    <a:pt x="6209" y="101441"/>
                    <a:pt x="44309" y="94774"/>
                    <a:pt x="44309" y="94774"/>
                  </a:cubicBezTo>
                  <a:cubicBezTo>
                    <a:pt x="44309" y="94774"/>
                    <a:pt x="28116" y="101441"/>
                    <a:pt x="34784" y="103346"/>
                  </a:cubicBezTo>
                  <a:cubicBezTo>
                    <a:pt x="41451" y="105251"/>
                    <a:pt x="55739" y="105251"/>
                    <a:pt x="72884" y="119539"/>
                  </a:cubicBezTo>
                  <a:cubicBezTo>
                    <a:pt x="72884" y="119539"/>
                    <a:pt x="89076" y="86201"/>
                    <a:pt x="91934" y="74771"/>
                  </a:cubicBezTo>
                  <a:cubicBezTo>
                    <a:pt x="94791" y="63341"/>
                    <a:pt x="85266" y="77629"/>
                    <a:pt x="84314" y="74771"/>
                  </a:cubicBezTo>
                  <a:cubicBezTo>
                    <a:pt x="83361" y="71914"/>
                    <a:pt x="90981" y="47149"/>
                    <a:pt x="89076" y="29051"/>
                  </a:cubicBezTo>
                  <a:cubicBezTo>
                    <a:pt x="86219" y="10954"/>
                    <a:pt x="80504" y="7144"/>
                    <a:pt x="77646" y="7144"/>
                  </a:cubicBezTo>
                  <a:cubicBezTo>
                    <a:pt x="74789" y="7144"/>
                    <a:pt x="57644" y="20479"/>
                    <a:pt x="48119" y="37624"/>
                  </a:cubicBezTo>
                  <a:cubicBezTo>
                    <a:pt x="37641" y="54769"/>
                    <a:pt x="33831" y="65246"/>
                    <a:pt x="33831" y="65246"/>
                  </a:cubicBezTo>
                  <a:cubicBezTo>
                    <a:pt x="33831" y="65246"/>
                    <a:pt x="33831" y="48101"/>
                    <a:pt x="30974" y="49054"/>
                  </a:cubicBezTo>
                  <a:close/>
                </a:path>
              </a:pathLst>
            </a:custGeom>
            <a:solidFill>
              <a:srgbClr val="FFC9A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>
              <a:off x="5553808" y="2679303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5241"/>
                    <a:pt x="24289" y="7144"/>
                    <a:pt x="46196" y="7144"/>
                  </a:cubicBezTo>
                  <a:cubicBezTo>
                    <a:pt x="68104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>
              <a:off x="5620583" y="2697514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>
              <a:off x="5300371" y="2644399"/>
              <a:ext cx="136584" cy="136584"/>
            </a:xfrm>
            <a:custGeom>
              <a:avLst/>
              <a:gdLst>
                <a:gd name="connsiteX0" fmla="*/ 85249 w 85725"/>
                <a:gd name="connsiteY0" fmla="*/ 46196 h 85725"/>
                <a:gd name="connsiteX1" fmla="*/ 46196 w 85725"/>
                <a:gd name="connsiteY1" fmla="*/ 85249 h 85725"/>
                <a:gd name="connsiteX2" fmla="*/ 7144 w 85725"/>
                <a:gd name="connsiteY2" fmla="*/ 46196 h 85725"/>
                <a:gd name="connsiteX3" fmla="*/ 46196 w 85725"/>
                <a:gd name="connsiteY3" fmla="*/ 7144 h 85725"/>
                <a:gd name="connsiteX4" fmla="*/ 85249 w 85725"/>
                <a:gd name="connsiteY4" fmla="*/ 461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5249" y="46196"/>
                  </a:moveTo>
                  <a:cubicBezTo>
                    <a:pt x="85249" y="67151"/>
                    <a:pt x="68104" y="85249"/>
                    <a:pt x="46196" y="85249"/>
                  </a:cubicBezTo>
                  <a:cubicBezTo>
                    <a:pt x="25241" y="85249"/>
                    <a:pt x="7144" y="68104"/>
                    <a:pt x="7144" y="46196"/>
                  </a:cubicBezTo>
                  <a:cubicBezTo>
                    <a:pt x="7144" y="24289"/>
                    <a:pt x="24289" y="7144"/>
                    <a:pt x="46196" y="7144"/>
                  </a:cubicBezTo>
                  <a:cubicBezTo>
                    <a:pt x="67151" y="7144"/>
                    <a:pt x="85249" y="24289"/>
                    <a:pt x="85249" y="4619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>
              <a:off x="5365627" y="2662610"/>
              <a:ext cx="60704" cy="60704"/>
            </a:xfrm>
            <a:custGeom>
              <a:avLst/>
              <a:gdLst>
                <a:gd name="connsiteX0" fmla="*/ 31909 w 38100"/>
                <a:gd name="connsiteY0" fmla="*/ 19526 h 38100"/>
                <a:gd name="connsiteX1" fmla="*/ 19526 w 38100"/>
                <a:gd name="connsiteY1" fmla="*/ 31909 h 38100"/>
                <a:gd name="connsiteX2" fmla="*/ 7144 w 38100"/>
                <a:gd name="connsiteY2" fmla="*/ 19526 h 38100"/>
                <a:gd name="connsiteX3" fmla="*/ 19526 w 38100"/>
                <a:gd name="connsiteY3" fmla="*/ 7144 h 38100"/>
                <a:gd name="connsiteX4" fmla="*/ 31909 w 38100"/>
                <a:gd name="connsiteY4" fmla="*/ 195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1909" y="19526"/>
                  </a:moveTo>
                  <a:cubicBezTo>
                    <a:pt x="31909" y="26194"/>
                    <a:pt x="26194" y="31909"/>
                    <a:pt x="19526" y="31909"/>
                  </a:cubicBezTo>
                  <a:cubicBezTo>
                    <a:pt x="12859" y="31909"/>
                    <a:pt x="7144" y="26194"/>
                    <a:pt x="7144" y="19526"/>
                  </a:cubicBezTo>
                  <a:cubicBezTo>
                    <a:pt x="7144" y="12859"/>
                    <a:pt x="12859" y="7144"/>
                    <a:pt x="19526" y="7144"/>
                  </a:cubicBezTo>
                  <a:cubicBezTo>
                    <a:pt x="26194" y="7144"/>
                    <a:pt x="31909" y="12859"/>
                    <a:pt x="31909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2107974" y="2963883"/>
            <a:ext cx="758825" cy="1089025"/>
            <a:chOff x="1427612" y="1258433"/>
            <a:chExt cx="758165" cy="1089001"/>
          </a:xfrm>
        </p:grpSpPr>
        <p:grpSp>
          <p:nvGrpSpPr>
            <p:cNvPr id="251" name="组合 250"/>
            <p:cNvGrpSpPr/>
            <p:nvPr/>
          </p:nvGrpSpPr>
          <p:grpSpPr>
            <a:xfrm>
              <a:off x="1427612" y="1258433"/>
              <a:ext cx="758165" cy="1089001"/>
              <a:chOff x="6559238" y="3336442"/>
              <a:chExt cx="1247096" cy="197041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8" name="任意多边形: 形状 257"/>
              <p:cNvSpPr/>
              <p:nvPr/>
            </p:nvSpPr>
            <p:spPr>
              <a:xfrm>
                <a:off x="7449584" y="3360959"/>
                <a:ext cx="123825" cy="171450"/>
              </a:xfrm>
              <a:custGeom>
                <a:avLst/>
                <a:gdLst>
                  <a:gd name="connsiteX0" fmla="*/ 7539 w 123825"/>
                  <a:gd name="connsiteY0" fmla="*/ 48991 h 171450"/>
                  <a:gd name="connsiteX1" fmla="*/ 38019 w 123825"/>
                  <a:gd name="connsiteY1" fmla="*/ 110904 h 171450"/>
                  <a:gd name="connsiteX2" fmla="*/ 26589 w 123825"/>
                  <a:gd name="connsiteY2" fmla="*/ 159481 h 171450"/>
                  <a:gd name="connsiteX3" fmla="*/ 45639 w 123825"/>
                  <a:gd name="connsiteY3" fmla="*/ 167101 h 171450"/>
                  <a:gd name="connsiteX4" fmla="*/ 63736 w 123825"/>
                  <a:gd name="connsiteY4" fmla="*/ 116619 h 171450"/>
                  <a:gd name="connsiteX5" fmla="*/ 118029 w 123825"/>
                  <a:gd name="connsiteY5" fmla="*/ 86139 h 171450"/>
                  <a:gd name="connsiteX6" fmla="*/ 73261 w 123825"/>
                  <a:gd name="connsiteY6" fmla="*/ 8986 h 171450"/>
                  <a:gd name="connsiteX7" fmla="*/ 7539 w 123825"/>
                  <a:gd name="connsiteY7" fmla="*/ 4899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171450">
                    <a:moveTo>
                      <a:pt x="7539" y="48991"/>
                    </a:moveTo>
                    <a:cubicBezTo>
                      <a:pt x="3729" y="69946"/>
                      <a:pt x="28494" y="107094"/>
                      <a:pt x="38019" y="110904"/>
                    </a:cubicBezTo>
                    <a:lnTo>
                      <a:pt x="26589" y="159481"/>
                    </a:lnTo>
                    <a:cubicBezTo>
                      <a:pt x="33256" y="161386"/>
                      <a:pt x="38972" y="164244"/>
                      <a:pt x="45639" y="167101"/>
                    </a:cubicBezTo>
                    <a:cubicBezTo>
                      <a:pt x="45639" y="167101"/>
                      <a:pt x="59926" y="138526"/>
                      <a:pt x="63736" y="116619"/>
                    </a:cubicBezTo>
                    <a:cubicBezTo>
                      <a:pt x="63736" y="116619"/>
                      <a:pt x="102789" y="125191"/>
                      <a:pt x="118029" y="86139"/>
                    </a:cubicBezTo>
                    <a:cubicBezTo>
                      <a:pt x="133269" y="47086"/>
                      <a:pt x="104694" y="17559"/>
                      <a:pt x="73261" y="8986"/>
                    </a:cubicBezTo>
                    <a:cubicBezTo>
                      <a:pt x="42781" y="-539"/>
                      <a:pt x="10397" y="28989"/>
                      <a:pt x="7539" y="48991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6982145" y="3498453"/>
                <a:ext cx="152400" cy="142875"/>
              </a:xfrm>
              <a:custGeom>
                <a:avLst/>
                <a:gdLst>
                  <a:gd name="connsiteX0" fmla="*/ 26350 w 152400"/>
                  <a:gd name="connsiteY0" fmla="*/ 21987 h 142875"/>
                  <a:gd name="connsiteX1" fmla="*/ 30160 w 152400"/>
                  <a:gd name="connsiteY1" fmla="*/ 110569 h 142875"/>
                  <a:gd name="connsiteX2" fmla="*/ 93025 w 152400"/>
                  <a:gd name="connsiteY2" fmla="*/ 107712 h 142875"/>
                  <a:gd name="connsiteX3" fmla="*/ 134935 w 152400"/>
                  <a:gd name="connsiteY3" fmla="*/ 141049 h 142875"/>
                  <a:gd name="connsiteX4" fmla="*/ 135888 w 152400"/>
                  <a:gd name="connsiteY4" fmla="*/ 142002 h 142875"/>
                  <a:gd name="connsiteX5" fmla="*/ 147318 w 152400"/>
                  <a:gd name="connsiteY5" fmla="*/ 125809 h 142875"/>
                  <a:gd name="connsiteX6" fmla="*/ 146365 w 152400"/>
                  <a:gd name="connsiteY6" fmla="*/ 124857 h 142875"/>
                  <a:gd name="connsiteX7" fmla="*/ 111123 w 152400"/>
                  <a:gd name="connsiteY7" fmla="*/ 89614 h 142875"/>
                  <a:gd name="connsiteX8" fmla="*/ 104455 w 152400"/>
                  <a:gd name="connsiteY8" fmla="*/ 21034 h 142875"/>
                  <a:gd name="connsiteX9" fmla="*/ 26350 w 152400"/>
                  <a:gd name="connsiteY9" fmla="*/ 21987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142875">
                    <a:moveTo>
                      <a:pt x="26350" y="21987"/>
                    </a:moveTo>
                    <a:cubicBezTo>
                      <a:pt x="4443" y="45799"/>
                      <a:pt x="-4130" y="85804"/>
                      <a:pt x="30160" y="110569"/>
                    </a:cubicBezTo>
                    <a:cubicBezTo>
                      <a:pt x="64450" y="135334"/>
                      <a:pt x="93025" y="107712"/>
                      <a:pt x="93025" y="107712"/>
                    </a:cubicBezTo>
                    <a:cubicBezTo>
                      <a:pt x="107313" y="124857"/>
                      <a:pt x="134935" y="141049"/>
                      <a:pt x="134935" y="141049"/>
                    </a:cubicBezTo>
                    <a:lnTo>
                      <a:pt x="135888" y="142002"/>
                    </a:lnTo>
                    <a:cubicBezTo>
                      <a:pt x="139698" y="136287"/>
                      <a:pt x="143508" y="130572"/>
                      <a:pt x="147318" y="125809"/>
                    </a:cubicBezTo>
                    <a:lnTo>
                      <a:pt x="146365" y="124857"/>
                    </a:lnTo>
                    <a:lnTo>
                      <a:pt x="111123" y="89614"/>
                    </a:lnTo>
                    <a:cubicBezTo>
                      <a:pt x="117790" y="81042"/>
                      <a:pt x="117790" y="36274"/>
                      <a:pt x="104455" y="21034"/>
                    </a:cubicBezTo>
                    <a:cubicBezTo>
                      <a:pt x="90168" y="5794"/>
                      <a:pt x="47305" y="-873"/>
                      <a:pt x="26350" y="21987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559238" y="4758214"/>
                <a:ext cx="228600" cy="342900"/>
              </a:xfrm>
              <a:custGeom>
                <a:avLst/>
                <a:gdLst>
                  <a:gd name="connsiteX0" fmla="*/ 10155 w 228600"/>
                  <a:gd name="connsiteY0" fmla="*/ 241459 h 342900"/>
                  <a:gd name="connsiteX1" fmla="*/ 22537 w 228600"/>
                  <a:gd name="connsiteY1" fmla="*/ 343376 h 342900"/>
                  <a:gd name="connsiteX2" fmla="*/ 90165 w 228600"/>
                  <a:gd name="connsiteY2" fmla="*/ 258604 h 342900"/>
                  <a:gd name="connsiteX3" fmla="*/ 77782 w 228600"/>
                  <a:gd name="connsiteY3" fmla="*/ 210979 h 342900"/>
                  <a:gd name="connsiteX4" fmla="*/ 206370 w 228600"/>
                  <a:gd name="connsiteY4" fmla="*/ 40481 h 342900"/>
                  <a:gd name="connsiteX5" fmla="*/ 227325 w 228600"/>
                  <a:gd name="connsiteY5" fmla="*/ 7144 h 342900"/>
                  <a:gd name="connsiteX6" fmla="*/ 46350 w 228600"/>
                  <a:gd name="connsiteY6" fmla="*/ 204311 h 342900"/>
                  <a:gd name="connsiteX7" fmla="*/ 10155 w 228600"/>
                  <a:gd name="connsiteY7" fmla="*/ 241459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600" h="342900">
                    <a:moveTo>
                      <a:pt x="10155" y="241459"/>
                    </a:moveTo>
                    <a:cubicBezTo>
                      <a:pt x="-323" y="279559"/>
                      <a:pt x="19680" y="318611"/>
                      <a:pt x="22537" y="343376"/>
                    </a:cubicBezTo>
                    <a:cubicBezTo>
                      <a:pt x="58732" y="327184"/>
                      <a:pt x="87307" y="286226"/>
                      <a:pt x="90165" y="258604"/>
                    </a:cubicBezTo>
                    <a:cubicBezTo>
                      <a:pt x="93022" y="232886"/>
                      <a:pt x="77782" y="210979"/>
                      <a:pt x="77782" y="210979"/>
                    </a:cubicBezTo>
                    <a:cubicBezTo>
                      <a:pt x="88260" y="90011"/>
                      <a:pt x="206370" y="40481"/>
                      <a:pt x="206370" y="40481"/>
                    </a:cubicBezTo>
                    <a:cubicBezTo>
                      <a:pt x="212085" y="28099"/>
                      <a:pt x="218752" y="16669"/>
                      <a:pt x="227325" y="7144"/>
                    </a:cubicBezTo>
                    <a:cubicBezTo>
                      <a:pt x="63495" y="18574"/>
                      <a:pt x="46350" y="204311"/>
                      <a:pt x="46350" y="204311"/>
                    </a:cubicBezTo>
                    <a:cubicBezTo>
                      <a:pt x="46350" y="204311"/>
                      <a:pt x="17775" y="215741"/>
                      <a:pt x="10155" y="241459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7164105" y="5044916"/>
                <a:ext cx="104775" cy="219075"/>
              </a:xfrm>
              <a:custGeom>
                <a:avLst/>
                <a:gdLst>
                  <a:gd name="connsiteX0" fmla="*/ 9173 w 104775"/>
                  <a:gd name="connsiteY0" fmla="*/ 56674 h 219075"/>
                  <a:gd name="connsiteX1" fmla="*/ 18698 w 104775"/>
                  <a:gd name="connsiteY1" fmla="*/ 210979 h 219075"/>
                  <a:gd name="connsiteX2" fmla="*/ 99660 w 104775"/>
                  <a:gd name="connsiteY2" fmla="*/ 210979 h 219075"/>
                  <a:gd name="connsiteX3" fmla="*/ 100613 w 104775"/>
                  <a:gd name="connsiteY3" fmla="*/ 210979 h 219075"/>
                  <a:gd name="connsiteX4" fmla="*/ 106327 w 104775"/>
                  <a:gd name="connsiteY4" fmla="*/ 8096 h 219075"/>
                  <a:gd name="connsiteX5" fmla="*/ 105375 w 104775"/>
                  <a:gd name="connsiteY5" fmla="*/ 7144 h 219075"/>
                  <a:gd name="connsiteX6" fmla="*/ 9173 w 104775"/>
                  <a:gd name="connsiteY6" fmla="*/ 5667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219075">
                    <a:moveTo>
                      <a:pt x="9173" y="56674"/>
                    </a:moveTo>
                    <a:cubicBezTo>
                      <a:pt x="9173" y="56674"/>
                      <a:pt x="600" y="204311"/>
                      <a:pt x="18698" y="210979"/>
                    </a:cubicBezTo>
                    <a:cubicBezTo>
                      <a:pt x="37748" y="217646"/>
                      <a:pt x="99660" y="210979"/>
                      <a:pt x="99660" y="210979"/>
                    </a:cubicBezTo>
                    <a:lnTo>
                      <a:pt x="100613" y="210979"/>
                    </a:lnTo>
                    <a:cubicBezTo>
                      <a:pt x="95850" y="148114"/>
                      <a:pt x="106327" y="8096"/>
                      <a:pt x="106327" y="8096"/>
                    </a:cubicBezTo>
                    <a:lnTo>
                      <a:pt x="105375" y="7144"/>
                    </a:lnTo>
                    <a:cubicBezTo>
                      <a:pt x="86325" y="26194"/>
                      <a:pt x="55845" y="44291"/>
                      <a:pt x="9173" y="5667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6868954" y="5070634"/>
                <a:ext cx="95250" cy="180975"/>
              </a:xfrm>
              <a:custGeom>
                <a:avLst/>
                <a:gdLst>
                  <a:gd name="connsiteX0" fmla="*/ 8096 w 95250"/>
                  <a:gd name="connsiteY0" fmla="*/ 7144 h 180975"/>
                  <a:gd name="connsiteX1" fmla="*/ 7144 w 95250"/>
                  <a:gd name="connsiteY1" fmla="*/ 176689 h 180975"/>
                  <a:gd name="connsiteX2" fmla="*/ 76676 w 95250"/>
                  <a:gd name="connsiteY2" fmla="*/ 176689 h 180975"/>
                  <a:gd name="connsiteX3" fmla="*/ 88106 w 95250"/>
                  <a:gd name="connsiteY3" fmla="*/ 35719 h 180975"/>
                  <a:gd name="connsiteX4" fmla="*/ 88106 w 95250"/>
                  <a:gd name="connsiteY4" fmla="*/ 35719 h 180975"/>
                  <a:gd name="connsiteX5" fmla="*/ 8096 w 95250"/>
                  <a:gd name="connsiteY5" fmla="*/ 7144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80975">
                    <a:moveTo>
                      <a:pt x="8096" y="7144"/>
                    </a:moveTo>
                    <a:cubicBezTo>
                      <a:pt x="9049" y="19526"/>
                      <a:pt x="12859" y="118586"/>
                      <a:pt x="7144" y="176689"/>
                    </a:cubicBezTo>
                    <a:cubicBezTo>
                      <a:pt x="19526" y="180499"/>
                      <a:pt x="68104" y="189071"/>
                      <a:pt x="76676" y="176689"/>
                    </a:cubicBezTo>
                    <a:cubicBezTo>
                      <a:pt x="85249" y="164306"/>
                      <a:pt x="88106" y="35719"/>
                      <a:pt x="88106" y="35719"/>
                    </a:cubicBezTo>
                    <a:lnTo>
                      <a:pt x="88106" y="35719"/>
                    </a:lnTo>
                    <a:cubicBezTo>
                      <a:pt x="53816" y="29051"/>
                      <a:pt x="27146" y="18574"/>
                      <a:pt x="8096" y="714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7582376" y="3338036"/>
                <a:ext cx="209550" cy="314325"/>
              </a:xfrm>
              <a:custGeom>
                <a:avLst/>
                <a:gdLst>
                  <a:gd name="connsiteX0" fmla="*/ 7144 w 209550"/>
                  <a:gd name="connsiteY0" fmla="*/ 245269 h 314325"/>
                  <a:gd name="connsiteX1" fmla="*/ 73819 w 209550"/>
                  <a:gd name="connsiteY1" fmla="*/ 309086 h 314325"/>
                  <a:gd name="connsiteX2" fmla="*/ 185261 w 209550"/>
                  <a:gd name="connsiteY2" fmla="*/ 7144 h 314325"/>
                  <a:gd name="connsiteX3" fmla="*/ 7144 w 209550"/>
                  <a:gd name="connsiteY3" fmla="*/ 245269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314325">
                    <a:moveTo>
                      <a:pt x="7144" y="245269"/>
                    </a:moveTo>
                    <a:cubicBezTo>
                      <a:pt x="30004" y="263366"/>
                      <a:pt x="51911" y="284321"/>
                      <a:pt x="73819" y="309086"/>
                    </a:cubicBezTo>
                    <a:cubicBezTo>
                      <a:pt x="201454" y="263366"/>
                      <a:pt x="230981" y="20479"/>
                      <a:pt x="185261" y="7144"/>
                    </a:cubicBezTo>
                    <a:cubicBezTo>
                      <a:pt x="185261" y="7144"/>
                      <a:pt x="71914" y="58579"/>
                      <a:pt x="7144" y="24526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6777178" y="3622970"/>
                <a:ext cx="295275" cy="209550"/>
              </a:xfrm>
              <a:custGeom>
                <a:avLst/>
                <a:gdLst>
                  <a:gd name="connsiteX0" fmla="*/ 11290 w 295275"/>
                  <a:gd name="connsiteY0" fmla="*/ 7960 h 209550"/>
                  <a:gd name="connsiteX1" fmla="*/ 266560 w 295275"/>
                  <a:gd name="connsiteY1" fmla="*/ 204175 h 209550"/>
                  <a:gd name="connsiteX2" fmla="*/ 269417 w 295275"/>
                  <a:gd name="connsiteY2" fmla="*/ 204175 h 209550"/>
                  <a:gd name="connsiteX3" fmla="*/ 291325 w 295275"/>
                  <a:gd name="connsiteY3" fmla="*/ 114640 h 209550"/>
                  <a:gd name="connsiteX4" fmla="*/ 290372 w 295275"/>
                  <a:gd name="connsiteY4" fmla="*/ 113687 h 209550"/>
                  <a:gd name="connsiteX5" fmla="*/ 11290 w 295275"/>
                  <a:gd name="connsiteY5" fmla="*/ 796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275" h="209550">
                    <a:moveTo>
                      <a:pt x="11290" y="7960"/>
                    </a:moveTo>
                    <a:cubicBezTo>
                      <a:pt x="-20143" y="44155"/>
                      <a:pt x="133210" y="233702"/>
                      <a:pt x="266560" y="204175"/>
                    </a:cubicBezTo>
                    <a:lnTo>
                      <a:pt x="269417" y="204175"/>
                    </a:lnTo>
                    <a:cubicBezTo>
                      <a:pt x="273227" y="172742"/>
                      <a:pt x="280847" y="142262"/>
                      <a:pt x="291325" y="114640"/>
                    </a:cubicBezTo>
                    <a:lnTo>
                      <a:pt x="290372" y="113687"/>
                    </a:lnTo>
                    <a:cubicBezTo>
                      <a:pt x="134162" y="-9185"/>
                      <a:pt x="11290" y="7960"/>
                      <a:pt x="11290" y="7960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6717968" y="4316254"/>
                <a:ext cx="742950" cy="990600"/>
              </a:xfrm>
              <a:custGeom>
                <a:avLst/>
                <a:gdLst>
                  <a:gd name="connsiteX0" fmla="*/ 158129 w 742950"/>
                  <a:gd name="connsiteY0" fmla="*/ 931069 h 990600"/>
                  <a:gd name="connsiteX1" fmla="*/ 159082 w 742950"/>
                  <a:gd name="connsiteY1" fmla="*/ 761524 h 990600"/>
                  <a:gd name="connsiteX2" fmla="*/ 240044 w 742950"/>
                  <a:gd name="connsiteY2" fmla="*/ 790099 h 990600"/>
                  <a:gd name="connsiteX3" fmla="*/ 338152 w 742950"/>
                  <a:gd name="connsiteY3" fmla="*/ 798671 h 990600"/>
                  <a:gd name="connsiteX4" fmla="*/ 455309 w 742950"/>
                  <a:gd name="connsiteY4" fmla="*/ 785336 h 990600"/>
                  <a:gd name="connsiteX5" fmla="*/ 552464 w 742950"/>
                  <a:gd name="connsiteY5" fmla="*/ 736759 h 990600"/>
                  <a:gd name="connsiteX6" fmla="*/ 553417 w 742950"/>
                  <a:gd name="connsiteY6" fmla="*/ 737711 h 990600"/>
                  <a:gd name="connsiteX7" fmla="*/ 547702 w 742950"/>
                  <a:gd name="connsiteY7" fmla="*/ 940594 h 990600"/>
                  <a:gd name="connsiteX8" fmla="*/ 553417 w 742950"/>
                  <a:gd name="connsiteY8" fmla="*/ 969169 h 990600"/>
                  <a:gd name="connsiteX9" fmla="*/ 683909 w 742950"/>
                  <a:gd name="connsiteY9" fmla="*/ 969169 h 990600"/>
                  <a:gd name="connsiteX10" fmla="*/ 732487 w 742950"/>
                  <a:gd name="connsiteY10" fmla="*/ 466249 h 990600"/>
                  <a:gd name="connsiteX11" fmla="*/ 738202 w 742950"/>
                  <a:gd name="connsiteY11" fmla="*/ 35719 h 990600"/>
                  <a:gd name="connsiteX12" fmla="*/ 534367 w 742950"/>
                  <a:gd name="connsiteY12" fmla="*/ 7144 h 990600"/>
                  <a:gd name="connsiteX13" fmla="*/ 481027 w 742950"/>
                  <a:gd name="connsiteY13" fmla="*/ 267176 h 990600"/>
                  <a:gd name="connsiteX14" fmla="*/ 66689 w 742950"/>
                  <a:gd name="connsiteY14" fmla="*/ 450056 h 990600"/>
                  <a:gd name="connsiteX15" fmla="*/ 45734 w 742950"/>
                  <a:gd name="connsiteY15" fmla="*/ 483394 h 990600"/>
                  <a:gd name="connsiteX16" fmla="*/ 34304 w 742950"/>
                  <a:gd name="connsiteY16" fmla="*/ 962501 h 990600"/>
                  <a:gd name="connsiteX17" fmla="*/ 144794 w 742950"/>
                  <a:gd name="connsiteY17" fmla="*/ 974884 h 990600"/>
                  <a:gd name="connsiteX18" fmla="*/ 158129 w 742950"/>
                  <a:gd name="connsiteY18" fmla="*/ 931069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42950" h="990600">
                    <a:moveTo>
                      <a:pt x="158129" y="931069"/>
                    </a:moveTo>
                    <a:cubicBezTo>
                      <a:pt x="163844" y="872966"/>
                      <a:pt x="159082" y="773906"/>
                      <a:pt x="159082" y="761524"/>
                    </a:cubicBezTo>
                    <a:cubicBezTo>
                      <a:pt x="179084" y="772954"/>
                      <a:pt x="204801" y="782479"/>
                      <a:pt x="240044" y="790099"/>
                    </a:cubicBezTo>
                    <a:cubicBezTo>
                      <a:pt x="267667" y="795814"/>
                      <a:pt x="300052" y="798671"/>
                      <a:pt x="338152" y="798671"/>
                    </a:cubicBezTo>
                    <a:cubicBezTo>
                      <a:pt x="385777" y="798671"/>
                      <a:pt x="423877" y="792956"/>
                      <a:pt x="455309" y="785336"/>
                    </a:cubicBezTo>
                    <a:cubicBezTo>
                      <a:pt x="501982" y="772954"/>
                      <a:pt x="532462" y="753904"/>
                      <a:pt x="552464" y="736759"/>
                    </a:cubicBezTo>
                    <a:lnTo>
                      <a:pt x="553417" y="737711"/>
                    </a:lnTo>
                    <a:cubicBezTo>
                      <a:pt x="553417" y="737711"/>
                      <a:pt x="542939" y="876776"/>
                      <a:pt x="547702" y="940594"/>
                    </a:cubicBezTo>
                    <a:cubicBezTo>
                      <a:pt x="548654" y="954881"/>
                      <a:pt x="550559" y="964406"/>
                      <a:pt x="553417" y="969169"/>
                    </a:cubicBezTo>
                    <a:cubicBezTo>
                      <a:pt x="568657" y="992029"/>
                      <a:pt x="658192" y="992029"/>
                      <a:pt x="683909" y="969169"/>
                    </a:cubicBezTo>
                    <a:cubicBezTo>
                      <a:pt x="709627" y="946309"/>
                      <a:pt x="714389" y="705326"/>
                      <a:pt x="732487" y="466249"/>
                    </a:cubicBezTo>
                    <a:cubicBezTo>
                      <a:pt x="750584" y="228124"/>
                      <a:pt x="738202" y="35719"/>
                      <a:pt x="738202" y="35719"/>
                    </a:cubicBezTo>
                    <a:cubicBezTo>
                      <a:pt x="656287" y="50006"/>
                      <a:pt x="589612" y="38576"/>
                      <a:pt x="534367" y="7144"/>
                    </a:cubicBezTo>
                    <a:cubicBezTo>
                      <a:pt x="534367" y="11906"/>
                      <a:pt x="517222" y="226219"/>
                      <a:pt x="481027" y="267176"/>
                    </a:cubicBezTo>
                    <a:cubicBezTo>
                      <a:pt x="444832" y="308134"/>
                      <a:pt x="201944" y="278606"/>
                      <a:pt x="66689" y="450056"/>
                    </a:cubicBezTo>
                    <a:cubicBezTo>
                      <a:pt x="59069" y="459581"/>
                      <a:pt x="52401" y="471011"/>
                      <a:pt x="45734" y="483394"/>
                    </a:cubicBezTo>
                    <a:cubicBezTo>
                      <a:pt x="-26656" y="631984"/>
                      <a:pt x="22874" y="940594"/>
                      <a:pt x="34304" y="962501"/>
                    </a:cubicBezTo>
                    <a:cubicBezTo>
                      <a:pt x="46687" y="985361"/>
                      <a:pt x="121934" y="983456"/>
                      <a:pt x="144794" y="974884"/>
                    </a:cubicBezTo>
                    <a:cubicBezTo>
                      <a:pt x="151462" y="971074"/>
                      <a:pt x="156224" y="954881"/>
                      <a:pt x="158129" y="93106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6781324" y="3605941"/>
                <a:ext cx="314325" cy="133350"/>
              </a:xfrm>
              <a:custGeom>
                <a:avLst/>
                <a:gdLst>
                  <a:gd name="connsiteX0" fmla="*/ 7144 w 314325"/>
                  <a:gd name="connsiteY0" fmla="*/ 24989 h 133350"/>
                  <a:gd name="connsiteX1" fmla="*/ 285274 w 314325"/>
                  <a:gd name="connsiteY1" fmla="*/ 131669 h 133350"/>
                  <a:gd name="connsiteX2" fmla="*/ 286226 w 314325"/>
                  <a:gd name="connsiteY2" fmla="*/ 132621 h 133350"/>
                  <a:gd name="connsiteX3" fmla="*/ 307181 w 314325"/>
                  <a:gd name="connsiteY3" fmla="*/ 83091 h 133350"/>
                  <a:gd name="connsiteX4" fmla="*/ 306229 w 314325"/>
                  <a:gd name="connsiteY4" fmla="*/ 82139 h 133350"/>
                  <a:gd name="connsiteX5" fmla="*/ 7144 w 314325"/>
                  <a:gd name="connsiteY5" fmla="*/ 2498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325" h="133350">
                    <a:moveTo>
                      <a:pt x="7144" y="24989"/>
                    </a:moveTo>
                    <a:cubicBezTo>
                      <a:pt x="7144" y="24989"/>
                      <a:pt x="130016" y="7844"/>
                      <a:pt x="285274" y="131669"/>
                    </a:cubicBezTo>
                    <a:lnTo>
                      <a:pt x="286226" y="132621"/>
                    </a:lnTo>
                    <a:cubicBezTo>
                      <a:pt x="291941" y="115477"/>
                      <a:pt x="299561" y="99284"/>
                      <a:pt x="307181" y="83091"/>
                    </a:cubicBezTo>
                    <a:lnTo>
                      <a:pt x="306229" y="82139"/>
                    </a:lnTo>
                    <a:cubicBezTo>
                      <a:pt x="306229" y="82139"/>
                      <a:pt x="61436" y="-36923"/>
                      <a:pt x="7144" y="2498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034809" y="3491124"/>
                <a:ext cx="771525" cy="828675"/>
              </a:xfrm>
              <a:custGeom>
                <a:avLst/>
                <a:gdLst>
                  <a:gd name="connsiteX0" fmla="*/ 10834 w 771525"/>
                  <a:gd name="connsiteY0" fmla="*/ 336021 h 828675"/>
                  <a:gd name="connsiteX1" fmla="*/ 20359 w 771525"/>
                  <a:gd name="connsiteY1" fmla="*/ 505566 h 828675"/>
                  <a:gd name="connsiteX2" fmla="*/ 204191 w 771525"/>
                  <a:gd name="connsiteY2" fmla="*/ 822748 h 828675"/>
                  <a:gd name="connsiteX3" fmla="*/ 140374 w 771525"/>
                  <a:gd name="connsiteY3" fmla="*/ 554143 h 828675"/>
                  <a:gd name="connsiteX4" fmla="*/ 581381 w 771525"/>
                  <a:gd name="connsiteY4" fmla="*/ 361738 h 828675"/>
                  <a:gd name="connsiteX5" fmla="*/ 753784 w 771525"/>
                  <a:gd name="connsiteY5" fmla="*/ 611293 h 828675"/>
                  <a:gd name="connsiteX6" fmla="*/ 675679 w 771525"/>
                  <a:gd name="connsiteY6" fmla="*/ 228388 h 828675"/>
                  <a:gd name="connsiteX7" fmla="*/ 620434 w 771525"/>
                  <a:gd name="connsiteY7" fmla="*/ 155046 h 828675"/>
                  <a:gd name="connsiteX8" fmla="*/ 553759 w 771525"/>
                  <a:gd name="connsiteY8" fmla="*/ 91228 h 828675"/>
                  <a:gd name="connsiteX9" fmla="*/ 509944 w 771525"/>
                  <a:gd name="connsiteY9" fmla="*/ 60748 h 828675"/>
                  <a:gd name="connsiteX10" fmla="*/ 459461 w 771525"/>
                  <a:gd name="connsiteY10" fmla="*/ 35031 h 828675"/>
                  <a:gd name="connsiteX11" fmla="*/ 440411 w 771525"/>
                  <a:gd name="connsiteY11" fmla="*/ 27411 h 828675"/>
                  <a:gd name="connsiteX12" fmla="*/ 222289 w 771525"/>
                  <a:gd name="connsiteY12" fmla="*/ 25506 h 828675"/>
                  <a:gd name="connsiteX13" fmla="*/ 92749 w 771525"/>
                  <a:gd name="connsiteY13" fmla="*/ 131233 h 828675"/>
                  <a:gd name="connsiteX14" fmla="*/ 81319 w 771525"/>
                  <a:gd name="connsiteY14" fmla="*/ 147426 h 828675"/>
                  <a:gd name="connsiteX15" fmla="*/ 52744 w 771525"/>
                  <a:gd name="connsiteY15" fmla="*/ 196003 h 828675"/>
                  <a:gd name="connsiteX16" fmla="*/ 31789 w 771525"/>
                  <a:gd name="connsiteY16" fmla="*/ 245533 h 828675"/>
                  <a:gd name="connsiteX17" fmla="*/ 10834 w 771525"/>
                  <a:gd name="connsiteY17" fmla="*/ 336021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71525" h="828675">
                    <a:moveTo>
                      <a:pt x="10834" y="336021"/>
                    </a:moveTo>
                    <a:cubicBezTo>
                      <a:pt x="4166" y="388408"/>
                      <a:pt x="6071" y="444606"/>
                      <a:pt x="20359" y="505566"/>
                    </a:cubicBezTo>
                    <a:cubicBezTo>
                      <a:pt x="53696" y="645583"/>
                      <a:pt x="110846" y="762741"/>
                      <a:pt x="204191" y="822748"/>
                    </a:cubicBezTo>
                    <a:cubicBezTo>
                      <a:pt x="134659" y="753216"/>
                      <a:pt x="107036" y="654156"/>
                      <a:pt x="140374" y="554143"/>
                    </a:cubicBezTo>
                    <a:cubicBezTo>
                      <a:pt x="173711" y="454131"/>
                      <a:pt x="393739" y="317923"/>
                      <a:pt x="581381" y="361738"/>
                    </a:cubicBezTo>
                    <a:cubicBezTo>
                      <a:pt x="766166" y="404601"/>
                      <a:pt x="754736" y="605578"/>
                      <a:pt x="753784" y="611293"/>
                    </a:cubicBezTo>
                    <a:cubicBezTo>
                      <a:pt x="792836" y="493183"/>
                      <a:pt x="758546" y="354118"/>
                      <a:pt x="675679" y="228388"/>
                    </a:cubicBezTo>
                    <a:cubicBezTo>
                      <a:pt x="657581" y="200766"/>
                      <a:pt x="639484" y="176953"/>
                      <a:pt x="620434" y="155046"/>
                    </a:cubicBezTo>
                    <a:cubicBezTo>
                      <a:pt x="598526" y="130281"/>
                      <a:pt x="576619" y="109326"/>
                      <a:pt x="553759" y="91228"/>
                    </a:cubicBezTo>
                    <a:cubicBezTo>
                      <a:pt x="539471" y="79798"/>
                      <a:pt x="524231" y="69321"/>
                      <a:pt x="509944" y="60748"/>
                    </a:cubicBezTo>
                    <a:cubicBezTo>
                      <a:pt x="492799" y="50271"/>
                      <a:pt x="475654" y="41698"/>
                      <a:pt x="459461" y="35031"/>
                    </a:cubicBezTo>
                    <a:cubicBezTo>
                      <a:pt x="452794" y="32173"/>
                      <a:pt x="447079" y="30268"/>
                      <a:pt x="440411" y="27411"/>
                    </a:cubicBezTo>
                    <a:cubicBezTo>
                      <a:pt x="358496" y="-2117"/>
                      <a:pt x="281344" y="3598"/>
                      <a:pt x="222289" y="25506"/>
                    </a:cubicBezTo>
                    <a:cubicBezTo>
                      <a:pt x="182284" y="40746"/>
                      <a:pt x="133706" y="76941"/>
                      <a:pt x="92749" y="131233"/>
                    </a:cubicBezTo>
                    <a:cubicBezTo>
                      <a:pt x="88939" y="136948"/>
                      <a:pt x="85129" y="141711"/>
                      <a:pt x="81319" y="147426"/>
                    </a:cubicBezTo>
                    <a:cubicBezTo>
                      <a:pt x="70841" y="162666"/>
                      <a:pt x="61316" y="178858"/>
                      <a:pt x="52744" y="196003"/>
                    </a:cubicBezTo>
                    <a:cubicBezTo>
                      <a:pt x="45124" y="211243"/>
                      <a:pt x="37504" y="227436"/>
                      <a:pt x="31789" y="245533"/>
                    </a:cubicBezTo>
                    <a:cubicBezTo>
                      <a:pt x="23216" y="275061"/>
                      <a:pt x="15596" y="304588"/>
                      <a:pt x="10834" y="336021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154901" y="3839186"/>
                <a:ext cx="638175" cy="523875"/>
              </a:xfrm>
              <a:custGeom>
                <a:avLst/>
                <a:gdLst>
                  <a:gd name="connsiteX0" fmla="*/ 97434 w 638175"/>
                  <a:gd name="connsiteY0" fmla="*/ 483259 h 523875"/>
                  <a:gd name="connsiteX1" fmla="*/ 301269 w 638175"/>
                  <a:gd name="connsiteY1" fmla="*/ 511834 h 523875"/>
                  <a:gd name="connsiteX2" fmla="*/ 400329 w 638175"/>
                  <a:gd name="connsiteY2" fmla="*/ 484212 h 523875"/>
                  <a:gd name="connsiteX3" fmla="*/ 634644 w 638175"/>
                  <a:gd name="connsiteY3" fmla="*/ 265137 h 523875"/>
                  <a:gd name="connsiteX4" fmla="*/ 634644 w 638175"/>
                  <a:gd name="connsiteY4" fmla="*/ 265137 h 523875"/>
                  <a:gd name="connsiteX5" fmla="*/ 462242 w 638175"/>
                  <a:gd name="connsiteY5" fmla="*/ 15582 h 523875"/>
                  <a:gd name="connsiteX6" fmla="*/ 21234 w 638175"/>
                  <a:gd name="connsiteY6" fmla="*/ 207987 h 523875"/>
                  <a:gd name="connsiteX7" fmla="*/ 85052 w 638175"/>
                  <a:gd name="connsiteY7" fmla="*/ 476592 h 523875"/>
                  <a:gd name="connsiteX8" fmla="*/ 97434 w 638175"/>
                  <a:gd name="connsiteY8" fmla="*/ 483259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175" h="523875">
                    <a:moveTo>
                      <a:pt x="97434" y="483259"/>
                    </a:moveTo>
                    <a:cubicBezTo>
                      <a:pt x="152679" y="514692"/>
                      <a:pt x="220307" y="526121"/>
                      <a:pt x="301269" y="511834"/>
                    </a:cubicBezTo>
                    <a:cubicBezTo>
                      <a:pt x="332702" y="506119"/>
                      <a:pt x="365087" y="497546"/>
                      <a:pt x="400329" y="484212"/>
                    </a:cubicBezTo>
                    <a:cubicBezTo>
                      <a:pt x="529869" y="434682"/>
                      <a:pt x="604164" y="356577"/>
                      <a:pt x="634644" y="265137"/>
                    </a:cubicBezTo>
                    <a:cubicBezTo>
                      <a:pt x="634644" y="265137"/>
                      <a:pt x="634644" y="265137"/>
                      <a:pt x="634644" y="265137"/>
                    </a:cubicBezTo>
                    <a:cubicBezTo>
                      <a:pt x="634644" y="259421"/>
                      <a:pt x="647027" y="58444"/>
                      <a:pt x="462242" y="15582"/>
                    </a:cubicBezTo>
                    <a:cubicBezTo>
                      <a:pt x="275552" y="-28233"/>
                      <a:pt x="54572" y="107974"/>
                      <a:pt x="21234" y="207987"/>
                    </a:cubicBezTo>
                    <a:cubicBezTo>
                      <a:pt x="-12103" y="307999"/>
                      <a:pt x="15519" y="407059"/>
                      <a:pt x="85052" y="476592"/>
                    </a:cubicBezTo>
                    <a:cubicBezTo>
                      <a:pt x="88862" y="478496"/>
                      <a:pt x="93624" y="480402"/>
                      <a:pt x="97434" y="48325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7538561" y="3336442"/>
                <a:ext cx="228600" cy="247650"/>
              </a:xfrm>
              <a:custGeom>
                <a:avLst/>
                <a:gdLst>
                  <a:gd name="connsiteX0" fmla="*/ 7144 w 228600"/>
                  <a:gd name="connsiteY0" fmla="*/ 216383 h 247650"/>
                  <a:gd name="connsiteX1" fmla="*/ 50959 w 228600"/>
                  <a:gd name="connsiteY1" fmla="*/ 246863 h 247650"/>
                  <a:gd name="connsiteX2" fmla="*/ 229076 w 228600"/>
                  <a:gd name="connsiteY2" fmla="*/ 8738 h 247650"/>
                  <a:gd name="connsiteX3" fmla="*/ 7144 w 228600"/>
                  <a:gd name="connsiteY3" fmla="*/ 216383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47650">
                    <a:moveTo>
                      <a:pt x="7144" y="216383"/>
                    </a:moveTo>
                    <a:cubicBezTo>
                      <a:pt x="22384" y="224956"/>
                      <a:pt x="36671" y="235433"/>
                      <a:pt x="50959" y="246863"/>
                    </a:cubicBezTo>
                    <a:cubicBezTo>
                      <a:pt x="115729" y="59221"/>
                      <a:pt x="229076" y="8738"/>
                      <a:pt x="229076" y="8738"/>
                    </a:cubicBezTo>
                    <a:cubicBezTo>
                      <a:pt x="150019" y="-14122"/>
                      <a:pt x="7144" y="216383"/>
                      <a:pt x="7144" y="216383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637487" y="3911852"/>
                <a:ext cx="38100" cy="38100"/>
              </a:xfrm>
              <a:custGeom>
                <a:avLst/>
                <a:gdLst>
                  <a:gd name="connsiteX0" fmla="*/ 8231 w 38100"/>
                  <a:gd name="connsiteY0" fmla="*/ 27688 h 38100"/>
                  <a:gd name="connsiteX1" fmla="*/ 27281 w 38100"/>
                  <a:gd name="connsiteY1" fmla="*/ 35308 h 38100"/>
                  <a:gd name="connsiteX2" fmla="*/ 34901 w 38100"/>
                  <a:gd name="connsiteY2" fmla="*/ 16258 h 38100"/>
                  <a:gd name="connsiteX3" fmla="*/ 15851 w 38100"/>
                  <a:gd name="connsiteY3" fmla="*/ 8638 h 38100"/>
                  <a:gd name="connsiteX4" fmla="*/ 8231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231" y="27688"/>
                    </a:moveTo>
                    <a:cubicBezTo>
                      <a:pt x="11088" y="35308"/>
                      <a:pt x="19661" y="39118"/>
                      <a:pt x="27281" y="35308"/>
                    </a:cubicBezTo>
                    <a:cubicBezTo>
                      <a:pt x="34901" y="32451"/>
                      <a:pt x="38711" y="23878"/>
                      <a:pt x="34901" y="16258"/>
                    </a:cubicBezTo>
                    <a:cubicBezTo>
                      <a:pt x="32043" y="8638"/>
                      <a:pt x="23471" y="4828"/>
                      <a:pt x="15851" y="8638"/>
                    </a:cubicBezTo>
                    <a:cubicBezTo>
                      <a:pt x="8231" y="12448"/>
                      <a:pt x="5373" y="21021"/>
                      <a:pt x="8231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7193214" y="4114734"/>
                <a:ext cx="38100" cy="38100"/>
              </a:xfrm>
              <a:custGeom>
                <a:avLst/>
                <a:gdLst>
                  <a:gd name="connsiteX0" fmla="*/ 8638 w 38100"/>
                  <a:gd name="connsiteY0" fmla="*/ 27688 h 38100"/>
                  <a:gd name="connsiteX1" fmla="*/ 27688 w 38100"/>
                  <a:gd name="connsiteY1" fmla="*/ 35309 h 38100"/>
                  <a:gd name="connsiteX2" fmla="*/ 35308 w 38100"/>
                  <a:gd name="connsiteY2" fmla="*/ 16259 h 38100"/>
                  <a:gd name="connsiteX3" fmla="*/ 16258 w 38100"/>
                  <a:gd name="connsiteY3" fmla="*/ 8638 h 38100"/>
                  <a:gd name="connsiteX4" fmla="*/ 8638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638" y="27688"/>
                    </a:moveTo>
                    <a:cubicBezTo>
                      <a:pt x="11496" y="35309"/>
                      <a:pt x="20068" y="39119"/>
                      <a:pt x="27688" y="35309"/>
                    </a:cubicBezTo>
                    <a:cubicBezTo>
                      <a:pt x="35308" y="32451"/>
                      <a:pt x="39118" y="23878"/>
                      <a:pt x="35308" y="16259"/>
                    </a:cubicBezTo>
                    <a:cubicBezTo>
                      <a:pt x="32451" y="8638"/>
                      <a:pt x="23878" y="4828"/>
                      <a:pt x="16258" y="8638"/>
                    </a:cubicBezTo>
                    <a:cubicBezTo>
                      <a:pt x="8638" y="12448"/>
                      <a:pt x="4828" y="20069"/>
                      <a:pt x="8638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7033980" y="3521869"/>
                <a:ext cx="276225" cy="400050"/>
              </a:xfrm>
              <a:custGeom>
                <a:avLst/>
                <a:gdLst>
                  <a:gd name="connsiteX0" fmla="*/ 33570 w 276225"/>
                  <a:gd name="connsiteY0" fmla="*/ 216694 h 400050"/>
                  <a:gd name="connsiteX1" fmla="*/ 54525 w 276225"/>
                  <a:gd name="connsiteY1" fmla="*/ 167164 h 400050"/>
                  <a:gd name="connsiteX2" fmla="*/ 83100 w 276225"/>
                  <a:gd name="connsiteY2" fmla="*/ 118586 h 400050"/>
                  <a:gd name="connsiteX3" fmla="*/ 94530 w 276225"/>
                  <a:gd name="connsiteY3" fmla="*/ 102394 h 400050"/>
                  <a:gd name="connsiteX4" fmla="*/ 200258 w 276225"/>
                  <a:gd name="connsiteY4" fmla="*/ 7144 h 400050"/>
                  <a:gd name="connsiteX5" fmla="*/ 266933 w 276225"/>
                  <a:gd name="connsiteY5" fmla="*/ 157639 h 400050"/>
                  <a:gd name="connsiteX6" fmla="*/ 103103 w 276225"/>
                  <a:gd name="connsiteY6" fmla="*/ 327184 h 400050"/>
                  <a:gd name="connsiteX7" fmla="*/ 25950 w 276225"/>
                  <a:gd name="connsiteY7" fmla="*/ 398621 h 400050"/>
                  <a:gd name="connsiteX8" fmla="*/ 8805 w 276225"/>
                  <a:gd name="connsiteY8" fmla="*/ 400526 h 400050"/>
                  <a:gd name="connsiteX9" fmla="*/ 10710 w 276225"/>
                  <a:gd name="connsiteY9" fmla="*/ 306229 h 400050"/>
                  <a:gd name="connsiteX10" fmla="*/ 33570 w 276225"/>
                  <a:gd name="connsiteY10" fmla="*/ 216694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6225" h="400050">
                    <a:moveTo>
                      <a:pt x="33570" y="216694"/>
                    </a:moveTo>
                    <a:cubicBezTo>
                      <a:pt x="39285" y="199549"/>
                      <a:pt x="46905" y="183356"/>
                      <a:pt x="54525" y="167164"/>
                    </a:cubicBezTo>
                    <a:cubicBezTo>
                      <a:pt x="63098" y="150019"/>
                      <a:pt x="72623" y="133826"/>
                      <a:pt x="83100" y="118586"/>
                    </a:cubicBezTo>
                    <a:cubicBezTo>
                      <a:pt x="86910" y="112871"/>
                      <a:pt x="90720" y="107156"/>
                      <a:pt x="94530" y="102394"/>
                    </a:cubicBezTo>
                    <a:cubicBezTo>
                      <a:pt x="127868" y="58579"/>
                      <a:pt x="165968" y="26194"/>
                      <a:pt x="200258" y="7144"/>
                    </a:cubicBezTo>
                    <a:cubicBezTo>
                      <a:pt x="243120" y="48101"/>
                      <a:pt x="282173" y="84296"/>
                      <a:pt x="266933" y="157639"/>
                    </a:cubicBezTo>
                    <a:cubicBezTo>
                      <a:pt x="251693" y="233839"/>
                      <a:pt x="140250" y="262414"/>
                      <a:pt x="103103" y="327184"/>
                    </a:cubicBezTo>
                    <a:cubicBezTo>
                      <a:pt x="81195" y="365284"/>
                      <a:pt x="77385" y="390049"/>
                      <a:pt x="25950" y="398621"/>
                    </a:cubicBezTo>
                    <a:cubicBezTo>
                      <a:pt x="20235" y="399574"/>
                      <a:pt x="14520" y="399574"/>
                      <a:pt x="8805" y="400526"/>
                    </a:cubicBezTo>
                    <a:cubicBezTo>
                      <a:pt x="5948" y="367189"/>
                      <a:pt x="6900" y="335756"/>
                      <a:pt x="10710" y="306229"/>
                    </a:cubicBezTo>
                    <a:cubicBezTo>
                      <a:pt x="16425" y="273844"/>
                      <a:pt x="24045" y="244316"/>
                      <a:pt x="33570" y="21669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7172801" y="4395311"/>
                <a:ext cx="142875" cy="209550"/>
              </a:xfrm>
              <a:custGeom>
                <a:avLst/>
                <a:gdLst>
                  <a:gd name="connsiteX0" fmla="*/ 27146 w 142875"/>
                  <a:gd name="connsiteY0" fmla="*/ 187166 h 209550"/>
                  <a:gd name="connsiteX1" fmla="*/ 71914 w 142875"/>
                  <a:gd name="connsiteY1" fmla="*/ 7144 h 209550"/>
                  <a:gd name="connsiteX2" fmla="*/ 133826 w 142875"/>
                  <a:gd name="connsiteY2" fmla="*/ 107156 h 209550"/>
                  <a:gd name="connsiteX3" fmla="*/ 36671 w 142875"/>
                  <a:gd name="connsiteY3" fmla="*/ 207169 h 209550"/>
                  <a:gd name="connsiteX4" fmla="*/ 7144 w 142875"/>
                  <a:gd name="connsiteY4" fmla="*/ 198596 h 209550"/>
                  <a:gd name="connsiteX5" fmla="*/ 27146 w 142875"/>
                  <a:gd name="connsiteY5" fmla="*/ 18716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209550">
                    <a:moveTo>
                      <a:pt x="27146" y="187166"/>
                    </a:moveTo>
                    <a:cubicBezTo>
                      <a:pt x="49054" y="162401"/>
                      <a:pt x="63341" y="73819"/>
                      <a:pt x="71914" y="7144"/>
                    </a:cubicBezTo>
                    <a:cubicBezTo>
                      <a:pt x="125254" y="19526"/>
                      <a:pt x="154781" y="43339"/>
                      <a:pt x="133826" y="107156"/>
                    </a:cubicBezTo>
                    <a:cubicBezTo>
                      <a:pt x="120491" y="148114"/>
                      <a:pt x="85249" y="210026"/>
                      <a:pt x="36671" y="207169"/>
                    </a:cubicBezTo>
                    <a:cubicBezTo>
                      <a:pt x="25241" y="206216"/>
                      <a:pt x="15716" y="203359"/>
                      <a:pt x="7144" y="198596"/>
                    </a:cubicBezTo>
                    <a:cubicBezTo>
                      <a:pt x="15716" y="194786"/>
                      <a:pt x="22384" y="190976"/>
                      <a:pt x="27146" y="187166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795611" y="4599146"/>
                <a:ext cx="342900" cy="228600"/>
              </a:xfrm>
              <a:custGeom>
                <a:avLst/>
                <a:gdLst>
                  <a:gd name="connsiteX0" fmla="*/ 329089 w 342900"/>
                  <a:gd name="connsiteY0" fmla="*/ 7144 h 228600"/>
                  <a:gd name="connsiteX1" fmla="*/ 266224 w 342900"/>
                  <a:gd name="connsiteY1" fmla="*/ 220504 h 228600"/>
                  <a:gd name="connsiteX2" fmla="*/ 149066 w 342900"/>
                  <a:gd name="connsiteY2" fmla="*/ 223361 h 228600"/>
                  <a:gd name="connsiteX3" fmla="*/ 110966 w 342900"/>
                  <a:gd name="connsiteY3" fmla="*/ 211931 h 228600"/>
                  <a:gd name="connsiteX4" fmla="*/ 62389 w 342900"/>
                  <a:gd name="connsiteY4" fmla="*/ 216694 h 228600"/>
                  <a:gd name="connsiteX5" fmla="*/ 7144 w 342900"/>
                  <a:gd name="connsiteY5" fmla="*/ 144304 h 228600"/>
                  <a:gd name="connsiteX6" fmla="*/ 329089 w 342900"/>
                  <a:gd name="connsiteY6" fmla="*/ 7144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900" h="228600">
                    <a:moveTo>
                      <a:pt x="329089" y="7144"/>
                    </a:moveTo>
                    <a:cubicBezTo>
                      <a:pt x="332899" y="87154"/>
                      <a:pt x="375761" y="191929"/>
                      <a:pt x="266224" y="220504"/>
                    </a:cubicBezTo>
                    <a:cubicBezTo>
                      <a:pt x="230981" y="230029"/>
                      <a:pt x="184309" y="230981"/>
                      <a:pt x="149066" y="223361"/>
                    </a:cubicBezTo>
                    <a:cubicBezTo>
                      <a:pt x="135731" y="220504"/>
                      <a:pt x="125254" y="213836"/>
                      <a:pt x="110966" y="211931"/>
                    </a:cubicBezTo>
                    <a:cubicBezTo>
                      <a:pt x="94774" y="210979"/>
                      <a:pt x="77629" y="220504"/>
                      <a:pt x="62389" y="216694"/>
                    </a:cubicBezTo>
                    <a:cubicBezTo>
                      <a:pt x="32861" y="210026"/>
                      <a:pt x="14764" y="176689"/>
                      <a:pt x="7144" y="144304"/>
                    </a:cubicBezTo>
                    <a:cubicBezTo>
                      <a:pt x="104299" y="41434"/>
                      <a:pt x="243364" y="22384"/>
                      <a:pt x="329089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7234028" y="4703571"/>
                <a:ext cx="114300" cy="133350"/>
              </a:xfrm>
              <a:custGeom>
                <a:avLst/>
                <a:gdLst>
                  <a:gd name="connsiteX0" fmla="*/ 69742 w 114300"/>
                  <a:gd name="connsiteY0" fmla="*/ 12257 h 133350"/>
                  <a:gd name="connsiteX1" fmla="*/ 24022 w 114300"/>
                  <a:gd name="connsiteY1" fmla="*/ 115127 h 133350"/>
                  <a:gd name="connsiteX2" fmla="*/ 75457 w 114300"/>
                  <a:gd name="connsiteY2" fmla="*/ 12257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133350">
                    <a:moveTo>
                      <a:pt x="69742" y="12257"/>
                    </a:moveTo>
                    <a:cubicBezTo>
                      <a:pt x="144990" y="19877"/>
                      <a:pt x="101175" y="167514"/>
                      <a:pt x="24022" y="115127"/>
                    </a:cubicBezTo>
                    <a:cubicBezTo>
                      <a:pt x="-23603" y="82742"/>
                      <a:pt x="41167" y="-16318"/>
                      <a:pt x="75457" y="12257"/>
                    </a:cubicBezTo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6890363" y="4873181"/>
                <a:ext cx="57150" cy="66675"/>
              </a:xfrm>
              <a:custGeom>
                <a:avLst/>
                <a:gdLst>
                  <a:gd name="connsiteX0" fmla="*/ 21929 w 57150"/>
                  <a:gd name="connsiteY0" fmla="*/ 15050 h 66675"/>
                  <a:gd name="connsiteX1" fmla="*/ 53362 w 57150"/>
                  <a:gd name="connsiteY1" fmla="*/ 11239 h 66675"/>
                  <a:gd name="connsiteX2" fmla="*/ 56219 w 57150"/>
                  <a:gd name="connsiteY2" fmla="*/ 56007 h 66675"/>
                  <a:gd name="connsiteX3" fmla="*/ 8594 w 57150"/>
                  <a:gd name="connsiteY3" fmla="*/ 62675 h 66675"/>
                  <a:gd name="connsiteX4" fmla="*/ 21929 w 57150"/>
                  <a:gd name="connsiteY4" fmla="*/ 1505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66675">
                    <a:moveTo>
                      <a:pt x="21929" y="15050"/>
                    </a:moveTo>
                    <a:cubicBezTo>
                      <a:pt x="33359" y="9335"/>
                      <a:pt x="46694" y="2667"/>
                      <a:pt x="53362" y="11239"/>
                    </a:cubicBezTo>
                    <a:cubicBezTo>
                      <a:pt x="53362" y="26479"/>
                      <a:pt x="52409" y="41719"/>
                      <a:pt x="56219" y="56007"/>
                    </a:cubicBezTo>
                    <a:cubicBezTo>
                      <a:pt x="41932" y="62675"/>
                      <a:pt x="23834" y="64579"/>
                      <a:pt x="8594" y="62675"/>
                    </a:cubicBezTo>
                    <a:cubicBezTo>
                      <a:pt x="3832" y="44577"/>
                      <a:pt x="11452" y="29337"/>
                      <a:pt x="21929" y="15050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7314784" y="4514374"/>
                <a:ext cx="66675" cy="66675"/>
              </a:xfrm>
              <a:custGeom>
                <a:avLst/>
                <a:gdLst>
                  <a:gd name="connsiteX0" fmla="*/ 56614 w 66675"/>
                  <a:gd name="connsiteY0" fmla="*/ 7144 h 66675"/>
                  <a:gd name="connsiteX1" fmla="*/ 28039 w 66675"/>
                  <a:gd name="connsiteY1" fmla="*/ 65246 h 66675"/>
                  <a:gd name="connsiteX2" fmla="*/ 56614 w 66675"/>
                  <a:gd name="connsiteY2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66675">
                    <a:moveTo>
                      <a:pt x="56614" y="7144"/>
                    </a:moveTo>
                    <a:cubicBezTo>
                      <a:pt x="83284" y="30004"/>
                      <a:pt x="62329" y="73819"/>
                      <a:pt x="28039" y="65246"/>
                    </a:cubicBezTo>
                    <a:cubicBezTo>
                      <a:pt x="-21491" y="53816"/>
                      <a:pt x="28991" y="12859"/>
                      <a:pt x="56614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7169042" y="4655459"/>
                <a:ext cx="38100" cy="47625"/>
              </a:xfrm>
              <a:custGeom>
                <a:avLst/>
                <a:gdLst>
                  <a:gd name="connsiteX0" fmla="*/ 10903 w 38100"/>
                  <a:gd name="connsiteY0" fmla="*/ 11791 h 47625"/>
                  <a:gd name="connsiteX1" fmla="*/ 39478 w 38100"/>
                  <a:gd name="connsiteY1" fmla="*/ 17507 h 47625"/>
                  <a:gd name="connsiteX2" fmla="*/ 38525 w 38100"/>
                  <a:gd name="connsiteY2" fmla="*/ 43224 h 47625"/>
                  <a:gd name="connsiteX3" fmla="*/ 10903 w 38100"/>
                  <a:gd name="connsiteY3" fmla="*/ 1179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47625">
                    <a:moveTo>
                      <a:pt x="10903" y="11791"/>
                    </a:moveTo>
                    <a:cubicBezTo>
                      <a:pt x="26143" y="7029"/>
                      <a:pt x="38525" y="2266"/>
                      <a:pt x="39478" y="17507"/>
                    </a:cubicBezTo>
                    <a:cubicBezTo>
                      <a:pt x="41383" y="24174"/>
                      <a:pt x="39478" y="35604"/>
                      <a:pt x="38525" y="43224"/>
                    </a:cubicBezTo>
                    <a:cubicBezTo>
                      <a:pt x="15665" y="54654"/>
                      <a:pt x="-527" y="34651"/>
                      <a:pt x="10903" y="11791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7367917" y="4124071"/>
                <a:ext cx="304800" cy="152400"/>
              </a:xfrm>
              <a:custGeom>
                <a:avLst/>
                <a:gdLst>
                  <a:gd name="connsiteX0" fmla="*/ 73966 w 304800"/>
                  <a:gd name="connsiteY0" fmla="*/ 145986 h 152400"/>
                  <a:gd name="connsiteX1" fmla="*/ 14911 w 304800"/>
                  <a:gd name="connsiteY1" fmla="*/ 141224 h 152400"/>
                  <a:gd name="connsiteX2" fmla="*/ 7291 w 304800"/>
                  <a:gd name="connsiteY2" fmla="*/ 130746 h 152400"/>
                  <a:gd name="connsiteX3" fmla="*/ 17768 w 304800"/>
                  <a:gd name="connsiteY3" fmla="*/ 123126 h 152400"/>
                  <a:gd name="connsiteX4" fmla="*/ 282563 w 304800"/>
                  <a:gd name="connsiteY4" fmla="*/ 12636 h 152400"/>
                  <a:gd name="connsiteX5" fmla="*/ 294946 w 304800"/>
                  <a:gd name="connsiteY5" fmla="*/ 7874 h 152400"/>
                  <a:gd name="connsiteX6" fmla="*/ 299708 w 304800"/>
                  <a:gd name="connsiteY6" fmla="*/ 20256 h 152400"/>
                  <a:gd name="connsiteX7" fmla="*/ 73966 w 304800"/>
                  <a:gd name="connsiteY7" fmla="*/ 145986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152400">
                    <a:moveTo>
                      <a:pt x="73966" y="145986"/>
                    </a:moveTo>
                    <a:cubicBezTo>
                      <a:pt x="55868" y="145986"/>
                      <a:pt x="35866" y="144081"/>
                      <a:pt x="14911" y="141224"/>
                    </a:cubicBezTo>
                    <a:cubicBezTo>
                      <a:pt x="10148" y="140271"/>
                      <a:pt x="6338" y="135509"/>
                      <a:pt x="7291" y="130746"/>
                    </a:cubicBezTo>
                    <a:cubicBezTo>
                      <a:pt x="8243" y="125984"/>
                      <a:pt x="13006" y="122174"/>
                      <a:pt x="17768" y="123126"/>
                    </a:cubicBezTo>
                    <a:cubicBezTo>
                      <a:pt x="213031" y="155511"/>
                      <a:pt x="282563" y="14541"/>
                      <a:pt x="282563" y="12636"/>
                    </a:cubicBezTo>
                    <a:cubicBezTo>
                      <a:pt x="284468" y="7874"/>
                      <a:pt x="290183" y="5969"/>
                      <a:pt x="294946" y="7874"/>
                    </a:cubicBezTo>
                    <a:cubicBezTo>
                      <a:pt x="299708" y="9779"/>
                      <a:pt x="301613" y="15494"/>
                      <a:pt x="299708" y="20256"/>
                    </a:cubicBezTo>
                    <a:cubicBezTo>
                      <a:pt x="298756" y="21209"/>
                      <a:pt x="237796" y="145986"/>
                      <a:pt x="73966" y="145986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513" name="组合 251"/>
            <p:cNvGrpSpPr/>
            <p:nvPr/>
          </p:nvGrpSpPr>
          <p:grpSpPr>
            <a:xfrm rot="-1540298">
              <a:off x="1827275" y="1504251"/>
              <a:ext cx="65201" cy="65201"/>
              <a:chOff x="322879" y="2200069"/>
              <a:chExt cx="65201" cy="65201"/>
            </a:xfrm>
          </p:grpSpPr>
          <p:sp>
            <p:nvSpPr>
              <p:cNvPr id="21517" name="任意多边形: 形状 255"/>
              <p:cNvSpPr/>
              <p:nvPr/>
            </p:nvSpPr>
            <p:spPr>
              <a:xfrm>
                <a:off x="322879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8" name="任意多边形: 形状 256"/>
              <p:cNvSpPr/>
              <p:nvPr/>
            </p:nvSpPr>
            <p:spPr>
              <a:xfrm>
                <a:off x="351404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14" name="组合 252"/>
            <p:cNvGrpSpPr/>
            <p:nvPr/>
          </p:nvGrpSpPr>
          <p:grpSpPr>
            <a:xfrm rot="-1180735">
              <a:off x="1956583" y="1459275"/>
              <a:ext cx="65201" cy="65201"/>
              <a:chOff x="440240" y="2200069"/>
              <a:chExt cx="65201" cy="65201"/>
            </a:xfrm>
          </p:grpSpPr>
          <p:sp>
            <p:nvSpPr>
              <p:cNvPr id="21515" name="任意多边形: 形状 253"/>
              <p:cNvSpPr/>
              <p:nvPr/>
            </p:nvSpPr>
            <p:spPr>
              <a:xfrm>
                <a:off x="440240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6" name="任意多边形: 形状 254"/>
              <p:cNvSpPr/>
              <p:nvPr/>
            </p:nvSpPr>
            <p:spPr>
              <a:xfrm>
                <a:off x="468765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6"/>
          <p:cNvSpPr txBox="1"/>
          <p:nvPr/>
        </p:nvSpPr>
        <p:spPr>
          <a:xfrm>
            <a:off x="1101725" y="1703388"/>
            <a:ext cx="7385050" cy="1335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自由读课文，思考：课文写了一件什么事？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2253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536996">
            <a:off x="88900" y="209550"/>
            <a:ext cx="1195388" cy="982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文本框 55"/>
          <p:cNvSpPr txBox="1"/>
          <p:nvPr/>
        </p:nvSpPr>
        <p:spPr>
          <a:xfrm>
            <a:off x="398579" y="1131616"/>
            <a:ext cx="35306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左右结构的字：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61" name="文本框 1"/>
          <p:cNvSpPr txBox="1"/>
          <p:nvPr/>
        </p:nvSpPr>
        <p:spPr>
          <a:xfrm>
            <a:off x="298450" y="84138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礼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25988" y="2070896"/>
            <a:ext cx="1181101" cy="1181101"/>
          </a:xfrm>
          <a:prstGeom prst="rect">
            <a:avLst/>
          </a:prstGeom>
        </p:spPr>
      </p:pic>
      <p:pic>
        <p:nvPicPr>
          <p:cNvPr id="4" name="鲜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5389" y="2072587"/>
            <a:ext cx="1181101" cy="1181101"/>
          </a:xfrm>
          <a:prstGeom prst="rect">
            <a:avLst/>
          </a:prstGeom>
        </p:spPr>
      </p:pic>
      <p:pic>
        <p:nvPicPr>
          <p:cNvPr id="6" name="惊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58740" y="2074134"/>
            <a:ext cx="1163338" cy="1163338"/>
          </a:xfrm>
          <a:prstGeom prst="rect">
            <a:avLst/>
          </a:prstGeom>
        </p:spPr>
      </p:pic>
      <p:pic>
        <p:nvPicPr>
          <p:cNvPr id="7" name="巧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50559" y="2059974"/>
            <a:ext cx="1189853" cy="1189853"/>
          </a:xfrm>
          <a:prstGeom prst="rect">
            <a:avLst/>
          </a:prstGeom>
        </p:spPr>
      </p:pic>
      <p:pic>
        <p:nvPicPr>
          <p:cNvPr id="8" name="叔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321784" y="2062292"/>
            <a:ext cx="1199893" cy="1199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20764" y="741446"/>
            <a:ext cx="6006544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“鲜”左右等宽，“鱼”作偏旁时，第八笔横改成提。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5553" y="607289"/>
            <a:ext cx="1538868" cy="1538868"/>
          </a:xfrm>
          <a:prstGeom prst="rect">
            <a:avLst/>
          </a:prstGeom>
        </p:spPr>
      </p:pic>
      <p:pic>
        <p:nvPicPr>
          <p:cNvPr id="5" name="叔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5848" y="2984615"/>
            <a:ext cx="1530725" cy="1530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7913" y="3150057"/>
            <a:ext cx="6281465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</a:rPr>
              <a:t>    左高右低，第三笔横略向上倾斜，第七笔横撇略高于第三笔横。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惊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46232" y="2914393"/>
            <a:ext cx="1459898" cy="1459898"/>
          </a:xfrm>
          <a:prstGeom prst="rect">
            <a:avLst/>
          </a:prstGeom>
        </p:spPr>
      </p:pic>
      <p:pic>
        <p:nvPicPr>
          <p:cNvPr id="8" name="巧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2073" y="762514"/>
            <a:ext cx="1493172" cy="149317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76818" y="1161576"/>
            <a:ext cx="478322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左右等宽，末笔内收。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7964" y="3361079"/>
            <a:ext cx="478322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左右等宽，撇点对称。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8481" y="1610287"/>
            <a:ext cx="6281465" cy="1574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</a:rPr>
              <a:t>    第一笔点从左上格起笔，第二笔横撇的横稍微向上倾斜，最后一笔竖弯钩要写得舒展。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礼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92285" y="1669675"/>
            <a:ext cx="1457790" cy="145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文本框 43"/>
          <p:cNvSpPr txBox="1"/>
          <p:nvPr/>
        </p:nvSpPr>
        <p:spPr>
          <a:xfrm>
            <a:off x="354710" y="258569"/>
            <a:ext cx="394176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半包围结构的字：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1188" y="2909888"/>
            <a:ext cx="83962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通，先里边后外边；原，先外边后里边。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偏旁是走之的字，书写顺序都是先里后外。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原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02883" y="1153422"/>
            <a:ext cx="1365559" cy="1365559"/>
          </a:xfrm>
          <a:prstGeom prst="rect">
            <a:avLst/>
          </a:prstGeom>
        </p:spPr>
      </p:pic>
      <p:pic>
        <p:nvPicPr>
          <p:cNvPr id="5" name="通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8128" y="1135619"/>
            <a:ext cx="1422271" cy="1422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0" b="6870"/>
          <a:stretch>
            <a:fillRect/>
          </a:stretch>
        </p:blipFill>
        <p:spPr>
          <a:xfrm>
            <a:off x="0" y="-117475"/>
            <a:ext cx="9144000" cy="526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"/>
          <p:cNvPicPr>
            <a:picLocks noChangeAspect="1"/>
          </p:cNvPicPr>
          <p:nvPr/>
        </p:nvPicPr>
        <p:blipFill>
          <a:blip r:embed="rId2"/>
          <a:srcRect l="3835" t="20645" r="4553" b="21577"/>
          <a:stretch>
            <a:fillRect/>
          </a:stretch>
        </p:blipFill>
        <p:spPr>
          <a:xfrm>
            <a:off x="0" y="-187325"/>
            <a:ext cx="2324100" cy="127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8"/>
          <p:cNvSpPr txBox="1"/>
          <p:nvPr/>
        </p:nvSpPr>
        <p:spPr>
          <a:xfrm>
            <a:off x="2324100" y="571842"/>
            <a:ext cx="4100980" cy="668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弯弯曲曲的小路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文本框 1">
            <a:hlinkClick r:id="" action="ppaction://noaction"/>
          </p:cNvPr>
          <p:cNvSpPr txBox="1"/>
          <p:nvPr/>
        </p:nvSpPr>
        <p:spPr>
          <a:xfrm>
            <a:off x="233363" y="125413"/>
            <a:ext cx="18557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2388825" y="1452517"/>
            <a:ext cx="4478597" cy="668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开满鲜花的小路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02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5"/>
          <p:cNvSpPr txBox="1"/>
          <p:nvPr/>
        </p:nvSpPr>
        <p:spPr>
          <a:xfrm>
            <a:off x="558800" y="920750"/>
            <a:ext cx="2706688" cy="1195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听写词语。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齐读词语。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5604" name="图片 6"/>
          <p:cNvPicPr>
            <a:picLocks noChangeAspect="1"/>
          </p:cNvPicPr>
          <p:nvPr/>
        </p:nvPicPr>
        <p:blipFill>
          <a:blip r:embed="rId1"/>
          <a:srcRect l="3835" t="20645" r="4553" b="21577"/>
          <a:stretch>
            <a:fillRect/>
          </a:stretch>
        </p:blipFill>
        <p:spPr>
          <a:xfrm>
            <a:off x="3602038" y="-187325"/>
            <a:ext cx="2324100" cy="1271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1">
            <a:hlinkClick r:id="" action="ppaction://noaction"/>
          </p:cNvPr>
          <p:cNvSpPr txBox="1"/>
          <p:nvPr/>
        </p:nvSpPr>
        <p:spPr>
          <a:xfrm>
            <a:off x="3835400" y="125413"/>
            <a:ext cx="18557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4670" y="2073320"/>
            <a:ext cx="7889840" cy="2455480"/>
          </a:xfrm>
          <a:prstGeom prst="rect">
            <a:avLst/>
          </a:prstGeom>
          <a:noFill/>
          <a:ln w="222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来  颗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  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掉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懊丧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  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丽多彩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籽  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611188" y="207963"/>
            <a:ext cx="558958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借助课本插图，讲讲故事。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949325"/>
            <a:ext cx="803751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黄狗给鼹鼠先生送来了长颈鹿大叔寄来的一个包裹。他去邮局领取包裹后，不知道里面的小颗粒是什么，就想去问松鼠太太，没想到全在路上漏光了，第二年春天，沿路开满了绚丽多彩、五颜六色的鲜花，这不禁让人赞叹：</a:t>
            </a:r>
            <a:r>
              <a:rPr lang="en-US" altLang="zh-CN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多么美好的礼物啊！</a:t>
            </a:r>
            <a:r>
              <a:rPr lang="en-US" altLang="zh-CN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文本框 143"/>
          <p:cNvSpPr txBox="1"/>
          <p:nvPr/>
        </p:nvSpPr>
        <p:spPr>
          <a:xfrm>
            <a:off x="1077912" y="1892299"/>
            <a:ext cx="7615237" cy="11953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啊，通往松鼠太太家的路，成了一条开满鲜花的小路。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1900238" y="1885949"/>
            <a:ext cx="822796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631824" y="3063876"/>
            <a:ext cx="8181975" cy="1195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此刻鼹鼠先生的心情怎么样？哪一个词表达了他的心情？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7" name="矩形: 圆角 146"/>
          <p:cNvSpPr/>
          <p:nvPr/>
        </p:nvSpPr>
        <p:spPr>
          <a:xfrm>
            <a:off x="4782644" y="3696493"/>
            <a:ext cx="1550988" cy="64928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惊喜</a:t>
            </a:r>
            <a:endParaRPr kumimoji="0" lang="zh-CN" altLang="en-US" sz="36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4" name="TextBox 36"/>
          <p:cNvSpPr txBox="1">
            <a:spLocks noChangeArrowheads="1"/>
          </p:cNvSpPr>
          <p:nvPr/>
        </p:nvSpPr>
        <p:spPr bwMode="auto">
          <a:xfrm>
            <a:off x="2013186" y="1550591"/>
            <a:ext cx="5969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à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7" name="文本框 1"/>
          <p:cNvSpPr txBox="1"/>
          <p:nvPr/>
        </p:nvSpPr>
        <p:spPr>
          <a:xfrm>
            <a:off x="487361" y="610394"/>
            <a:ext cx="8326438" cy="11953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自由朗读第</a:t>
            </a:r>
            <a:r>
              <a:rPr lang="en-US" altLang="zh-CN" sz="3200" b="1" dirty="0"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自然段，找一找鼹鼠先生看到了什么。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823" y="4356893"/>
            <a:ext cx="818197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读出鼹鼠先生的惊喜之情。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47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/>
          <p:nvPr/>
        </p:nvSpPr>
        <p:spPr>
          <a:xfrm>
            <a:off x="724694" y="780256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你们知道鼹鼠先生发现这条小路有什么变化吗？从哪里知道的？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094" y="2120106"/>
            <a:ext cx="6854825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门前开着一大片绚丽多彩的鲜花。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3B771B"/>
                </a:solidFill>
                <a:latin typeface="宋体" panose="02010600030101010101" pitchFamily="2" charset="-122"/>
              </a:rPr>
              <a:t>门前开着一大片五颜六色的鲜花。</a:t>
            </a:r>
            <a:endParaRPr lang="zh-CN" altLang="en-US" sz="3200" b="1" dirty="0">
              <a:solidFill>
                <a:srgbClr val="3B771B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门前的小路上花朵簇簇。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/>
          <p:nvPr/>
        </p:nvSpPr>
        <p:spPr>
          <a:xfrm>
            <a:off x="478565" y="154786"/>
            <a:ext cx="73056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自由读句子，你发现了什么？从哪个词语看出来的？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638" y="1343025"/>
            <a:ext cx="78327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一大片   簇簇     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   五颜六色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1" cstate="print"/>
          <a:srcRect l="4274" r="1235" b="28941"/>
          <a:stretch>
            <a:fillRect/>
          </a:stretch>
        </p:blipFill>
        <p:spPr>
          <a:xfrm>
            <a:off x="611188" y="1947869"/>
            <a:ext cx="3405671" cy="192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/>
          <p:nvPr/>
        </p:nvPicPr>
        <p:blipFill rotWithShape="1">
          <a:blip r:embed="rId2"/>
          <a:srcRect l="8357" r="42292"/>
          <a:stretch>
            <a:fillRect/>
          </a:stretch>
        </p:blipFill>
        <p:spPr>
          <a:xfrm>
            <a:off x="4728323" y="1947869"/>
            <a:ext cx="3405670" cy="192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: 圆角 7"/>
          <p:cNvSpPr/>
          <p:nvPr/>
        </p:nvSpPr>
        <p:spPr>
          <a:xfrm>
            <a:off x="1074738" y="3868738"/>
            <a:ext cx="2478088" cy="64928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鲜花数量多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192713" y="3868738"/>
            <a:ext cx="2478088" cy="64928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鲜花颜色多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611187" y="784625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结合课文插图完成课后练习，试着把一句话说具体。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6512" y="2124475"/>
            <a:ext cx="6530975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房子旁边长着一棵高大的树。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B771B"/>
                </a:solidFill>
                <a:latin typeface="宋体" panose="02010600030101010101" pitchFamily="2" charset="-122"/>
              </a:rPr>
              <a:t>山坡上到处是绿油油的小草。</a:t>
            </a:r>
            <a:endParaRPr lang="zh-CN" altLang="en-US" sz="3200" b="1" dirty="0">
              <a:solidFill>
                <a:srgbClr val="3B771B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草地上小动物们在快活地玩耍。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/>
          <p:nvPr/>
        </p:nvSpPr>
        <p:spPr>
          <a:xfrm>
            <a:off x="893763" y="2098675"/>
            <a:ext cx="8016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看到门前开着一大片绚丽多彩的鲜花，她惊奇地说：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这是谁在我家门前种的花？多美啊！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鼹鼠先生回答：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我不知道！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477572" y="1974857"/>
            <a:ext cx="1142456" cy="780104"/>
            <a:chOff x="2390428" y="454509"/>
            <a:chExt cx="1840037" cy="13395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任意多边形: 形状 3"/>
            <p:cNvSpPr/>
            <p:nvPr/>
          </p:nvSpPr>
          <p:spPr>
            <a:xfrm>
              <a:off x="2417691" y="792481"/>
              <a:ext cx="1669355" cy="1001613"/>
            </a:xfrm>
            <a:custGeom>
              <a:avLst/>
              <a:gdLst>
                <a:gd name="connsiteX0" fmla="*/ 962982 w 1047750"/>
                <a:gd name="connsiteY0" fmla="*/ 143635 h 628650"/>
                <a:gd name="connsiteX1" fmla="*/ 434345 w 1047750"/>
                <a:gd name="connsiteY1" fmla="*/ 15048 h 628650"/>
                <a:gd name="connsiteX2" fmla="*/ 241940 w 1047750"/>
                <a:gd name="connsiteY2" fmla="*/ 102678 h 628650"/>
                <a:gd name="connsiteX3" fmla="*/ 44772 w 1047750"/>
                <a:gd name="connsiteY3" fmla="*/ 210310 h 628650"/>
                <a:gd name="connsiteX4" fmla="*/ 23817 w 1047750"/>
                <a:gd name="connsiteY4" fmla="*/ 258888 h 628650"/>
                <a:gd name="connsiteX5" fmla="*/ 60965 w 1047750"/>
                <a:gd name="connsiteY5" fmla="*/ 307465 h 628650"/>
                <a:gd name="connsiteX6" fmla="*/ 134307 w 1047750"/>
                <a:gd name="connsiteY6" fmla="*/ 352233 h 628650"/>
                <a:gd name="connsiteX7" fmla="*/ 140975 w 1047750"/>
                <a:gd name="connsiteY7" fmla="*/ 356043 h 628650"/>
                <a:gd name="connsiteX8" fmla="*/ 110495 w 1047750"/>
                <a:gd name="connsiteY8" fmla="*/ 359853 h 628650"/>
                <a:gd name="connsiteX9" fmla="*/ 121925 w 1047750"/>
                <a:gd name="connsiteY9" fmla="*/ 372235 h 628650"/>
                <a:gd name="connsiteX10" fmla="*/ 125735 w 1047750"/>
                <a:gd name="connsiteY10" fmla="*/ 376045 h 628650"/>
                <a:gd name="connsiteX11" fmla="*/ 151452 w 1047750"/>
                <a:gd name="connsiteY11" fmla="*/ 398905 h 628650"/>
                <a:gd name="connsiteX12" fmla="*/ 188600 w 1047750"/>
                <a:gd name="connsiteY12" fmla="*/ 430338 h 628650"/>
                <a:gd name="connsiteX13" fmla="*/ 262895 w 1047750"/>
                <a:gd name="connsiteY13" fmla="*/ 474153 h 628650"/>
                <a:gd name="connsiteX14" fmla="*/ 417200 w 1047750"/>
                <a:gd name="connsiteY14" fmla="*/ 511300 h 628650"/>
                <a:gd name="connsiteX15" fmla="*/ 400055 w 1047750"/>
                <a:gd name="connsiteY15" fmla="*/ 580833 h 628650"/>
                <a:gd name="connsiteX16" fmla="*/ 407675 w 1047750"/>
                <a:gd name="connsiteY16" fmla="*/ 612265 h 628650"/>
                <a:gd name="connsiteX17" fmla="*/ 489590 w 1047750"/>
                <a:gd name="connsiteY17" fmla="*/ 546543 h 628650"/>
                <a:gd name="connsiteX18" fmla="*/ 510545 w 1047750"/>
                <a:gd name="connsiteY18" fmla="*/ 591310 h 628650"/>
                <a:gd name="connsiteX19" fmla="*/ 504830 w 1047750"/>
                <a:gd name="connsiteY19" fmla="*/ 612265 h 628650"/>
                <a:gd name="connsiteX20" fmla="*/ 564837 w 1047750"/>
                <a:gd name="connsiteY20" fmla="*/ 597025 h 628650"/>
                <a:gd name="connsiteX21" fmla="*/ 559122 w 1047750"/>
                <a:gd name="connsiteY21" fmla="*/ 540828 h 628650"/>
                <a:gd name="connsiteX22" fmla="*/ 774387 w 1047750"/>
                <a:gd name="connsiteY22" fmla="*/ 544638 h 628650"/>
                <a:gd name="connsiteX23" fmla="*/ 881067 w 1047750"/>
                <a:gd name="connsiteY23" fmla="*/ 591310 h 628650"/>
                <a:gd name="connsiteX24" fmla="*/ 873447 w 1047750"/>
                <a:gd name="connsiteY24" fmla="*/ 622743 h 628650"/>
                <a:gd name="connsiteX25" fmla="*/ 936312 w 1047750"/>
                <a:gd name="connsiteY25" fmla="*/ 615123 h 628650"/>
                <a:gd name="connsiteX26" fmla="*/ 946790 w 1047750"/>
                <a:gd name="connsiteY26" fmla="*/ 550353 h 628650"/>
                <a:gd name="connsiteX27" fmla="*/ 968697 w 1047750"/>
                <a:gd name="connsiteY27" fmla="*/ 587500 h 628650"/>
                <a:gd name="connsiteX28" fmla="*/ 979175 w 1047750"/>
                <a:gd name="connsiteY28" fmla="*/ 617028 h 628650"/>
                <a:gd name="connsiteX29" fmla="*/ 1032515 w 1047750"/>
                <a:gd name="connsiteY29" fmla="*/ 592263 h 628650"/>
                <a:gd name="connsiteX30" fmla="*/ 1031562 w 1047750"/>
                <a:gd name="connsiteY30" fmla="*/ 483678 h 628650"/>
                <a:gd name="connsiteX31" fmla="*/ 962982 w 1047750"/>
                <a:gd name="connsiteY31" fmla="*/ 143635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750" h="628650">
                  <a:moveTo>
                    <a:pt x="962982" y="143635"/>
                  </a:moveTo>
                  <a:cubicBezTo>
                    <a:pt x="852492" y="1713"/>
                    <a:pt x="600080" y="-4002"/>
                    <a:pt x="434345" y="15048"/>
                  </a:cubicBezTo>
                  <a:cubicBezTo>
                    <a:pt x="434345" y="15048"/>
                    <a:pt x="350525" y="22668"/>
                    <a:pt x="241940" y="102678"/>
                  </a:cubicBezTo>
                  <a:cubicBezTo>
                    <a:pt x="133355" y="182688"/>
                    <a:pt x="100970" y="219835"/>
                    <a:pt x="44772" y="210310"/>
                  </a:cubicBezTo>
                  <a:cubicBezTo>
                    <a:pt x="-11425" y="200785"/>
                    <a:pt x="7625" y="233170"/>
                    <a:pt x="23817" y="258888"/>
                  </a:cubicBezTo>
                  <a:cubicBezTo>
                    <a:pt x="34295" y="276033"/>
                    <a:pt x="48582" y="292225"/>
                    <a:pt x="60965" y="307465"/>
                  </a:cubicBezTo>
                  <a:cubicBezTo>
                    <a:pt x="80967" y="331278"/>
                    <a:pt x="103827" y="345565"/>
                    <a:pt x="134307" y="352233"/>
                  </a:cubicBezTo>
                  <a:cubicBezTo>
                    <a:pt x="137165" y="353185"/>
                    <a:pt x="145737" y="356043"/>
                    <a:pt x="140975" y="356043"/>
                  </a:cubicBezTo>
                  <a:cubicBezTo>
                    <a:pt x="136212" y="355090"/>
                    <a:pt x="97160" y="345565"/>
                    <a:pt x="110495" y="359853"/>
                  </a:cubicBezTo>
                  <a:cubicBezTo>
                    <a:pt x="114305" y="363663"/>
                    <a:pt x="118115" y="368425"/>
                    <a:pt x="121925" y="372235"/>
                  </a:cubicBezTo>
                  <a:cubicBezTo>
                    <a:pt x="122877" y="374140"/>
                    <a:pt x="124782" y="375093"/>
                    <a:pt x="125735" y="376045"/>
                  </a:cubicBezTo>
                  <a:cubicBezTo>
                    <a:pt x="134307" y="383665"/>
                    <a:pt x="142880" y="391285"/>
                    <a:pt x="151452" y="398905"/>
                  </a:cubicBezTo>
                  <a:cubicBezTo>
                    <a:pt x="163835" y="409383"/>
                    <a:pt x="176217" y="419860"/>
                    <a:pt x="188600" y="430338"/>
                  </a:cubicBezTo>
                  <a:cubicBezTo>
                    <a:pt x="211460" y="447483"/>
                    <a:pt x="236225" y="463675"/>
                    <a:pt x="262895" y="474153"/>
                  </a:cubicBezTo>
                  <a:cubicBezTo>
                    <a:pt x="359097" y="509395"/>
                    <a:pt x="396245" y="499870"/>
                    <a:pt x="417200" y="511300"/>
                  </a:cubicBezTo>
                  <a:cubicBezTo>
                    <a:pt x="438155" y="522730"/>
                    <a:pt x="417200" y="580833"/>
                    <a:pt x="400055" y="580833"/>
                  </a:cubicBezTo>
                  <a:cubicBezTo>
                    <a:pt x="382910" y="580833"/>
                    <a:pt x="366717" y="606550"/>
                    <a:pt x="407675" y="612265"/>
                  </a:cubicBezTo>
                  <a:cubicBezTo>
                    <a:pt x="448632" y="617980"/>
                    <a:pt x="489590" y="546543"/>
                    <a:pt x="489590" y="546543"/>
                  </a:cubicBezTo>
                  <a:cubicBezTo>
                    <a:pt x="489590" y="546543"/>
                    <a:pt x="510545" y="585595"/>
                    <a:pt x="510545" y="591310"/>
                  </a:cubicBezTo>
                  <a:cubicBezTo>
                    <a:pt x="510545" y="597025"/>
                    <a:pt x="482922" y="604645"/>
                    <a:pt x="504830" y="612265"/>
                  </a:cubicBezTo>
                  <a:cubicBezTo>
                    <a:pt x="525785" y="619885"/>
                    <a:pt x="564837" y="616075"/>
                    <a:pt x="564837" y="597025"/>
                  </a:cubicBezTo>
                  <a:cubicBezTo>
                    <a:pt x="564837" y="577975"/>
                    <a:pt x="559122" y="540828"/>
                    <a:pt x="559122" y="540828"/>
                  </a:cubicBezTo>
                  <a:cubicBezTo>
                    <a:pt x="559122" y="540828"/>
                    <a:pt x="725810" y="546543"/>
                    <a:pt x="774387" y="544638"/>
                  </a:cubicBezTo>
                  <a:cubicBezTo>
                    <a:pt x="822965" y="542733"/>
                    <a:pt x="879162" y="579880"/>
                    <a:pt x="881067" y="591310"/>
                  </a:cubicBezTo>
                  <a:cubicBezTo>
                    <a:pt x="882972" y="602740"/>
                    <a:pt x="847730" y="611313"/>
                    <a:pt x="873447" y="622743"/>
                  </a:cubicBezTo>
                  <a:cubicBezTo>
                    <a:pt x="899165" y="634173"/>
                    <a:pt x="931550" y="630363"/>
                    <a:pt x="936312" y="615123"/>
                  </a:cubicBezTo>
                  <a:cubicBezTo>
                    <a:pt x="940122" y="599883"/>
                    <a:pt x="946790" y="550353"/>
                    <a:pt x="946790" y="550353"/>
                  </a:cubicBezTo>
                  <a:cubicBezTo>
                    <a:pt x="946790" y="550353"/>
                    <a:pt x="966792" y="579880"/>
                    <a:pt x="968697" y="587500"/>
                  </a:cubicBezTo>
                  <a:cubicBezTo>
                    <a:pt x="970602" y="595120"/>
                    <a:pt x="942980" y="617028"/>
                    <a:pt x="979175" y="617028"/>
                  </a:cubicBezTo>
                  <a:cubicBezTo>
                    <a:pt x="1015370" y="617028"/>
                    <a:pt x="1032515" y="601788"/>
                    <a:pt x="1032515" y="592263"/>
                  </a:cubicBezTo>
                  <a:cubicBezTo>
                    <a:pt x="1032515" y="582738"/>
                    <a:pt x="1025847" y="504633"/>
                    <a:pt x="1031562" y="483678"/>
                  </a:cubicBezTo>
                  <a:cubicBezTo>
                    <a:pt x="1036325" y="460818"/>
                    <a:pt x="1074425" y="285558"/>
                    <a:pt x="962982" y="143635"/>
                  </a:cubicBezTo>
                  <a:close/>
                </a:path>
              </a:pathLst>
            </a:custGeom>
            <a:solidFill>
              <a:srgbClr val="F9AE75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3914806" y="1633526"/>
              <a:ext cx="106232" cy="151759"/>
            </a:xfrm>
            <a:custGeom>
              <a:avLst/>
              <a:gdLst>
                <a:gd name="connsiteX0" fmla="*/ 66199 w 66675"/>
                <a:gd name="connsiteY0" fmla="*/ 46293 h 95250"/>
                <a:gd name="connsiteX1" fmla="*/ 30956 w 66675"/>
                <a:gd name="connsiteY1" fmla="*/ 7241 h 95250"/>
                <a:gd name="connsiteX2" fmla="*/ 7144 w 66675"/>
                <a:gd name="connsiteY2" fmla="*/ 21528 h 95250"/>
                <a:gd name="connsiteX3" fmla="*/ 29051 w 66675"/>
                <a:gd name="connsiteY3" fmla="*/ 58676 h 95250"/>
                <a:gd name="connsiteX4" fmla="*/ 37624 w 66675"/>
                <a:gd name="connsiteY4" fmla="*/ 88203 h 95250"/>
                <a:gd name="connsiteX5" fmla="*/ 38576 w 66675"/>
                <a:gd name="connsiteY5" fmla="*/ 74868 h 95250"/>
                <a:gd name="connsiteX6" fmla="*/ 66199 w 66675"/>
                <a:gd name="connsiteY6" fmla="*/ 4629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95250">
                  <a:moveTo>
                    <a:pt x="66199" y="46293"/>
                  </a:moveTo>
                  <a:cubicBezTo>
                    <a:pt x="65246" y="32006"/>
                    <a:pt x="50959" y="5336"/>
                    <a:pt x="30956" y="7241"/>
                  </a:cubicBezTo>
                  <a:cubicBezTo>
                    <a:pt x="10954" y="9146"/>
                    <a:pt x="7144" y="21528"/>
                    <a:pt x="7144" y="21528"/>
                  </a:cubicBezTo>
                  <a:cubicBezTo>
                    <a:pt x="7144" y="21528"/>
                    <a:pt x="27146" y="51056"/>
                    <a:pt x="29051" y="58676"/>
                  </a:cubicBezTo>
                  <a:cubicBezTo>
                    <a:pt x="30956" y="66296"/>
                    <a:pt x="4286" y="87251"/>
                    <a:pt x="37624" y="88203"/>
                  </a:cubicBezTo>
                  <a:cubicBezTo>
                    <a:pt x="36671" y="84393"/>
                    <a:pt x="35719" y="80583"/>
                    <a:pt x="38576" y="74868"/>
                  </a:cubicBezTo>
                  <a:cubicBezTo>
                    <a:pt x="43339" y="60581"/>
                    <a:pt x="68104" y="59628"/>
                    <a:pt x="66199" y="46293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694659" y="792481"/>
              <a:ext cx="1381011" cy="849853"/>
            </a:xfrm>
            <a:custGeom>
              <a:avLst/>
              <a:gdLst>
                <a:gd name="connsiteX0" fmla="*/ 789146 w 866775"/>
                <a:gd name="connsiteY0" fmla="*/ 143635 h 533400"/>
                <a:gd name="connsiteX1" fmla="*/ 260509 w 866775"/>
                <a:gd name="connsiteY1" fmla="*/ 15048 h 533400"/>
                <a:gd name="connsiteX2" fmla="*/ 68104 w 866775"/>
                <a:gd name="connsiteY2" fmla="*/ 102678 h 533400"/>
                <a:gd name="connsiteX3" fmla="*/ 7144 w 866775"/>
                <a:gd name="connsiteY3" fmla="*/ 148398 h 533400"/>
                <a:gd name="connsiteX4" fmla="*/ 86201 w 866775"/>
                <a:gd name="connsiteY4" fmla="*/ 231265 h 533400"/>
                <a:gd name="connsiteX5" fmla="*/ 200501 w 866775"/>
                <a:gd name="connsiteY5" fmla="*/ 384618 h 533400"/>
                <a:gd name="connsiteX6" fmla="*/ 500539 w 866775"/>
                <a:gd name="connsiteY6" fmla="*/ 506538 h 533400"/>
                <a:gd name="connsiteX7" fmla="*/ 842486 w 866775"/>
                <a:gd name="connsiteY7" fmla="*/ 520825 h 533400"/>
                <a:gd name="connsiteX8" fmla="*/ 842486 w 866775"/>
                <a:gd name="connsiteY8" fmla="*/ 486535 h 533400"/>
                <a:gd name="connsiteX9" fmla="*/ 789146 w 866775"/>
                <a:gd name="connsiteY9" fmla="*/ 14363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775" h="533400">
                  <a:moveTo>
                    <a:pt x="789146" y="143635"/>
                  </a:moveTo>
                  <a:cubicBezTo>
                    <a:pt x="678656" y="1713"/>
                    <a:pt x="426244" y="-4002"/>
                    <a:pt x="260509" y="15048"/>
                  </a:cubicBezTo>
                  <a:cubicBezTo>
                    <a:pt x="260509" y="15048"/>
                    <a:pt x="176689" y="22668"/>
                    <a:pt x="68104" y="102678"/>
                  </a:cubicBezTo>
                  <a:cubicBezTo>
                    <a:pt x="44291" y="119823"/>
                    <a:pt x="25241" y="135063"/>
                    <a:pt x="7144" y="148398"/>
                  </a:cubicBezTo>
                  <a:cubicBezTo>
                    <a:pt x="16669" y="153160"/>
                    <a:pt x="70961" y="185545"/>
                    <a:pt x="86201" y="231265"/>
                  </a:cubicBezTo>
                  <a:cubicBezTo>
                    <a:pt x="103346" y="281748"/>
                    <a:pt x="180499" y="339850"/>
                    <a:pt x="200501" y="384618"/>
                  </a:cubicBezTo>
                  <a:cubicBezTo>
                    <a:pt x="219551" y="429385"/>
                    <a:pt x="387191" y="484630"/>
                    <a:pt x="500539" y="506538"/>
                  </a:cubicBezTo>
                  <a:cubicBezTo>
                    <a:pt x="582454" y="522730"/>
                    <a:pt x="711994" y="545590"/>
                    <a:pt x="842486" y="520825"/>
                  </a:cubicBezTo>
                  <a:cubicBezTo>
                    <a:pt x="840581" y="507490"/>
                    <a:pt x="840581" y="494155"/>
                    <a:pt x="842486" y="486535"/>
                  </a:cubicBezTo>
                  <a:cubicBezTo>
                    <a:pt x="850106" y="464628"/>
                    <a:pt x="900589" y="285558"/>
                    <a:pt x="789146" y="14363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390428" y="1076474"/>
              <a:ext cx="106232" cy="121408"/>
            </a:xfrm>
            <a:custGeom>
              <a:avLst/>
              <a:gdLst>
                <a:gd name="connsiteX0" fmla="*/ 59026 w 66675"/>
                <a:gd name="connsiteY0" fmla="*/ 23493 h 76200"/>
                <a:gd name="connsiteX1" fmla="*/ 9496 w 66675"/>
                <a:gd name="connsiteY1" fmla="*/ 10158 h 76200"/>
                <a:gd name="connsiteX2" fmla="*/ 21879 w 66675"/>
                <a:gd name="connsiteY2" fmla="*/ 69213 h 76200"/>
                <a:gd name="connsiteX3" fmla="*/ 59026 w 66675"/>
                <a:gd name="connsiteY3" fmla="*/ 2349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76200">
                  <a:moveTo>
                    <a:pt x="59026" y="23493"/>
                  </a:moveTo>
                  <a:cubicBezTo>
                    <a:pt x="59026" y="23493"/>
                    <a:pt x="18069" y="-1272"/>
                    <a:pt x="9496" y="10158"/>
                  </a:cubicBezTo>
                  <a:cubicBezTo>
                    <a:pt x="2829" y="19683"/>
                    <a:pt x="11401" y="65403"/>
                    <a:pt x="21879" y="69213"/>
                  </a:cubicBezTo>
                  <a:cubicBezTo>
                    <a:pt x="32356" y="72070"/>
                    <a:pt x="74266" y="35875"/>
                    <a:pt x="59026" y="23493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2743222" y="454509"/>
              <a:ext cx="1487243" cy="1183724"/>
            </a:xfrm>
            <a:custGeom>
              <a:avLst/>
              <a:gdLst>
                <a:gd name="connsiteX0" fmla="*/ 7144 w 933450"/>
                <a:gd name="connsiteY0" fmla="*/ 337661 h 742950"/>
                <a:gd name="connsiteX1" fmla="*/ 70009 w 933450"/>
                <a:gd name="connsiteY1" fmla="*/ 411956 h 742950"/>
                <a:gd name="connsiteX2" fmla="*/ 56674 w 933450"/>
                <a:gd name="connsiteY2" fmla="*/ 382429 h 742950"/>
                <a:gd name="connsiteX3" fmla="*/ 121444 w 933450"/>
                <a:gd name="connsiteY3" fmla="*/ 415766 h 742950"/>
                <a:gd name="connsiteX4" fmla="*/ 203359 w 933450"/>
                <a:gd name="connsiteY4" fmla="*/ 382429 h 742950"/>
                <a:gd name="connsiteX5" fmla="*/ 168116 w 933450"/>
                <a:gd name="connsiteY5" fmla="*/ 464344 h 742950"/>
                <a:gd name="connsiteX6" fmla="*/ 253841 w 933450"/>
                <a:gd name="connsiteY6" fmla="*/ 621506 h 742950"/>
                <a:gd name="connsiteX7" fmla="*/ 250984 w 933450"/>
                <a:gd name="connsiteY7" fmla="*/ 554831 h 742950"/>
                <a:gd name="connsiteX8" fmla="*/ 284321 w 933450"/>
                <a:gd name="connsiteY8" fmla="*/ 615791 h 742950"/>
                <a:gd name="connsiteX9" fmla="*/ 330041 w 933450"/>
                <a:gd name="connsiteY9" fmla="*/ 651986 h 742950"/>
                <a:gd name="connsiteX10" fmla="*/ 329089 w 933450"/>
                <a:gd name="connsiteY10" fmla="*/ 597694 h 742950"/>
                <a:gd name="connsiteX11" fmla="*/ 371951 w 933450"/>
                <a:gd name="connsiteY11" fmla="*/ 654844 h 742950"/>
                <a:gd name="connsiteX12" fmla="*/ 435769 w 933450"/>
                <a:gd name="connsiteY12" fmla="*/ 691039 h 742950"/>
                <a:gd name="connsiteX13" fmla="*/ 414814 w 933450"/>
                <a:gd name="connsiteY13" fmla="*/ 667226 h 742950"/>
                <a:gd name="connsiteX14" fmla="*/ 396716 w 933450"/>
                <a:gd name="connsiteY14" fmla="*/ 610076 h 742950"/>
                <a:gd name="connsiteX15" fmla="*/ 432911 w 933450"/>
                <a:gd name="connsiteY15" fmla="*/ 657701 h 742950"/>
                <a:gd name="connsiteX16" fmla="*/ 524351 w 933450"/>
                <a:gd name="connsiteY16" fmla="*/ 705326 h 742950"/>
                <a:gd name="connsiteX17" fmla="*/ 505301 w 933450"/>
                <a:gd name="connsiteY17" fmla="*/ 647224 h 742950"/>
                <a:gd name="connsiteX18" fmla="*/ 545306 w 933450"/>
                <a:gd name="connsiteY18" fmla="*/ 690086 h 742950"/>
                <a:gd name="connsiteX19" fmla="*/ 592931 w 933450"/>
                <a:gd name="connsiteY19" fmla="*/ 719614 h 742950"/>
                <a:gd name="connsiteX20" fmla="*/ 580549 w 933450"/>
                <a:gd name="connsiteY20" fmla="*/ 701516 h 742950"/>
                <a:gd name="connsiteX21" fmla="*/ 576739 w 933450"/>
                <a:gd name="connsiteY21" fmla="*/ 676751 h 742950"/>
                <a:gd name="connsiteX22" fmla="*/ 649129 w 933450"/>
                <a:gd name="connsiteY22" fmla="*/ 715804 h 742950"/>
                <a:gd name="connsiteX23" fmla="*/ 728186 w 933450"/>
                <a:gd name="connsiteY23" fmla="*/ 736759 h 742950"/>
                <a:gd name="connsiteX24" fmla="*/ 685324 w 933450"/>
                <a:gd name="connsiteY24" fmla="*/ 699611 h 742950"/>
                <a:gd name="connsiteX25" fmla="*/ 776764 w 933450"/>
                <a:gd name="connsiteY25" fmla="*/ 730091 h 742950"/>
                <a:gd name="connsiteX26" fmla="*/ 882491 w 933450"/>
                <a:gd name="connsiteY26" fmla="*/ 726281 h 742950"/>
                <a:gd name="connsiteX27" fmla="*/ 863441 w 933450"/>
                <a:gd name="connsiteY27" fmla="*/ 701516 h 742950"/>
                <a:gd name="connsiteX28" fmla="*/ 844391 w 933450"/>
                <a:gd name="connsiteY28" fmla="*/ 638651 h 742950"/>
                <a:gd name="connsiteX29" fmla="*/ 909161 w 933450"/>
                <a:gd name="connsiteY29" fmla="*/ 668179 h 742950"/>
                <a:gd name="connsiteX30" fmla="*/ 855821 w 933450"/>
                <a:gd name="connsiteY30" fmla="*/ 564356 h 742950"/>
                <a:gd name="connsiteX31" fmla="*/ 920591 w 933450"/>
                <a:gd name="connsiteY31" fmla="*/ 595789 h 742950"/>
                <a:gd name="connsiteX32" fmla="*/ 840581 w 933450"/>
                <a:gd name="connsiteY32" fmla="*/ 473869 h 742950"/>
                <a:gd name="connsiteX33" fmla="*/ 926306 w 933450"/>
                <a:gd name="connsiteY33" fmla="*/ 510064 h 742950"/>
                <a:gd name="connsiteX34" fmla="*/ 827246 w 933450"/>
                <a:gd name="connsiteY34" fmla="*/ 387191 h 742950"/>
                <a:gd name="connsiteX35" fmla="*/ 918686 w 933450"/>
                <a:gd name="connsiteY35" fmla="*/ 413861 h 742950"/>
                <a:gd name="connsiteX36" fmla="*/ 803434 w 933450"/>
                <a:gd name="connsiteY36" fmla="*/ 290989 h 742950"/>
                <a:gd name="connsiteX37" fmla="*/ 926306 w 933450"/>
                <a:gd name="connsiteY37" fmla="*/ 301466 h 742950"/>
                <a:gd name="connsiteX38" fmla="*/ 782479 w 933450"/>
                <a:gd name="connsiteY38" fmla="*/ 217646 h 742950"/>
                <a:gd name="connsiteX39" fmla="*/ 903446 w 933450"/>
                <a:gd name="connsiteY39" fmla="*/ 180499 h 742950"/>
                <a:gd name="connsiteX40" fmla="*/ 706279 w 933450"/>
                <a:gd name="connsiteY40" fmla="*/ 145256 h 742950"/>
                <a:gd name="connsiteX41" fmla="*/ 788194 w 933450"/>
                <a:gd name="connsiteY41" fmla="*/ 77629 h 742950"/>
                <a:gd name="connsiteX42" fmla="*/ 594836 w 933450"/>
                <a:gd name="connsiteY42" fmla="*/ 94774 h 742950"/>
                <a:gd name="connsiteX43" fmla="*/ 671989 w 933450"/>
                <a:gd name="connsiteY43" fmla="*/ 22384 h 742950"/>
                <a:gd name="connsiteX44" fmla="*/ 427196 w 933450"/>
                <a:gd name="connsiteY44" fmla="*/ 85249 h 742950"/>
                <a:gd name="connsiteX45" fmla="*/ 480536 w 933450"/>
                <a:gd name="connsiteY45" fmla="*/ 12859 h 742950"/>
                <a:gd name="connsiteX46" fmla="*/ 260509 w 933450"/>
                <a:gd name="connsiteY46" fmla="*/ 128111 h 742950"/>
                <a:gd name="connsiteX47" fmla="*/ 341471 w 933450"/>
                <a:gd name="connsiteY47" fmla="*/ 7144 h 742950"/>
                <a:gd name="connsiteX48" fmla="*/ 133826 w 933450"/>
                <a:gd name="connsiteY48" fmla="*/ 174784 h 742950"/>
                <a:gd name="connsiteX49" fmla="*/ 165259 w 933450"/>
                <a:gd name="connsiteY49" fmla="*/ 83344 h 742950"/>
                <a:gd name="connsiteX50" fmla="*/ 7144 w 933450"/>
                <a:gd name="connsiteY50" fmla="*/ 337661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33450" h="742950">
                  <a:moveTo>
                    <a:pt x="7144" y="337661"/>
                  </a:moveTo>
                  <a:cubicBezTo>
                    <a:pt x="12859" y="380524"/>
                    <a:pt x="70009" y="411956"/>
                    <a:pt x="70009" y="411956"/>
                  </a:cubicBezTo>
                  <a:lnTo>
                    <a:pt x="56674" y="382429"/>
                  </a:lnTo>
                  <a:cubicBezTo>
                    <a:pt x="56674" y="382429"/>
                    <a:pt x="113824" y="435769"/>
                    <a:pt x="121444" y="415766"/>
                  </a:cubicBezTo>
                  <a:cubicBezTo>
                    <a:pt x="129064" y="395764"/>
                    <a:pt x="182404" y="337661"/>
                    <a:pt x="203359" y="382429"/>
                  </a:cubicBezTo>
                  <a:cubicBezTo>
                    <a:pt x="223361" y="427196"/>
                    <a:pt x="168116" y="464344"/>
                    <a:pt x="168116" y="464344"/>
                  </a:cubicBezTo>
                  <a:cubicBezTo>
                    <a:pt x="142399" y="556736"/>
                    <a:pt x="253841" y="621506"/>
                    <a:pt x="253841" y="621506"/>
                  </a:cubicBezTo>
                  <a:cubicBezTo>
                    <a:pt x="235744" y="593884"/>
                    <a:pt x="250984" y="554831"/>
                    <a:pt x="250984" y="554831"/>
                  </a:cubicBezTo>
                  <a:cubicBezTo>
                    <a:pt x="250984" y="554831"/>
                    <a:pt x="265271" y="591026"/>
                    <a:pt x="284321" y="615791"/>
                  </a:cubicBezTo>
                  <a:cubicBezTo>
                    <a:pt x="303371" y="640556"/>
                    <a:pt x="330041" y="651986"/>
                    <a:pt x="330041" y="651986"/>
                  </a:cubicBezTo>
                  <a:cubicBezTo>
                    <a:pt x="320516" y="634841"/>
                    <a:pt x="329089" y="597694"/>
                    <a:pt x="329089" y="597694"/>
                  </a:cubicBezTo>
                  <a:cubicBezTo>
                    <a:pt x="329089" y="597694"/>
                    <a:pt x="335756" y="619601"/>
                    <a:pt x="371951" y="654844"/>
                  </a:cubicBezTo>
                  <a:cubicBezTo>
                    <a:pt x="408146" y="689134"/>
                    <a:pt x="435769" y="691039"/>
                    <a:pt x="435769" y="691039"/>
                  </a:cubicBezTo>
                  <a:cubicBezTo>
                    <a:pt x="435769" y="691039"/>
                    <a:pt x="427196" y="687229"/>
                    <a:pt x="414814" y="667226"/>
                  </a:cubicBezTo>
                  <a:cubicBezTo>
                    <a:pt x="402431" y="648176"/>
                    <a:pt x="396716" y="610076"/>
                    <a:pt x="396716" y="610076"/>
                  </a:cubicBezTo>
                  <a:cubicBezTo>
                    <a:pt x="396716" y="610076"/>
                    <a:pt x="406241" y="628174"/>
                    <a:pt x="432911" y="657701"/>
                  </a:cubicBezTo>
                  <a:cubicBezTo>
                    <a:pt x="459581" y="687229"/>
                    <a:pt x="524351" y="705326"/>
                    <a:pt x="524351" y="705326"/>
                  </a:cubicBezTo>
                  <a:cubicBezTo>
                    <a:pt x="506254" y="683419"/>
                    <a:pt x="505301" y="647224"/>
                    <a:pt x="505301" y="647224"/>
                  </a:cubicBezTo>
                  <a:cubicBezTo>
                    <a:pt x="505301" y="647224"/>
                    <a:pt x="511969" y="661511"/>
                    <a:pt x="545306" y="690086"/>
                  </a:cubicBezTo>
                  <a:cubicBezTo>
                    <a:pt x="578644" y="719614"/>
                    <a:pt x="592931" y="719614"/>
                    <a:pt x="592931" y="719614"/>
                  </a:cubicBezTo>
                  <a:cubicBezTo>
                    <a:pt x="592931" y="719614"/>
                    <a:pt x="587216" y="713899"/>
                    <a:pt x="580549" y="701516"/>
                  </a:cubicBezTo>
                  <a:cubicBezTo>
                    <a:pt x="573881" y="689134"/>
                    <a:pt x="576739" y="676751"/>
                    <a:pt x="576739" y="676751"/>
                  </a:cubicBezTo>
                  <a:cubicBezTo>
                    <a:pt x="576739" y="676751"/>
                    <a:pt x="622459" y="704374"/>
                    <a:pt x="649129" y="715804"/>
                  </a:cubicBezTo>
                  <a:cubicBezTo>
                    <a:pt x="675799" y="727234"/>
                    <a:pt x="728186" y="736759"/>
                    <a:pt x="728186" y="736759"/>
                  </a:cubicBezTo>
                  <a:cubicBezTo>
                    <a:pt x="711041" y="730091"/>
                    <a:pt x="685324" y="699611"/>
                    <a:pt x="685324" y="699611"/>
                  </a:cubicBezTo>
                  <a:cubicBezTo>
                    <a:pt x="685324" y="699611"/>
                    <a:pt x="706279" y="709136"/>
                    <a:pt x="776764" y="730091"/>
                  </a:cubicBezTo>
                  <a:cubicBezTo>
                    <a:pt x="847249" y="751046"/>
                    <a:pt x="882491" y="726281"/>
                    <a:pt x="882491" y="726281"/>
                  </a:cubicBezTo>
                  <a:cubicBezTo>
                    <a:pt x="882491" y="726281"/>
                    <a:pt x="882491" y="726281"/>
                    <a:pt x="863441" y="701516"/>
                  </a:cubicBezTo>
                  <a:cubicBezTo>
                    <a:pt x="844391" y="676751"/>
                    <a:pt x="844391" y="638651"/>
                    <a:pt x="844391" y="638651"/>
                  </a:cubicBezTo>
                  <a:lnTo>
                    <a:pt x="909161" y="668179"/>
                  </a:lnTo>
                  <a:cubicBezTo>
                    <a:pt x="909161" y="631984"/>
                    <a:pt x="855821" y="564356"/>
                    <a:pt x="855821" y="564356"/>
                  </a:cubicBezTo>
                  <a:lnTo>
                    <a:pt x="920591" y="595789"/>
                  </a:lnTo>
                  <a:cubicBezTo>
                    <a:pt x="903446" y="520541"/>
                    <a:pt x="840581" y="473869"/>
                    <a:pt x="840581" y="473869"/>
                  </a:cubicBezTo>
                  <a:lnTo>
                    <a:pt x="926306" y="510064"/>
                  </a:lnTo>
                  <a:cubicBezTo>
                    <a:pt x="911066" y="430054"/>
                    <a:pt x="827246" y="387191"/>
                    <a:pt x="827246" y="387191"/>
                  </a:cubicBezTo>
                  <a:cubicBezTo>
                    <a:pt x="864394" y="392906"/>
                    <a:pt x="918686" y="413861"/>
                    <a:pt x="918686" y="413861"/>
                  </a:cubicBezTo>
                  <a:cubicBezTo>
                    <a:pt x="887254" y="313849"/>
                    <a:pt x="803434" y="290989"/>
                    <a:pt x="803434" y="290989"/>
                  </a:cubicBezTo>
                  <a:cubicBezTo>
                    <a:pt x="852964" y="285274"/>
                    <a:pt x="926306" y="301466"/>
                    <a:pt x="926306" y="301466"/>
                  </a:cubicBezTo>
                  <a:cubicBezTo>
                    <a:pt x="863441" y="225266"/>
                    <a:pt x="782479" y="217646"/>
                    <a:pt x="782479" y="217646"/>
                  </a:cubicBezTo>
                  <a:cubicBezTo>
                    <a:pt x="816769" y="193834"/>
                    <a:pt x="903446" y="180499"/>
                    <a:pt x="903446" y="180499"/>
                  </a:cubicBezTo>
                  <a:cubicBezTo>
                    <a:pt x="756761" y="120491"/>
                    <a:pt x="706279" y="145256"/>
                    <a:pt x="706279" y="145256"/>
                  </a:cubicBezTo>
                  <a:cubicBezTo>
                    <a:pt x="730091" y="113824"/>
                    <a:pt x="788194" y="77629"/>
                    <a:pt x="788194" y="77629"/>
                  </a:cubicBezTo>
                  <a:cubicBezTo>
                    <a:pt x="656749" y="67151"/>
                    <a:pt x="594836" y="94774"/>
                    <a:pt x="594836" y="94774"/>
                  </a:cubicBezTo>
                  <a:cubicBezTo>
                    <a:pt x="612934" y="52864"/>
                    <a:pt x="671989" y="22384"/>
                    <a:pt x="671989" y="22384"/>
                  </a:cubicBezTo>
                  <a:cubicBezTo>
                    <a:pt x="525304" y="11906"/>
                    <a:pt x="427196" y="85249"/>
                    <a:pt x="427196" y="85249"/>
                  </a:cubicBezTo>
                  <a:cubicBezTo>
                    <a:pt x="453866" y="43339"/>
                    <a:pt x="480536" y="12859"/>
                    <a:pt x="480536" y="12859"/>
                  </a:cubicBezTo>
                  <a:cubicBezTo>
                    <a:pt x="349091" y="26194"/>
                    <a:pt x="260509" y="128111"/>
                    <a:pt x="260509" y="128111"/>
                  </a:cubicBezTo>
                  <a:cubicBezTo>
                    <a:pt x="278606" y="78581"/>
                    <a:pt x="341471" y="7144"/>
                    <a:pt x="341471" y="7144"/>
                  </a:cubicBezTo>
                  <a:cubicBezTo>
                    <a:pt x="194786" y="64294"/>
                    <a:pt x="133826" y="174784"/>
                    <a:pt x="133826" y="174784"/>
                  </a:cubicBezTo>
                  <a:cubicBezTo>
                    <a:pt x="136684" y="150971"/>
                    <a:pt x="165259" y="83344"/>
                    <a:pt x="165259" y="83344"/>
                  </a:cubicBezTo>
                  <a:cubicBezTo>
                    <a:pt x="20479" y="183356"/>
                    <a:pt x="7144" y="337661"/>
                    <a:pt x="7144" y="337661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2741706" y="795969"/>
              <a:ext cx="1472067" cy="834677"/>
            </a:xfrm>
            <a:custGeom>
              <a:avLst/>
              <a:gdLst>
                <a:gd name="connsiteX0" fmla="*/ 111919 w 923925"/>
                <a:gd name="connsiteY0" fmla="*/ 173831 h 523875"/>
                <a:gd name="connsiteX1" fmla="*/ 111919 w 923925"/>
                <a:gd name="connsiteY1" fmla="*/ 112871 h 523875"/>
                <a:gd name="connsiteX2" fmla="*/ 73819 w 923925"/>
                <a:gd name="connsiteY2" fmla="*/ 155734 h 523875"/>
                <a:gd name="connsiteX3" fmla="*/ 60484 w 923925"/>
                <a:gd name="connsiteY3" fmla="*/ 103346 h 523875"/>
                <a:gd name="connsiteX4" fmla="*/ 30956 w 923925"/>
                <a:gd name="connsiteY4" fmla="*/ 145256 h 523875"/>
                <a:gd name="connsiteX5" fmla="*/ 14764 w 923925"/>
                <a:gd name="connsiteY5" fmla="*/ 84296 h 523875"/>
                <a:gd name="connsiteX6" fmla="*/ 7144 w 923925"/>
                <a:gd name="connsiteY6" fmla="*/ 122396 h 523875"/>
                <a:gd name="connsiteX7" fmla="*/ 70009 w 923925"/>
                <a:gd name="connsiteY7" fmla="*/ 196691 h 523875"/>
                <a:gd name="connsiteX8" fmla="*/ 56674 w 923925"/>
                <a:gd name="connsiteY8" fmla="*/ 167164 h 523875"/>
                <a:gd name="connsiteX9" fmla="*/ 121444 w 923925"/>
                <a:gd name="connsiteY9" fmla="*/ 200501 h 523875"/>
                <a:gd name="connsiteX10" fmla="*/ 203359 w 923925"/>
                <a:gd name="connsiteY10" fmla="*/ 167164 h 523875"/>
                <a:gd name="connsiteX11" fmla="*/ 168116 w 923925"/>
                <a:gd name="connsiteY11" fmla="*/ 249079 h 523875"/>
                <a:gd name="connsiteX12" fmla="*/ 253841 w 923925"/>
                <a:gd name="connsiteY12" fmla="*/ 406241 h 523875"/>
                <a:gd name="connsiteX13" fmla="*/ 250984 w 923925"/>
                <a:gd name="connsiteY13" fmla="*/ 339566 h 523875"/>
                <a:gd name="connsiteX14" fmla="*/ 284321 w 923925"/>
                <a:gd name="connsiteY14" fmla="*/ 400526 h 523875"/>
                <a:gd name="connsiteX15" fmla="*/ 330041 w 923925"/>
                <a:gd name="connsiteY15" fmla="*/ 436721 h 523875"/>
                <a:gd name="connsiteX16" fmla="*/ 329089 w 923925"/>
                <a:gd name="connsiteY16" fmla="*/ 382429 h 523875"/>
                <a:gd name="connsiteX17" fmla="*/ 371951 w 923925"/>
                <a:gd name="connsiteY17" fmla="*/ 439579 h 523875"/>
                <a:gd name="connsiteX18" fmla="*/ 435769 w 923925"/>
                <a:gd name="connsiteY18" fmla="*/ 475774 h 523875"/>
                <a:gd name="connsiteX19" fmla="*/ 414814 w 923925"/>
                <a:gd name="connsiteY19" fmla="*/ 451961 h 523875"/>
                <a:gd name="connsiteX20" fmla="*/ 396716 w 923925"/>
                <a:gd name="connsiteY20" fmla="*/ 394811 h 523875"/>
                <a:gd name="connsiteX21" fmla="*/ 432911 w 923925"/>
                <a:gd name="connsiteY21" fmla="*/ 442436 h 523875"/>
                <a:gd name="connsiteX22" fmla="*/ 524351 w 923925"/>
                <a:gd name="connsiteY22" fmla="*/ 490061 h 523875"/>
                <a:gd name="connsiteX23" fmla="*/ 505301 w 923925"/>
                <a:gd name="connsiteY23" fmla="*/ 431959 h 523875"/>
                <a:gd name="connsiteX24" fmla="*/ 545306 w 923925"/>
                <a:gd name="connsiteY24" fmla="*/ 474821 h 523875"/>
                <a:gd name="connsiteX25" fmla="*/ 592931 w 923925"/>
                <a:gd name="connsiteY25" fmla="*/ 504349 h 523875"/>
                <a:gd name="connsiteX26" fmla="*/ 580549 w 923925"/>
                <a:gd name="connsiteY26" fmla="*/ 486251 h 523875"/>
                <a:gd name="connsiteX27" fmla="*/ 576739 w 923925"/>
                <a:gd name="connsiteY27" fmla="*/ 461486 h 523875"/>
                <a:gd name="connsiteX28" fmla="*/ 649129 w 923925"/>
                <a:gd name="connsiteY28" fmla="*/ 500539 h 523875"/>
                <a:gd name="connsiteX29" fmla="*/ 728186 w 923925"/>
                <a:gd name="connsiteY29" fmla="*/ 521494 h 523875"/>
                <a:gd name="connsiteX30" fmla="*/ 685324 w 923925"/>
                <a:gd name="connsiteY30" fmla="*/ 484346 h 523875"/>
                <a:gd name="connsiteX31" fmla="*/ 776764 w 923925"/>
                <a:gd name="connsiteY31" fmla="*/ 514826 h 523875"/>
                <a:gd name="connsiteX32" fmla="*/ 882491 w 923925"/>
                <a:gd name="connsiteY32" fmla="*/ 511016 h 523875"/>
                <a:gd name="connsiteX33" fmla="*/ 863441 w 923925"/>
                <a:gd name="connsiteY33" fmla="*/ 486251 h 523875"/>
                <a:gd name="connsiteX34" fmla="*/ 844391 w 923925"/>
                <a:gd name="connsiteY34" fmla="*/ 423386 h 523875"/>
                <a:gd name="connsiteX35" fmla="*/ 909161 w 923925"/>
                <a:gd name="connsiteY35" fmla="*/ 452914 h 523875"/>
                <a:gd name="connsiteX36" fmla="*/ 855821 w 923925"/>
                <a:gd name="connsiteY36" fmla="*/ 349091 h 523875"/>
                <a:gd name="connsiteX37" fmla="*/ 920591 w 923925"/>
                <a:gd name="connsiteY37" fmla="*/ 380524 h 523875"/>
                <a:gd name="connsiteX38" fmla="*/ 840581 w 923925"/>
                <a:gd name="connsiteY38" fmla="*/ 258604 h 523875"/>
                <a:gd name="connsiteX39" fmla="*/ 926306 w 923925"/>
                <a:gd name="connsiteY39" fmla="*/ 294799 h 523875"/>
                <a:gd name="connsiteX40" fmla="*/ 827246 w 923925"/>
                <a:gd name="connsiteY40" fmla="*/ 171926 h 523875"/>
                <a:gd name="connsiteX41" fmla="*/ 918686 w 923925"/>
                <a:gd name="connsiteY41" fmla="*/ 198596 h 523875"/>
                <a:gd name="connsiteX42" fmla="*/ 803434 w 923925"/>
                <a:gd name="connsiteY42" fmla="*/ 75724 h 523875"/>
                <a:gd name="connsiteX43" fmla="*/ 926306 w 923925"/>
                <a:gd name="connsiteY43" fmla="*/ 86201 h 523875"/>
                <a:gd name="connsiteX44" fmla="*/ 890111 w 923925"/>
                <a:gd name="connsiteY44" fmla="*/ 50959 h 523875"/>
                <a:gd name="connsiteX45" fmla="*/ 690086 w 923925"/>
                <a:gd name="connsiteY45" fmla="*/ 7144 h 523875"/>
                <a:gd name="connsiteX46" fmla="*/ 857726 w 923925"/>
                <a:gd name="connsiteY46" fmla="*/ 171926 h 523875"/>
                <a:gd name="connsiteX47" fmla="*/ 772001 w 923925"/>
                <a:gd name="connsiteY47" fmla="*/ 130969 h 523875"/>
                <a:gd name="connsiteX48" fmla="*/ 840581 w 923925"/>
                <a:gd name="connsiteY48" fmla="*/ 271939 h 523875"/>
                <a:gd name="connsiteX49" fmla="*/ 762476 w 923925"/>
                <a:gd name="connsiteY49" fmla="*/ 234791 h 523875"/>
                <a:gd name="connsiteX50" fmla="*/ 823436 w 923925"/>
                <a:gd name="connsiteY50" fmla="*/ 373856 h 523875"/>
                <a:gd name="connsiteX51" fmla="*/ 715804 w 923925"/>
                <a:gd name="connsiteY51" fmla="*/ 343376 h 523875"/>
                <a:gd name="connsiteX52" fmla="*/ 772001 w 923925"/>
                <a:gd name="connsiteY52" fmla="*/ 460534 h 523875"/>
                <a:gd name="connsiteX53" fmla="*/ 499586 w 923925"/>
                <a:gd name="connsiteY53" fmla="*/ 293846 h 523875"/>
                <a:gd name="connsiteX54" fmla="*/ 510064 w 923925"/>
                <a:gd name="connsiteY54" fmla="*/ 420529 h 523875"/>
                <a:gd name="connsiteX55" fmla="*/ 352901 w 923925"/>
                <a:gd name="connsiteY55" fmla="*/ 221456 h 523875"/>
                <a:gd name="connsiteX56" fmla="*/ 365284 w 923925"/>
                <a:gd name="connsiteY56" fmla="*/ 374809 h 523875"/>
                <a:gd name="connsiteX57" fmla="*/ 249079 w 923925"/>
                <a:gd name="connsiteY57" fmla="*/ 193834 h 523875"/>
                <a:gd name="connsiteX58" fmla="*/ 205264 w 923925"/>
                <a:gd name="connsiteY58" fmla="*/ 300514 h 523875"/>
                <a:gd name="connsiteX59" fmla="*/ 230029 w 923925"/>
                <a:gd name="connsiteY59" fmla="*/ 134779 h 523875"/>
                <a:gd name="connsiteX60" fmla="*/ 182404 w 923925"/>
                <a:gd name="connsiteY60" fmla="*/ 142399 h 523875"/>
                <a:gd name="connsiteX61" fmla="*/ 184309 w 923925"/>
                <a:gd name="connsiteY61" fmla="*/ 118586 h 523875"/>
                <a:gd name="connsiteX62" fmla="*/ 111919 w 923925"/>
                <a:gd name="connsiteY62" fmla="*/ 17383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923925" h="523875">
                  <a:moveTo>
                    <a:pt x="111919" y="173831"/>
                  </a:moveTo>
                  <a:cubicBezTo>
                    <a:pt x="111919" y="153829"/>
                    <a:pt x="111919" y="133826"/>
                    <a:pt x="111919" y="112871"/>
                  </a:cubicBezTo>
                  <a:cubicBezTo>
                    <a:pt x="99536" y="127159"/>
                    <a:pt x="86201" y="141446"/>
                    <a:pt x="73819" y="155734"/>
                  </a:cubicBezTo>
                  <a:cubicBezTo>
                    <a:pt x="71914" y="137636"/>
                    <a:pt x="68104" y="120491"/>
                    <a:pt x="60484" y="103346"/>
                  </a:cubicBezTo>
                  <a:cubicBezTo>
                    <a:pt x="52864" y="118586"/>
                    <a:pt x="43339" y="132874"/>
                    <a:pt x="30956" y="145256"/>
                  </a:cubicBezTo>
                  <a:cubicBezTo>
                    <a:pt x="25241" y="125254"/>
                    <a:pt x="20479" y="104299"/>
                    <a:pt x="14764" y="84296"/>
                  </a:cubicBezTo>
                  <a:cubicBezTo>
                    <a:pt x="9049" y="108109"/>
                    <a:pt x="7144" y="122396"/>
                    <a:pt x="7144" y="122396"/>
                  </a:cubicBezTo>
                  <a:cubicBezTo>
                    <a:pt x="12859" y="165259"/>
                    <a:pt x="70009" y="196691"/>
                    <a:pt x="70009" y="196691"/>
                  </a:cubicBezTo>
                  <a:lnTo>
                    <a:pt x="56674" y="167164"/>
                  </a:lnTo>
                  <a:cubicBezTo>
                    <a:pt x="56674" y="167164"/>
                    <a:pt x="113824" y="220504"/>
                    <a:pt x="121444" y="200501"/>
                  </a:cubicBezTo>
                  <a:cubicBezTo>
                    <a:pt x="129064" y="180499"/>
                    <a:pt x="182404" y="122396"/>
                    <a:pt x="203359" y="167164"/>
                  </a:cubicBezTo>
                  <a:cubicBezTo>
                    <a:pt x="223361" y="211931"/>
                    <a:pt x="168116" y="249079"/>
                    <a:pt x="168116" y="249079"/>
                  </a:cubicBezTo>
                  <a:cubicBezTo>
                    <a:pt x="142399" y="341471"/>
                    <a:pt x="253841" y="406241"/>
                    <a:pt x="253841" y="406241"/>
                  </a:cubicBezTo>
                  <a:cubicBezTo>
                    <a:pt x="235744" y="378619"/>
                    <a:pt x="250984" y="339566"/>
                    <a:pt x="250984" y="339566"/>
                  </a:cubicBezTo>
                  <a:cubicBezTo>
                    <a:pt x="250984" y="339566"/>
                    <a:pt x="265271" y="375761"/>
                    <a:pt x="284321" y="400526"/>
                  </a:cubicBezTo>
                  <a:cubicBezTo>
                    <a:pt x="303371" y="425291"/>
                    <a:pt x="330041" y="436721"/>
                    <a:pt x="330041" y="436721"/>
                  </a:cubicBezTo>
                  <a:cubicBezTo>
                    <a:pt x="320516" y="419576"/>
                    <a:pt x="329089" y="382429"/>
                    <a:pt x="329089" y="382429"/>
                  </a:cubicBezTo>
                  <a:cubicBezTo>
                    <a:pt x="329089" y="382429"/>
                    <a:pt x="335756" y="404336"/>
                    <a:pt x="371951" y="439579"/>
                  </a:cubicBezTo>
                  <a:cubicBezTo>
                    <a:pt x="408146" y="473869"/>
                    <a:pt x="435769" y="475774"/>
                    <a:pt x="435769" y="475774"/>
                  </a:cubicBezTo>
                  <a:cubicBezTo>
                    <a:pt x="435769" y="475774"/>
                    <a:pt x="427196" y="471964"/>
                    <a:pt x="414814" y="451961"/>
                  </a:cubicBezTo>
                  <a:cubicBezTo>
                    <a:pt x="402431" y="432911"/>
                    <a:pt x="396716" y="394811"/>
                    <a:pt x="396716" y="394811"/>
                  </a:cubicBezTo>
                  <a:cubicBezTo>
                    <a:pt x="396716" y="394811"/>
                    <a:pt x="406241" y="412909"/>
                    <a:pt x="432911" y="442436"/>
                  </a:cubicBezTo>
                  <a:cubicBezTo>
                    <a:pt x="459581" y="471964"/>
                    <a:pt x="524351" y="490061"/>
                    <a:pt x="524351" y="490061"/>
                  </a:cubicBezTo>
                  <a:cubicBezTo>
                    <a:pt x="506254" y="468154"/>
                    <a:pt x="505301" y="431959"/>
                    <a:pt x="505301" y="431959"/>
                  </a:cubicBezTo>
                  <a:cubicBezTo>
                    <a:pt x="505301" y="431959"/>
                    <a:pt x="511969" y="446246"/>
                    <a:pt x="545306" y="474821"/>
                  </a:cubicBezTo>
                  <a:cubicBezTo>
                    <a:pt x="578644" y="504349"/>
                    <a:pt x="592931" y="504349"/>
                    <a:pt x="592931" y="504349"/>
                  </a:cubicBezTo>
                  <a:cubicBezTo>
                    <a:pt x="592931" y="504349"/>
                    <a:pt x="587216" y="498634"/>
                    <a:pt x="580549" y="486251"/>
                  </a:cubicBezTo>
                  <a:cubicBezTo>
                    <a:pt x="573881" y="473869"/>
                    <a:pt x="576739" y="461486"/>
                    <a:pt x="576739" y="461486"/>
                  </a:cubicBezTo>
                  <a:cubicBezTo>
                    <a:pt x="576739" y="461486"/>
                    <a:pt x="622459" y="489109"/>
                    <a:pt x="649129" y="500539"/>
                  </a:cubicBezTo>
                  <a:cubicBezTo>
                    <a:pt x="675799" y="511969"/>
                    <a:pt x="728186" y="521494"/>
                    <a:pt x="728186" y="521494"/>
                  </a:cubicBezTo>
                  <a:cubicBezTo>
                    <a:pt x="711041" y="514826"/>
                    <a:pt x="685324" y="484346"/>
                    <a:pt x="685324" y="484346"/>
                  </a:cubicBezTo>
                  <a:cubicBezTo>
                    <a:pt x="685324" y="484346"/>
                    <a:pt x="706279" y="493871"/>
                    <a:pt x="776764" y="514826"/>
                  </a:cubicBezTo>
                  <a:cubicBezTo>
                    <a:pt x="847249" y="535781"/>
                    <a:pt x="882491" y="511016"/>
                    <a:pt x="882491" y="511016"/>
                  </a:cubicBezTo>
                  <a:cubicBezTo>
                    <a:pt x="882491" y="511016"/>
                    <a:pt x="882491" y="511016"/>
                    <a:pt x="863441" y="486251"/>
                  </a:cubicBezTo>
                  <a:cubicBezTo>
                    <a:pt x="844391" y="461486"/>
                    <a:pt x="844391" y="423386"/>
                    <a:pt x="844391" y="423386"/>
                  </a:cubicBezTo>
                  <a:lnTo>
                    <a:pt x="909161" y="452914"/>
                  </a:lnTo>
                  <a:cubicBezTo>
                    <a:pt x="909161" y="416719"/>
                    <a:pt x="855821" y="349091"/>
                    <a:pt x="855821" y="349091"/>
                  </a:cubicBezTo>
                  <a:lnTo>
                    <a:pt x="920591" y="380524"/>
                  </a:lnTo>
                  <a:cubicBezTo>
                    <a:pt x="903446" y="305276"/>
                    <a:pt x="840581" y="258604"/>
                    <a:pt x="840581" y="258604"/>
                  </a:cubicBezTo>
                  <a:lnTo>
                    <a:pt x="926306" y="294799"/>
                  </a:lnTo>
                  <a:cubicBezTo>
                    <a:pt x="911066" y="214789"/>
                    <a:pt x="827246" y="171926"/>
                    <a:pt x="827246" y="171926"/>
                  </a:cubicBezTo>
                  <a:cubicBezTo>
                    <a:pt x="864394" y="177641"/>
                    <a:pt x="918686" y="198596"/>
                    <a:pt x="918686" y="198596"/>
                  </a:cubicBezTo>
                  <a:cubicBezTo>
                    <a:pt x="887254" y="98584"/>
                    <a:pt x="803434" y="75724"/>
                    <a:pt x="803434" y="75724"/>
                  </a:cubicBezTo>
                  <a:cubicBezTo>
                    <a:pt x="852964" y="70009"/>
                    <a:pt x="926306" y="86201"/>
                    <a:pt x="926306" y="86201"/>
                  </a:cubicBezTo>
                  <a:cubicBezTo>
                    <a:pt x="914876" y="71914"/>
                    <a:pt x="902494" y="60484"/>
                    <a:pt x="890111" y="50959"/>
                  </a:cubicBezTo>
                  <a:cubicBezTo>
                    <a:pt x="825341" y="27146"/>
                    <a:pt x="758666" y="11906"/>
                    <a:pt x="690086" y="7144"/>
                  </a:cubicBezTo>
                  <a:cubicBezTo>
                    <a:pt x="760571" y="43339"/>
                    <a:pt x="820579" y="101441"/>
                    <a:pt x="857726" y="171926"/>
                  </a:cubicBezTo>
                  <a:cubicBezTo>
                    <a:pt x="832009" y="152876"/>
                    <a:pt x="802481" y="138589"/>
                    <a:pt x="772001" y="130969"/>
                  </a:cubicBezTo>
                  <a:cubicBezTo>
                    <a:pt x="800576" y="174784"/>
                    <a:pt x="823436" y="222409"/>
                    <a:pt x="840581" y="271939"/>
                  </a:cubicBezTo>
                  <a:cubicBezTo>
                    <a:pt x="817721" y="253841"/>
                    <a:pt x="791051" y="241459"/>
                    <a:pt x="762476" y="234791"/>
                  </a:cubicBezTo>
                  <a:cubicBezTo>
                    <a:pt x="782479" y="281464"/>
                    <a:pt x="802481" y="327184"/>
                    <a:pt x="823436" y="373856"/>
                  </a:cubicBezTo>
                  <a:cubicBezTo>
                    <a:pt x="789146" y="358616"/>
                    <a:pt x="752951" y="348139"/>
                    <a:pt x="715804" y="343376"/>
                  </a:cubicBezTo>
                  <a:cubicBezTo>
                    <a:pt x="728186" y="385286"/>
                    <a:pt x="747236" y="424339"/>
                    <a:pt x="772001" y="460534"/>
                  </a:cubicBezTo>
                  <a:cubicBezTo>
                    <a:pt x="668179" y="431006"/>
                    <a:pt x="573881" y="372904"/>
                    <a:pt x="499586" y="293846"/>
                  </a:cubicBezTo>
                  <a:cubicBezTo>
                    <a:pt x="495776" y="336709"/>
                    <a:pt x="499586" y="379571"/>
                    <a:pt x="510064" y="420529"/>
                  </a:cubicBezTo>
                  <a:cubicBezTo>
                    <a:pt x="437674" y="372904"/>
                    <a:pt x="393859" y="295751"/>
                    <a:pt x="352901" y="221456"/>
                  </a:cubicBezTo>
                  <a:cubicBezTo>
                    <a:pt x="343376" y="272891"/>
                    <a:pt x="347186" y="326231"/>
                    <a:pt x="365284" y="374809"/>
                  </a:cubicBezTo>
                  <a:cubicBezTo>
                    <a:pt x="305276" y="332899"/>
                    <a:pt x="262414" y="266224"/>
                    <a:pt x="249079" y="193834"/>
                  </a:cubicBezTo>
                  <a:cubicBezTo>
                    <a:pt x="234791" y="229076"/>
                    <a:pt x="219551" y="265271"/>
                    <a:pt x="205264" y="300514"/>
                  </a:cubicBezTo>
                  <a:cubicBezTo>
                    <a:pt x="209074" y="244316"/>
                    <a:pt x="216694" y="189071"/>
                    <a:pt x="230029" y="134779"/>
                  </a:cubicBezTo>
                  <a:cubicBezTo>
                    <a:pt x="213836" y="137636"/>
                    <a:pt x="198596" y="140494"/>
                    <a:pt x="182404" y="142399"/>
                  </a:cubicBezTo>
                  <a:cubicBezTo>
                    <a:pt x="183356" y="134779"/>
                    <a:pt x="183356" y="126206"/>
                    <a:pt x="184309" y="118586"/>
                  </a:cubicBezTo>
                  <a:cubicBezTo>
                    <a:pt x="156686" y="131921"/>
                    <a:pt x="131921" y="150971"/>
                    <a:pt x="111919" y="173831"/>
                  </a:cubicBezTo>
                  <a:close/>
                </a:path>
              </a:pathLst>
            </a:custGeom>
            <a:solidFill>
              <a:srgbClr val="561D1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2934051" y="1062696"/>
              <a:ext cx="121408" cy="136584"/>
            </a:xfrm>
            <a:custGeom>
              <a:avLst/>
              <a:gdLst>
                <a:gd name="connsiteX0" fmla="*/ 64538 w 76200"/>
                <a:gd name="connsiteY0" fmla="*/ 37855 h 85725"/>
                <a:gd name="connsiteX1" fmla="*/ 52156 w 76200"/>
                <a:gd name="connsiteY1" fmla="*/ 8328 h 85725"/>
                <a:gd name="connsiteX2" fmla="*/ 9293 w 76200"/>
                <a:gd name="connsiteY2" fmla="*/ 58810 h 85725"/>
                <a:gd name="connsiteX3" fmla="*/ 26438 w 76200"/>
                <a:gd name="connsiteY3" fmla="*/ 86433 h 85725"/>
                <a:gd name="connsiteX4" fmla="*/ 31201 w 76200"/>
                <a:gd name="connsiteY4" fmla="*/ 74050 h 85725"/>
                <a:gd name="connsiteX5" fmla="*/ 48346 w 76200"/>
                <a:gd name="connsiteY5" fmla="*/ 67383 h 85725"/>
                <a:gd name="connsiteX6" fmla="*/ 47393 w 76200"/>
                <a:gd name="connsiteY6" fmla="*/ 53095 h 85725"/>
                <a:gd name="connsiteX7" fmla="*/ 64538 w 76200"/>
                <a:gd name="connsiteY7" fmla="*/ 378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85725">
                  <a:moveTo>
                    <a:pt x="64538" y="37855"/>
                  </a:moveTo>
                  <a:cubicBezTo>
                    <a:pt x="72158" y="32140"/>
                    <a:pt x="73111" y="708"/>
                    <a:pt x="52156" y="8328"/>
                  </a:cubicBezTo>
                  <a:cubicBezTo>
                    <a:pt x="30248" y="15948"/>
                    <a:pt x="9293" y="58810"/>
                    <a:pt x="9293" y="58810"/>
                  </a:cubicBezTo>
                  <a:cubicBezTo>
                    <a:pt x="1673" y="79765"/>
                    <a:pt x="15961" y="81670"/>
                    <a:pt x="26438" y="86433"/>
                  </a:cubicBezTo>
                  <a:cubicBezTo>
                    <a:pt x="35963" y="91195"/>
                    <a:pt x="30248" y="79765"/>
                    <a:pt x="31201" y="74050"/>
                  </a:cubicBezTo>
                  <a:cubicBezTo>
                    <a:pt x="32153" y="68335"/>
                    <a:pt x="41678" y="69288"/>
                    <a:pt x="48346" y="67383"/>
                  </a:cubicBezTo>
                  <a:cubicBezTo>
                    <a:pt x="54061" y="65478"/>
                    <a:pt x="47393" y="57858"/>
                    <a:pt x="47393" y="53095"/>
                  </a:cubicBezTo>
                  <a:cubicBezTo>
                    <a:pt x="45488" y="47380"/>
                    <a:pt x="56918" y="43570"/>
                    <a:pt x="64538" y="3785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3186360" y="1558552"/>
              <a:ext cx="136584" cy="151759"/>
            </a:xfrm>
            <a:custGeom>
              <a:avLst/>
              <a:gdLst>
                <a:gd name="connsiteX0" fmla="*/ 33814 w 85725"/>
                <a:gd name="connsiteY0" fmla="*/ 7625 h 95250"/>
                <a:gd name="connsiteX1" fmla="*/ 7144 w 85725"/>
                <a:gd name="connsiteY1" fmla="*/ 65728 h 95250"/>
                <a:gd name="connsiteX2" fmla="*/ 53816 w 85725"/>
                <a:gd name="connsiteY2" fmla="*/ 72395 h 95250"/>
                <a:gd name="connsiteX3" fmla="*/ 81439 w 85725"/>
                <a:gd name="connsiteY3" fmla="*/ 96208 h 95250"/>
                <a:gd name="connsiteX4" fmla="*/ 76676 w 85725"/>
                <a:gd name="connsiteY4" fmla="*/ 60013 h 95250"/>
                <a:gd name="connsiteX5" fmla="*/ 31909 w 85725"/>
                <a:gd name="connsiteY5" fmla="*/ 55250 h 95250"/>
                <a:gd name="connsiteX6" fmla="*/ 33814 w 85725"/>
                <a:gd name="connsiteY6" fmla="*/ 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95250">
                  <a:moveTo>
                    <a:pt x="33814" y="7625"/>
                  </a:moveTo>
                  <a:cubicBezTo>
                    <a:pt x="32861" y="958"/>
                    <a:pt x="7144" y="65728"/>
                    <a:pt x="7144" y="65728"/>
                  </a:cubicBezTo>
                  <a:cubicBezTo>
                    <a:pt x="7144" y="65728"/>
                    <a:pt x="33814" y="64775"/>
                    <a:pt x="53816" y="72395"/>
                  </a:cubicBezTo>
                  <a:cubicBezTo>
                    <a:pt x="67151" y="77158"/>
                    <a:pt x="74771" y="82873"/>
                    <a:pt x="81439" y="96208"/>
                  </a:cubicBezTo>
                  <a:cubicBezTo>
                    <a:pt x="79534" y="78110"/>
                    <a:pt x="76676" y="60013"/>
                    <a:pt x="76676" y="60013"/>
                  </a:cubicBezTo>
                  <a:cubicBezTo>
                    <a:pt x="76676" y="60013"/>
                    <a:pt x="33814" y="57155"/>
                    <a:pt x="31909" y="55250"/>
                  </a:cubicBezTo>
                  <a:cubicBezTo>
                    <a:pt x="30004" y="53345"/>
                    <a:pt x="34766" y="13340"/>
                    <a:pt x="33814" y="7625"/>
                  </a:cubicBezTo>
                  <a:close/>
                </a:path>
              </a:pathLst>
            </a:custGeom>
            <a:solidFill>
              <a:srgbClr val="DD936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2951287" y="625998"/>
              <a:ext cx="1031965" cy="515982"/>
            </a:xfrm>
            <a:custGeom>
              <a:avLst/>
              <a:gdLst>
                <a:gd name="connsiteX0" fmla="*/ 24193 w 647700"/>
                <a:gd name="connsiteY0" fmla="*/ 87154 h 323850"/>
                <a:gd name="connsiteX1" fmla="*/ 8000 w 647700"/>
                <a:gd name="connsiteY1" fmla="*/ 161449 h 323850"/>
                <a:gd name="connsiteX2" fmla="*/ 43243 w 647700"/>
                <a:gd name="connsiteY2" fmla="*/ 94774 h 323850"/>
                <a:gd name="connsiteX3" fmla="*/ 62293 w 647700"/>
                <a:gd name="connsiteY3" fmla="*/ 147161 h 323850"/>
                <a:gd name="connsiteX4" fmla="*/ 149923 w 647700"/>
                <a:gd name="connsiteY4" fmla="*/ 63341 h 323850"/>
                <a:gd name="connsiteX5" fmla="*/ 128015 w 647700"/>
                <a:gd name="connsiteY5" fmla="*/ 130969 h 323850"/>
                <a:gd name="connsiteX6" fmla="*/ 270890 w 647700"/>
                <a:gd name="connsiteY6" fmla="*/ 58579 h 323850"/>
                <a:gd name="connsiteX7" fmla="*/ 267080 w 647700"/>
                <a:gd name="connsiteY7" fmla="*/ 120491 h 323850"/>
                <a:gd name="connsiteX8" fmla="*/ 376618 w 647700"/>
                <a:gd name="connsiteY8" fmla="*/ 81439 h 323850"/>
                <a:gd name="connsiteX9" fmla="*/ 356615 w 647700"/>
                <a:gd name="connsiteY9" fmla="*/ 135731 h 323850"/>
                <a:gd name="connsiteX10" fmla="*/ 445198 w 647700"/>
                <a:gd name="connsiteY10" fmla="*/ 119539 h 323850"/>
                <a:gd name="connsiteX11" fmla="*/ 425195 w 647700"/>
                <a:gd name="connsiteY11" fmla="*/ 156686 h 323850"/>
                <a:gd name="connsiteX12" fmla="*/ 509968 w 647700"/>
                <a:gd name="connsiteY12" fmla="*/ 152876 h 323850"/>
                <a:gd name="connsiteX13" fmla="*/ 481393 w 647700"/>
                <a:gd name="connsiteY13" fmla="*/ 178594 h 323850"/>
                <a:gd name="connsiteX14" fmla="*/ 570928 w 647700"/>
                <a:gd name="connsiteY14" fmla="*/ 203359 h 323850"/>
                <a:gd name="connsiteX15" fmla="*/ 511873 w 647700"/>
                <a:gd name="connsiteY15" fmla="*/ 230981 h 323850"/>
                <a:gd name="connsiteX16" fmla="*/ 649985 w 647700"/>
                <a:gd name="connsiteY16" fmla="*/ 321469 h 323850"/>
                <a:gd name="connsiteX17" fmla="*/ 573785 w 647700"/>
                <a:gd name="connsiteY17" fmla="*/ 224314 h 323850"/>
                <a:gd name="connsiteX18" fmla="*/ 633793 w 647700"/>
                <a:gd name="connsiteY18" fmla="*/ 241459 h 323850"/>
                <a:gd name="connsiteX19" fmla="*/ 551878 w 647700"/>
                <a:gd name="connsiteY19" fmla="*/ 164306 h 323850"/>
                <a:gd name="connsiteX20" fmla="*/ 609028 w 647700"/>
                <a:gd name="connsiteY20" fmla="*/ 150971 h 323850"/>
                <a:gd name="connsiteX21" fmla="*/ 479488 w 647700"/>
                <a:gd name="connsiteY21" fmla="*/ 125254 h 323850"/>
                <a:gd name="connsiteX22" fmla="*/ 537590 w 647700"/>
                <a:gd name="connsiteY22" fmla="*/ 81439 h 323850"/>
                <a:gd name="connsiteX23" fmla="*/ 394715 w 647700"/>
                <a:gd name="connsiteY23" fmla="*/ 97631 h 323850"/>
                <a:gd name="connsiteX24" fmla="*/ 431863 w 647700"/>
                <a:gd name="connsiteY24" fmla="*/ 26194 h 323850"/>
                <a:gd name="connsiteX25" fmla="*/ 287083 w 647700"/>
                <a:gd name="connsiteY25" fmla="*/ 68104 h 323850"/>
                <a:gd name="connsiteX26" fmla="*/ 321373 w 647700"/>
                <a:gd name="connsiteY26" fmla="*/ 7144 h 323850"/>
                <a:gd name="connsiteX27" fmla="*/ 175640 w 647700"/>
                <a:gd name="connsiteY27" fmla="*/ 78581 h 323850"/>
                <a:gd name="connsiteX28" fmla="*/ 200405 w 647700"/>
                <a:gd name="connsiteY28" fmla="*/ 11906 h 323850"/>
                <a:gd name="connsiteX29" fmla="*/ 106108 w 647700"/>
                <a:gd name="connsiteY29" fmla="*/ 59531 h 323850"/>
                <a:gd name="connsiteX30" fmla="*/ 61340 w 647700"/>
                <a:gd name="connsiteY30" fmla="*/ 108109 h 323850"/>
                <a:gd name="connsiteX31" fmla="*/ 62293 w 647700"/>
                <a:gd name="connsiteY31" fmla="*/ 24289 h 323850"/>
                <a:gd name="connsiteX32" fmla="*/ 24193 w 647700"/>
                <a:gd name="connsiteY32" fmla="*/ 8715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47700" h="323850">
                  <a:moveTo>
                    <a:pt x="24193" y="87154"/>
                  </a:moveTo>
                  <a:cubicBezTo>
                    <a:pt x="13715" y="110014"/>
                    <a:pt x="4190" y="135731"/>
                    <a:pt x="8000" y="161449"/>
                  </a:cubicBezTo>
                  <a:cubicBezTo>
                    <a:pt x="15620" y="137636"/>
                    <a:pt x="28003" y="114776"/>
                    <a:pt x="43243" y="94774"/>
                  </a:cubicBezTo>
                  <a:cubicBezTo>
                    <a:pt x="49910" y="111919"/>
                    <a:pt x="55625" y="129064"/>
                    <a:pt x="62293" y="147161"/>
                  </a:cubicBezTo>
                  <a:cubicBezTo>
                    <a:pt x="85153" y="112871"/>
                    <a:pt x="115633" y="83344"/>
                    <a:pt x="149923" y="63341"/>
                  </a:cubicBezTo>
                  <a:cubicBezTo>
                    <a:pt x="145160" y="86201"/>
                    <a:pt x="137540" y="109061"/>
                    <a:pt x="128015" y="130969"/>
                  </a:cubicBezTo>
                  <a:cubicBezTo>
                    <a:pt x="175640" y="107156"/>
                    <a:pt x="223265" y="82391"/>
                    <a:pt x="270890" y="58579"/>
                  </a:cubicBezTo>
                  <a:cubicBezTo>
                    <a:pt x="268033" y="78581"/>
                    <a:pt x="266128" y="99536"/>
                    <a:pt x="267080" y="120491"/>
                  </a:cubicBezTo>
                  <a:cubicBezTo>
                    <a:pt x="301370" y="101441"/>
                    <a:pt x="338518" y="88106"/>
                    <a:pt x="376618" y="81439"/>
                  </a:cubicBezTo>
                  <a:cubicBezTo>
                    <a:pt x="369950" y="99536"/>
                    <a:pt x="363283" y="117634"/>
                    <a:pt x="356615" y="135731"/>
                  </a:cubicBezTo>
                  <a:cubicBezTo>
                    <a:pt x="386143" y="130016"/>
                    <a:pt x="415670" y="124301"/>
                    <a:pt x="445198" y="119539"/>
                  </a:cubicBezTo>
                  <a:cubicBezTo>
                    <a:pt x="438530" y="131921"/>
                    <a:pt x="431863" y="144304"/>
                    <a:pt x="425195" y="156686"/>
                  </a:cubicBezTo>
                  <a:cubicBezTo>
                    <a:pt x="452818" y="150019"/>
                    <a:pt x="482345" y="149066"/>
                    <a:pt x="509968" y="152876"/>
                  </a:cubicBezTo>
                  <a:cubicBezTo>
                    <a:pt x="499490" y="160496"/>
                    <a:pt x="489965" y="169069"/>
                    <a:pt x="481393" y="178594"/>
                  </a:cubicBezTo>
                  <a:cubicBezTo>
                    <a:pt x="511873" y="184309"/>
                    <a:pt x="541400" y="192881"/>
                    <a:pt x="570928" y="203359"/>
                  </a:cubicBezTo>
                  <a:cubicBezTo>
                    <a:pt x="550925" y="212884"/>
                    <a:pt x="531875" y="221456"/>
                    <a:pt x="511873" y="230981"/>
                  </a:cubicBezTo>
                  <a:cubicBezTo>
                    <a:pt x="560450" y="256699"/>
                    <a:pt x="606170" y="286226"/>
                    <a:pt x="649985" y="321469"/>
                  </a:cubicBezTo>
                  <a:cubicBezTo>
                    <a:pt x="633793" y="282416"/>
                    <a:pt x="607123" y="248126"/>
                    <a:pt x="573785" y="224314"/>
                  </a:cubicBezTo>
                  <a:cubicBezTo>
                    <a:pt x="593788" y="230029"/>
                    <a:pt x="613790" y="235744"/>
                    <a:pt x="633793" y="241459"/>
                  </a:cubicBezTo>
                  <a:cubicBezTo>
                    <a:pt x="617600" y="205264"/>
                    <a:pt x="587120" y="176689"/>
                    <a:pt x="551878" y="164306"/>
                  </a:cubicBezTo>
                  <a:cubicBezTo>
                    <a:pt x="570928" y="159544"/>
                    <a:pt x="589978" y="154781"/>
                    <a:pt x="609028" y="150971"/>
                  </a:cubicBezTo>
                  <a:cubicBezTo>
                    <a:pt x="567118" y="134779"/>
                    <a:pt x="523303" y="126206"/>
                    <a:pt x="479488" y="125254"/>
                  </a:cubicBezTo>
                  <a:cubicBezTo>
                    <a:pt x="498538" y="110966"/>
                    <a:pt x="518540" y="96679"/>
                    <a:pt x="537590" y="81439"/>
                  </a:cubicBezTo>
                  <a:cubicBezTo>
                    <a:pt x="489965" y="79534"/>
                    <a:pt x="441388" y="84296"/>
                    <a:pt x="394715" y="97631"/>
                  </a:cubicBezTo>
                  <a:cubicBezTo>
                    <a:pt x="407098" y="73819"/>
                    <a:pt x="419480" y="50006"/>
                    <a:pt x="431863" y="26194"/>
                  </a:cubicBezTo>
                  <a:cubicBezTo>
                    <a:pt x="383285" y="40481"/>
                    <a:pt x="335660" y="53816"/>
                    <a:pt x="287083" y="68104"/>
                  </a:cubicBezTo>
                  <a:cubicBezTo>
                    <a:pt x="296608" y="46196"/>
                    <a:pt x="308038" y="26194"/>
                    <a:pt x="321373" y="7144"/>
                  </a:cubicBezTo>
                  <a:cubicBezTo>
                    <a:pt x="269938" y="25241"/>
                    <a:pt x="221360" y="49054"/>
                    <a:pt x="175640" y="78581"/>
                  </a:cubicBezTo>
                  <a:cubicBezTo>
                    <a:pt x="184213" y="56674"/>
                    <a:pt x="191833" y="33814"/>
                    <a:pt x="200405" y="11906"/>
                  </a:cubicBezTo>
                  <a:cubicBezTo>
                    <a:pt x="167068" y="23336"/>
                    <a:pt x="134683" y="39529"/>
                    <a:pt x="106108" y="59531"/>
                  </a:cubicBezTo>
                  <a:cubicBezTo>
                    <a:pt x="88010" y="71914"/>
                    <a:pt x="69913" y="87154"/>
                    <a:pt x="61340" y="108109"/>
                  </a:cubicBezTo>
                  <a:cubicBezTo>
                    <a:pt x="61340" y="80486"/>
                    <a:pt x="62293" y="52864"/>
                    <a:pt x="62293" y="24289"/>
                  </a:cubicBezTo>
                  <a:cubicBezTo>
                    <a:pt x="47053" y="42386"/>
                    <a:pt x="34670" y="64294"/>
                    <a:pt x="24193" y="87154"/>
                  </a:cubicBezTo>
                  <a:close/>
                </a:path>
              </a:pathLst>
            </a:custGeom>
            <a:solidFill>
              <a:srgbClr val="7F312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2978450" y="847567"/>
              <a:ext cx="925733" cy="379399"/>
            </a:xfrm>
            <a:custGeom>
              <a:avLst/>
              <a:gdLst>
                <a:gd name="connsiteX0" fmla="*/ 7144 w 581025"/>
                <a:gd name="connsiteY0" fmla="*/ 52864 h 238125"/>
                <a:gd name="connsiteX1" fmla="*/ 15716 w 581025"/>
                <a:gd name="connsiteY1" fmla="*/ 48101 h 238125"/>
                <a:gd name="connsiteX2" fmla="*/ 16669 w 581025"/>
                <a:gd name="connsiteY2" fmla="*/ 77629 h 238125"/>
                <a:gd name="connsiteX3" fmla="*/ 61436 w 581025"/>
                <a:gd name="connsiteY3" fmla="*/ 50959 h 238125"/>
                <a:gd name="connsiteX4" fmla="*/ 56674 w 581025"/>
                <a:gd name="connsiteY4" fmla="*/ 76676 h 238125"/>
                <a:gd name="connsiteX5" fmla="*/ 132874 w 581025"/>
                <a:gd name="connsiteY5" fmla="*/ 46196 h 238125"/>
                <a:gd name="connsiteX6" fmla="*/ 119539 w 581025"/>
                <a:gd name="connsiteY6" fmla="*/ 91916 h 238125"/>
                <a:gd name="connsiteX7" fmla="*/ 226219 w 581025"/>
                <a:gd name="connsiteY7" fmla="*/ 70961 h 238125"/>
                <a:gd name="connsiteX8" fmla="*/ 186214 w 581025"/>
                <a:gd name="connsiteY8" fmla="*/ 110966 h 238125"/>
                <a:gd name="connsiteX9" fmla="*/ 289084 w 581025"/>
                <a:gd name="connsiteY9" fmla="*/ 94774 h 238125"/>
                <a:gd name="connsiteX10" fmla="*/ 252889 w 581025"/>
                <a:gd name="connsiteY10" fmla="*/ 131921 h 238125"/>
                <a:gd name="connsiteX11" fmla="*/ 364331 w 581025"/>
                <a:gd name="connsiteY11" fmla="*/ 120491 h 238125"/>
                <a:gd name="connsiteX12" fmla="*/ 349091 w 581025"/>
                <a:gd name="connsiteY12" fmla="*/ 142399 h 238125"/>
                <a:gd name="connsiteX13" fmla="*/ 409099 w 581025"/>
                <a:gd name="connsiteY13" fmla="*/ 161449 h 238125"/>
                <a:gd name="connsiteX14" fmla="*/ 453866 w 581025"/>
                <a:gd name="connsiteY14" fmla="*/ 189071 h 238125"/>
                <a:gd name="connsiteX15" fmla="*/ 580549 w 581025"/>
                <a:gd name="connsiteY15" fmla="*/ 230981 h 238125"/>
                <a:gd name="connsiteX16" fmla="*/ 459581 w 581025"/>
                <a:gd name="connsiteY16" fmla="*/ 170974 h 238125"/>
                <a:gd name="connsiteX17" fmla="*/ 493871 w 581025"/>
                <a:gd name="connsiteY17" fmla="*/ 161449 h 238125"/>
                <a:gd name="connsiteX18" fmla="*/ 381476 w 581025"/>
                <a:gd name="connsiteY18" fmla="*/ 123349 h 238125"/>
                <a:gd name="connsiteX19" fmla="*/ 416719 w 581025"/>
                <a:gd name="connsiteY19" fmla="*/ 99536 h 238125"/>
                <a:gd name="connsiteX20" fmla="*/ 317659 w 581025"/>
                <a:gd name="connsiteY20" fmla="*/ 101441 h 238125"/>
                <a:gd name="connsiteX21" fmla="*/ 348139 w 581025"/>
                <a:gd name="connsiteY21" fmla="*/ 71914 h 238125"/>
                <a:gd name="connsiteX22" fmla="*/ 252889 w 581025"/>
                <a:gd name="connsiteY22" fmla="*/ 77629 h 238125"/>
                <a:gd name="connsiteX23" fmla="*/ 280511 w 581025"/>
                <a:gd name="connsiteY23" fmla="*/ 34766 h 238125"/>
                <a:gd name="connsiteX24" fmla="*/ 165259 w 581025"/>
                <a:gd name="connsiteY24" fmla="*/ 62389 h 238125"/>
                <a:gd name="connsiteX25" fmla="*/ 185261 w 581025"/>
                <a:gd name="connsiteY25" fmla="*/ 7144 h 238125"/>
                <a:gd name="connsiteX26" fmla="*/ 86201 w 581025"/>
                <a:gd name="connsiteY26" fmla="*/ 50006 h 238125"/>
                <a:gd name="connsiteX27" fmla="*/ 97631 w 581025"/>
                <a:gd name="connsiteY27" fmla="*/ 12859 h 238125"/>
                <a:gd name="connsiteX28" fmla="*/ 27146 w 581025"/>
                <a:gd name="connsiteY28" fmla="*/ 58579 h 238125"/>
                <a:gd name="connsiteX29" fmla="*/ 27146 w 581025"/>
                <a:gd name="connsiteY29" fmla="*/ 18574 h 238125"/>
                <a:gd name="connsiteX30" fmla="*/ 7144 w 581025"/>
                <a:gd name="connsiteY30" fmla="*/ 5286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1025" h="238125">
                  <a:moveTo>
                    <a:pt x="7144" y="52864"/>
                  </a:moveTo>
                  <a:cubicBezTo>
                    <a:pt x="10001" y="50959"/>
                    <a:pt x="12859" y="50006"/>
                    <a:pt x="15716" y="48101"/>
                  </a:cubicBezTo>
                  <a:cubicBezTo>
                    <a:pt x="15716" y="57626"/>
                    <a:pt x="16669" y="68104"/>
                    <a:pt x="16669" y="77629"/>
                  </a:cubicBezTo>
                  <a:cubicBezTo>
                    <a:pt x="31909" y="69056"/>
                    <a:pt x="46196" y="59531"/>
                    <a:pt x="61436" y="50959"/>
                  </a:cubicBezTo>
                  <a:cubicBezTo>
                    <a:pt x="59531" y="59531"/>
                    <a:pt x="58579" y="68104"/>
                    <a:pt x="56674" y="76676"/>
                  </a:cubicBezTo>
                  <a:cubicBezTo>
                    <a:pt x="81439" y="65246"/>
                    <a:pt x="107156" y="54769"/>
                    <a:pt x="132874" y="46196"/>
                  </a:cubicBezTo>
                  <a:cubicBezTo>
                    <a:pt x="125254" y="59531"/>
                    <a:pt x="120491" y="75724"/>
                    <a:pt x="119539" y="91916"/>
                  </a:cubicBezTo>
                  <a:cubicBezTo>
                    <a:pt x="153829" y="80486"/>
                    <a:pt x="190024" y="73819"/>
                    <a:pt x="226219" y="70961"/>
                  </a:cubicBezTo>
                  <a:cubicBezTo>
                    <a:pt x="212884" y="84296"/>
                    <a:pt x="199549" y="97631"/>
                    <a:pt x="186214" y="110966"/>
                  </a:cubicBezTo>
                  <a:cubicBezTo>
                    <a:pt x="218599" y="98584"/>
                    <a:pt x="253841" y="92869"/>
                    <a:pt x="289084" y="94774"/>
                  </a:cubicBezTo>
                  <a:cubicBezTo>
                    <a:pt x="276701" y="107156"/>
                    <a:pt x="264319" y="119539"/>
                    <a:pt x="252889" y="131921"/>
                  </a:cubicBezTo>
                  <a:cubicBezTo>
                    <a:pt x="290036" y="128111"/>
                    <a:pt x="327184" y="124301"/>
                    <a:pt x="364331" y="120491"/>
                  </a:cubicBezTo>
                  <a:cubicBezTo>
                    <a:pt x="359569" y="128111"/>
                    <a:pt x="353854" y="135731"/>
                    <a:pt x="349091" y="142399"/>
                  </a:cubicBezTo>
                  <a:cubicBezTo>
                    <a:pt x="369094" y="147161"/>
                    <a:pt x="390049" y="151924"/>
                    <a:pt x="409099" y="161449"/>
                  </a:cubicBezTo>
                  <a:cubicBezTo>
                    <a:pt x="425291" y="169069"/>
                    <a:pt x="439579" y="179546"/>
                    <a:pt x="453866" y="189071"/>
                  </a:cubicBezTo>
                  <a:cubicBezTo>
                    <a:pt x="491966" y="213836"/>
                    <a:pt x="535781" y="235744"/>
                    <a:pt x="580549" y="230981"/>
                  </a:cubicBezTo>
                  <a:cubicBezTo>
                    <a:pt x="539591" y="212884"/>
                    <a:pt x="498634" y="192881"/>
                    <a:pt x="459581" y="170974"/>
                  </a:cubicBezTo>
                  <a:cubicBezTo>
                    <a:pt x="471011" y="168116"/>
                    <a:pt x="482441" y="164306"/>
                    <a:pt x="493871" y="161449"/>
                  </a:cubicBezTo>
                  <a:cubicBezTo>
                    <a:pt x="454819" y="152876"/>
                    <a:pt x="417671" y="140494"/>
                    <a:pt x="381476" y="123349"/>
                  </a:cubicBezTo>
                  <a:cubicBezTo>
                    <a:pt x="392906" y="115729"/>
                    <a:pt x="404336" y="107156"/>
                    <a:pt x="416719" y="99536"/>
                  </a:cubicBezTo>
                  <a:cubicBezTo>
                    <a:pt x="383381" y="97631"/>
                    <a:pt x="350044" y="98584"/>
                    <a:pt x="317659" y="101441"/>
                  </a:cubicBezTo>
                  <a:cubicBezTo>
                    <a:pt x="328136" y="91916"/>
                    <a:pt x="338614" y="82391"/>
                    <a:pt x="348139" y="71914"/>
                  </a:cubicBezTo>
                  <a:cubicBezTo>
                    <a:pt x="316706" y="70961"/>
                    <a:pt x="284321" y="72866"/>
                    <a:pt x="252889" y="77629"/>
                  </a:cubicBezTo>
                  <a:cubicBezTo>
                    <a:pt x="262414" y="63341"/>
                    <a:pt x="270986" y="49054"/>
                    <a:pt x="280511" y="34766"/>
                  </a:cubicBezTo>
                  <a:cubicBezTo>
                    <a:pt x="242411" y="47149"/>
                    <a:pt x="204311" y="55721"/>
                    <a:pt x="165259" y="62389"/>
                  </a:cubicBezTo>
                  <a:cubicBezTo>
                    <a:pt x="171926" y="44291"/>
                    <a:pt x="178594" y="25241"/>
                    <a:pt x="185261" y="7144"/>
                  </a:cubicBezTo>
                  <a:cubicBezTo>
                    <a:pt x="151924" y="19526"/>
                    <a:pt x="118586" y="33814"/>
                    <a:pt x="86201" y="50006"/>
                  </a:cubicBezTo>
                  <a:cubicBezTo>
                    <a:pt x="90011" y="37624"/>
                    <a:pt x="93821" y="25241"/>
                    <a:pt x="97631" y="12859"/>
                  </a:cubicBezTo>
                  <a:cubicBezTo>
                    <a:pt x="74771" y="29051"/>
                    <a:pt x="50959" y="43339"/>
                    <a:pt x="27146" y="58579"/>
                  </a:cubicBezTo>
                  <a:cubicBezTo>
                    <a:pt x="27146" y="45244"/>
                    <a:pt x="27146" y="31909"/>
                    <a:pt x="27146" y="18574"/>
                  </a:cubicBezTo>
                  <a:cubicBezTo>
                    <a:pt x="21431" y="30004"/>
                    <a:pt x="14764" y="41434"/>
                    <a:pt x="7144" y="52864"/>
                  </a:cubicBezTo>
                  <a:close/>
                </a:path>
              </a:pathLst>
            </a:custGeom>
            <a:solidFill>
              <a:srgbClr val="7F3121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2612709" y="1116180"/>
              <a:ext cx="136584" cy="136584"/>
            </a:xfrm>
            <a:custGeom>
              <a:avLst/>
              <a:gdLst>
                <a:gd name="connsiteX0" fmla="*/ 87154 w 85725"/>
                <a:gd name="connsiteY0" fmla="*/ 47149 h 85725"/>
                <a:gd name="connsiteX1" fmla="*/ 47149 w 85725"/>
                <a:gd name="connsiteY1" fmla="*/ 87154 h 85725"/>
                <a:gd name="connsiteX2" fmla="*/ 7144 w 85725"/>
                <a:gd name="connsiteY2" fmla="*/ 47149 h 85725"/>
                <a:gd name="connsiteX3" fmla="*/ 47149 w 85725"/>
                <a:gd name="connsiteY3" fmla="*/ 7144 h 85725"/>
                <a:gd name="connsiteX4" fmla="*/ 87154 w 85725"/>
                <a:gd name="connsiteY4" fmla="*/ 4714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7154" y="47149"/>
                  </a:moveTo>
                  <a:cubicBezTo>
                    <a:pt x="87154" y="69056"/>
                    <a:pt x="69056" y="87154"/>
                    <a:pt x="47149" y="87154"/>
                  </a:cubicBezTo>
                  <a:cubicBezTo>
                    <a:pt x="25241" y="87154"/>
                    <a:pt x="7144" y="69056"/>
                    <a:pt x="7144" y="47149"/>
                  </a:cubicBezTo>
                  <a:cubicBezTo>
                    <a:pt x="7144" y="25241"/>
                    <a:pt x="25241" y="7144"/>
                    <a:pt x="47149" y="7144"/>
                  </a:cubicBezTo>
                  <a:cubicBezTo>
                    <a:pt x="69056" y="7144"/>
                    <a:pt x="87154" y="25241"/>
                    <a:pt x="87154" y="4714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2679483" y="1134391"/>
              <a:ext cx="60704" cy="60704"/>
            </a:xfrm>
            <a:custGeom>
              <a:avLst/>
              <a:gdLst>
                <a:gd name="connsiteX0" fmla="*/ 33814 w 38100"/>
                <a:gd name="connsiteY0" fmla="*/ 20479 h 38100"/>
                <a:gd name="connsiteX1" fmla="*/ 20479 w 38100"/>
                <a:gd name="connsiteY1" fmla="*/ 33814 h 38100"/>
                <a:gd name="connsiteX2" fmla="*/ 7144 w 38100"/>
                <a:gd name="connsiteY2" fmla="*/ 20479 h 38100"/>
                <a:gd name="connsiteX3" fmla="*/ 20479 w 38100"/>
                <a:gd name="connsiteY3" fmla="*/ 7144 h 38100"/>
                <a:gd name="connsiteX4" fmla="*/ 33814 w 38100"/>
                <a:gd name="connsiteY4" fmla="*/ 2047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3814" y="20479"/>
                  </a:moveTo>
                  <a:cubicBezTo>
                    <a:pt x="33814" y="27843"/>
                    <a:pt x="27843" y="33814"/>
                    <a:pt x="20479" y="33814"/>
                  </a:cubicBezTo>
                  <a:cubicBezTo>
                    <a:pt x="13114" y="33814"/>
                    <a:pt x="7144" y="27843"/>
                    <a:pt x="7144" y="20479"/>
                  </a:cubicBezTo>
                  <a:cubicBezTo>
                    <a:pt x="7144" y="13114"/>
                    <a:pt x="13114" y="7144"/>
                    <a:pt x="20479" y="7144"/>
                  </a:cubicBezTo>
                  <a:cubicBezTo>
                    <a:pt x="27843" y="7144"/>
                    <a:pt x="33814" y="13114"/>
                    <a:pt x="33814" y="2047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7152362" y="3767273"/>
            <a:ext cx="1721312" cy="1195388"/>
            <a:chOff x="3214378" y="5154887"/>
            <a:chExt cx="1990880" cy="1427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: 形状 16"/>
            <p:cNvSpPr/>
            <p:nvPr/>
          </p:nvSpPr>
          <p:spPr>
            <a:xfrm>
              <a:off x="4579720" y="6056429"/>
              <a:ext cx="219745" cy="175793"/>
            </a:xfrm>
            <a:custGeom>
              <a:avLst/>
              <a:gdLst>
                <a:gd name="connsiteX0" fmla="*/ 113824 w 142875"/>
                <a:gd name="connsiteY0" fmla="*/ 69294 h 114300"/>
                <a:gd name="connsiteX1" fmla="*/ 100489 w 142875"/>
                <a:gd name="connsiteY1" fmla="*/ 13097 h 114300"/>
                <a:gd name="connsiteX2" fmla="*/ 57626 w 142875"/>
                <a:gd name="connsiteY2" fmla="*/ 7382 h 114300"/>
                <a:gd name="connsiteX3" fmla="*/ 7144 w 142875"/>
                <a:gd name="connsiteY3" fmla="*/ 15954 h 114300"/>
                <a:gd name="connsiteX4" fmla="*/ 57626 w 142875"/>
                <a:gd name="connsiteY4" fmla="*/ 74057 h 114300"/>
                <a:gd name="connsiteX5" fmla="*/ 139541 w 142875"/>
                <a:gd name="connsiteY5" fmla="*/ 109299 h 114300"/>
                <a:gd name="connsiteX6" fmla="*/ 113824 w 142875"/>
                <a:gd name="connsiteY6" fmla="*/ 6929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13824" y="69294"/>
                  </a:moveTo>
                  <a:cubicBezTo>
                    <a:pt x="105251" y="54054"/>
                    <a:pt x="100489" y="35004"/>
                    <a:pt x="100489" y="13097"/>
                  </a:cubicBezTo>
                  <a:cubicBezTo>
                    <a:pt x="97631" y="8334"/>
                    <a:pt x="83344" y="6429"/>
                    <a:pt x="57626" y="7382"/>
                  </a:cubicBezTo>
                  <a:cubicBezTo>
                    <a:pt x="31909" y="7382"/>
                    <a:pt x="14764" y="10239"/>
                    <a:pt x="7144" y="15954"/>
                  </a:cubicBezTo>
                  <a:cubicBezTo>
                    <a:pt x="10001" y="31194"/>
                    <a:pt x="27146" y="50244"/>
                    <a:pt x="57626" y="74057"/>
                  </a:cubicBezTo>
                  <a:cubicBezTo>
                    <a:pt x="86201" y="96917"/>
                    <a:pt x="113824" y="108347"/>
                    <a:pt x="139541" y="109299"/>
                  </a:cubicBezTo>
                  <a:cubicBezTo>
                    <a:pt x="130969" y="97869"/>
                    <a:pt x="122396" y="84534"/>
                    <a:pt x="113824" y="69294"/>
                  </a:cubicBezTo>
                  <a:close/>
                </a:path>
              </a:pathLst>
            </a:custGeom>
            <a:solidFill>
              <a:srgbClr val="B84F4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574752" y="6049470"/>
              <a:ext cx="234394" cy="190444"/>
            </a:xfrm>
            <a:custGeom>
              <a:avLst/>
              <a:gdLst>
                <a:gd name="connsiteX0" fmla="*/ 60858 w 152400"/>
                <a:gd name="connsiteY0" fmla="*/ 7144 h 123825"/>
                <a:gd name="connsiteX1" fmla="*/ 83717 w 152400"/>
                <a:gd name="connsiteY1" fmla="*/ 7144 h 123825"/>
                <a:gd name="connsiteX2" fmla="*/ 95147 w 152400"/>
                <a:gd name="connsiteY2" fmla="*/ 9049 h 123825"/>
                <a:gd name="connsiteX3" fmla="*/ 100862 w 152400"/>
                <a:gd name="connsiteY3" fmla="*/ 10954 h 123825"/>
                <a:gd name="connsiteX4" fmla="*/ 104672 w 152400"/>
                <a:gd name="connsiteY4" fmla="*/ 12859 h 123825"/>
                <a:gd name="connsiteX5" fmla="*/ 108483 w 152400"/>
                <a:gd name="connsiteY5" fmla="*/ 15716 h 123825"/>
                <a:gd name="connsiteX6" fmla="*/ 108483 w 152400"/>
                <a:gd name="connsiteY6" fmla="*/ 15716 h 123825"/>
                <a:gd name="connsiteX7" fmla="*/ 109435 w 152400"/>
                <a:gd name="connsiteY7" fmla="*/ 18574 h 123825"/>
                <a:gd name="connsiteX8" fmla="*/ 112292 w 152400"/>
                <a:gd name="connsiteY8" fmla="*/ 30956 h 123825"/>
                <a:gd name="connsiteX9" fmla="*/ 114197 w 152400"/>
                <a:gd name="connsiteY9" fmla="*/ 43339 h 123825"/>
                <a:gd name="connsiteX10" fmla="*/ 117055 w 152400"/>
                <a:gd name="connsiteY10" fmla="*/ 55721 h 123825"/>
                <a:gd name="connsiteX11" fmla="*/ 118960 w 152400"/>
                <a:gd name="connsiteY11" fmla="*/ 61436 h 123825"/>
                <a:gd name="connsiteX12" fmla="*/ 121817 w 152400"/>
                <a:gd name="connsiteY12" fmla="*/ 67151 h 123825"/>
                <a:gd name="connsiteX13" fmla="*/ 122770 w 152400"/>
                <a:gd name="connsiteY13" fmla="*/ 70009 h 123825"/>
                <a:gd name="connsiteX14" fmla="*/ 123722 w 152400"/>
                <a:gd name="connsiteY14" fmla="*/ 70961 h 123825"/>
                <a:gd name="connsiteX15" fmla="*/ 124675 w 152400"/>
                <a:gd name="connsiteY15" fmla="*/ 72866 h 123825"/>
                <a:gd name="connsiteX16" fmla="*/ 127533 w 152400"/>
                <a:gd name="connsiteY16" fmla="*/ 78581 h 123825"/>
                <a:gd name="connsiteX17" fmla="*/ 134200 w 152400"/>
                <a:gd name="connsiteY17" fmla="*/ 90011 h 123825"/>
                <a:gd name="connsiteX18" fmla="*/ 140867 w 152400"/>
                <a:gd name="connsiteY18" fmla="*/ 101441 h 123825"/>
                <a:gd name="connsiteX19" fmla="*/ 147535 w 152400"/>
                <a:gd name="connsiteY19" fmla="*/ 112871 h 123825"/>
                <a:gd name="connsiteX20" fmla="*/ 148487 w 152400"/>
                <a:gd name="connsiteY20" fmla="*/ 113824 h 123825"/>
                <a:gd name="connsiteX21" fmla="*/ 146583 w 152400"/>
                <a:gd name="connsiteY21" fmla="*/ 119539 h 123825"/>
                <a:gd name="connsiteX22" fmla="*/ 143725 w 152400"/>
                <a:gd name="connsiteY22" fmla="*/ 120491 h 123825"/>
                <a:gd name="connsiteX23" fmla="*/ 143725 w 152400"/>
                <a:gd name="connsiteY23" fmla="*/ 120491 h 123825"/>
                <a:gd name="connsiteX24" fmla="*/ 132295 w 152400"/>
                <a:gd name="connsiteY24" fmla="*/ 119539 h 123825"/>
                <a:gd name="connsiteX25" fmla="*/ 121817 w 152400"/>
                <a:gd name="connsiteY25" fmla="*/ 117634 h 123825"/>
                <a:gd name="connsiteX26" fmla="*/ 100862 w 152400"/>
                <a:gd name="connsiteY26" fmla="*/ 110966 h 123825"/>
                <a:gd name="connsiteX27" fmla="*/ 91337 w 152400"/>
                <a:gd name="connsiteY27" fmla="*/ 106204 h 123825"/>
                <a:gd name="connsiteX28" fmla="*/ 81812 w 152400"/>
                <a:gd name="connsiteY28" fmla="*/ 100489 h 123825"/>
                <a:gd name="connsiteX29" fmla="*/ 63715 w 152400"/>
                <a:gd name="connsiteY29" fmla="*/ 88106 h 123825"/>
                <a:gd name="connsiteX30" fmla="*/ 47522 w 152400"/>
                <a:gd name="connsiteY30" fmla="*/ 74771 h 123825"/>
                <a:gd name="connsiteX31" fmla="*/ 31330 w 152400"/>
                <a:gd name="connsiteY31" fmla="*/ 60484 h 123825"/>
                <a:gd name="connsiteX32" fmla="*/ 17042 w 152400"/>
                <a:gd name="connsiteY32" fmla="*/ 44291 h 123825"/>
                <a:gd name="connsiteX33" fmla="*/ 11327 w 152400"/>
                <a:gd name="connsiteY33" fmla="*/ 34766 h 123825"/>
                <a:gd name="connsiteX34" fmla="*/ 7517 w 152400"/>
                <a:gd name="connsiteY34" fmla="*/ 23336 h 123825"/>
                <a:gd name="connsiteX35" fmla="*/ 9422 w 152400"/>
                <a:gd name="connsiteY35" fmla="*/ 18574 h 123825"/>
                <a:gd name="connsiteX36" fmla="*/ 16090 w 152400"/>
                <a:gd name="connsiteY36" fmla="*/ 14764 h 123825"/>
                <a:gd name="connsiteX37" fmla="*/ 22758 w 152400"/>
                <a:gd name="connsiteY37" fmla="*/ 12859 h 123825"/>
                <a:gd name="connsiteX38" fmla="*/ 36092 w 152400"/>
                <a:gd name="connsiteY38" fmla="*/ 10001 h 123825"/>
                <a:gd name="connsiteX39" fmla="*/ 60858 w 152400"/>
                <a:gd name="connsiteY39" fmla="*/ 7144 h 123825"/>
                <a:gd name="connsiteX40" fmla="*/ 60858 w 152400"/>
                <a:gd name="connsiteY40" fmla="*/ 16669 h 123825"/>
                <a:gd name="connsiteX41" fmla="*/ 36092 w 152400"/>
                <a:gd name="connsiteY41" fmla="*/ 18574 h 123825"/>
                <a:gd name="connsiteX42" fmla="*/ 23710 w 152400"/>
                <a:gd name="connsiteY42" fmla="*/ 20479 h 123825"/>
                <a:gd name="connsiteX43" fmla="*/ 17995 w 152400"/>
                <a:gd name="connsiteY43" fmla="*/ 22384 h 123825"/>
                <a:gd name="connsiteX44" fmla="*/ 13233 w 152400"/>
                <a:gd name="connsiteY44" fmla="*/ 25241 h 123825"/>
                <a:gd name="connsiteX45" fmla="*/ 15137 w 152400"/>
                <a:gd name="connsiteY45" fmla="*/ 20479 h 123825"/>
                <a:gd name="connsiteX46" fmla="*/ 18947 w 152400"/>
                <a:gd name="connsiteY46" fmla="*/ 29051 h 123825"/>
                <a:gd name="connsiteX47" fmla="*/ 23710 w 152400"/>
                <a:gd name="connsiteY47" fmla="*/ 37624 h 123825"/>
                <a:gd name="connsiteX48" fmla="*/ 37045 w 152400"/>
                <a:gd name="connsiteY48" fmla="*/ 52864 h 123825"/>
                <a:gd name="connsiteX49" fmla="*/ 52285 w 152400"/>
                <a:gd name="connsiteY49" fmla="*/ 67151 h 123825"/>
                <a:gd name="connsiteX50" fmla="*/ 68477 w 152400"/>
                <a:gd name="connsiteY50" fmla="*/ 80486 h 123825"/>
                <a:gd name="connsiteX51" fmla="*/ 85622 w 152400"/>
                <a:gd name="connsiteY51" fmla="*/ 91916 h 123825"/>
                <a:gd name="connsiteX52" fmla="*/ 94195 w 152400"/>
                <a:gd name="connsiteY52" fmla="*/ 96679 h 123825"/>
                <a:gd name="connsiteX53" fmla="*/ 103720 w 152400"/>
                <a:gd name="connsiteY53" fmla="*/ 101441 h 123825"/>
                <a:gd name="connsiteX54" fmla="*/ 122770 w 152400"/>
                <a:gd name="connsiteY54" fmla="*/ 108109 h 123825"/>
                <a:gd name="connsiteX55" fmla="*/ 132295 w 152400"/>
                <a:gd name="connsiteY55" fmla="*/ 110014 h 123825"/>
                <a:gd name="connsiteX56" fmla="*/ 141820 w 152400"/>
                <a:gd name="connsiteY56" fmla="*/ 110966 h 123825"/>
                <a:gd name="connsiteX57" fmla="*/ 141820 w 152400"/>
                <a:gd name="connsiteY57" fmla="*/ 110966 h 123825"/>
                <a:gd name="connsiteX58" fmla="*/ 138010 w 152400"/>
                <a:gd name="connsiteY58" fmla="*/ 118586 h 123825"/>
                <a:gd name="connsiteX59" fmla="*/ 129437 w 152400"/>
                <a:gd name="connsiteY59" fmla="*/ 108109 h 123825"/>
                <a:gd name="connsiteX60" fmla="*/ 121817 w 152400"/>
                <a:gd name="connsiteY60" fmla="*/ 97631 h 123825"/>
                <a:gd name="connsiteX61" fmla="*/ 114197 w 152400"/>
                <a:gd name="connsiteY61" fmla="*/ 86201 h 123825"/>
                <a:gd name="connsiteX62" fmla="*/ 110387 w 152400"/>
                <a:gd name="connsiteY62" fmla="*/ 80486 h 123825"/>
                <a:gd name="connsiteX63" fmla="*/ 109435 w 152400"/>
                <a:gd name="connsiteY63" fmla="*/ 79534 h 123825"/>
                <a:gd name="connsiteX64" fmla="*/ 108483 w 152400"/>
                <a:gd name="connsiteY64" fmla="*/ 77629 h 123825"/>
                <a:gd name="connsiteX65" fmla="*/ 106577 w 152400"/>
                <a:gd name="connsiteY65" fmla="*/ 74771 h 123825"/>
                <a:gd name="connsiteX66" fmla="*/ 103720 w 152400"/>
                <a:gd name="connsiteY66" fmla="*/ 68104 h 123825"/>
                <a:gd name="connsiteX67" fmla="*/ 100862 w 152400"/>
                <a:gd name="connsiteY67" fmla="*/ 61436 h 123825"/>
                <a:gd name="connsiteX68" fmla="*/ 97052 w 152400"/>
                <a:gd name="connsiteY68" fmla="*/ 48101 h 123825"/>
                <a:gd name="connsiteX69" fmla="*/ 95147 w 152400"/>
                <a:gd name="connsiteY69" fmla="*/ 33814 h 123825"/>
                <a:gd name="connsiteX70" fmla="*/ 97052 w 152400"/>
                <a:gd name="connsiteY70" fmla="*/ 19526 h 123825"/>
                <a:gd name="connsiteX71" fmla="*/ 98005 w 152400"/>
                <a:gd name="connsiteY71" fmla="*/ 22384 h 123825"/>
                <a:gd name="connsiteX72" fmla="*/ 98005 w 152400"/>
                <a:gd name="connsiteY72" fmla="*/ 22384 h 123825"/>
                <a:gd name="connsiteX73" fmla="*/ 97052 w 152400"/>
                <a:gd name="connsiteY73" fmla="*/ 22384 h 123825"/>
                <a:gd name="connsiteX74" fmla="*/ 95147 w 152400"/>
                <a:gd name="connsiteY74" fmla="*/ 21431 h 123825"/>
                <a:gd name="connsiteX75" fmla="*/ 90385 w 152400"/>
                <a:gd name="connsiteY75" fmla="*/ 20479 h 123825"/>
                <a:gd name="connsiteX76" fmla="*/ 79908 w 152400"/>
                <a:gd name="connsiteY76" fmla="*/ 19526 h 123825"/>
                <a:gd name="connsiteX77" fmla="*/ 60858 w 152400"/>
                <a:gd name="connsiteY77" fmla="*/ 166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400" h="123825">
                  <a:moveTo>
                    <a:pt x="60858" y="7144"/>
                  </a:moveTo>
                  <a:cubicBezTo>
                    <a:pt x="68477" y="7144"/>
                    <a:pt x="76097" y="7144"/>
                    <a:pt x="83717" y="7144"/>
                  </a:cubicBezTo>
                  <a:cubicBezTo>
                    <a:pt x="87527" y="7144"/>
                    <a:pt x="91337" y="8096"/>
                    <a:pt x="95147" y="9049"/>
                  </a:cubicBezTo>
                  <a:cubicBezTo>
                    <a:pt x="97052" y="9049"/>
                    <a:pt x="98958" y="10001"/>
                    <a:pt x="100862" y="10954"/>
                  </a:cubicBezTo>
                  <a:cubicBezTo>
                    <a:pt x="101815" y="11906"/>
                    <a:pt x="102767" y="11906"/>
                    <a:pt x="104672" y="12859"/>
                  </a:cubicBezTo>
                  <a:cubicBezTo>
                    <a:pt x="105625" y="13811"/>
                    <a:pt x="107530" y="14764"/>
                    <a:pt x="108483" y="15716"/>
                  </a:cubicBezTo>
                  <a:lnTo>
                    <a:pt x="108483" y="15716"/>
                  </a:lnTo>
                  <a:lnTo>
                    <a:pt x="109435" y="18574"/>
                  </a:lnTo>
                  <a:cubicBezTo>
                    <a:pt x="110387" y="22384"/>
                    <a:pt x="111340" y="27146"/>
                    <a:pt x="112292" y="30956"/>
                  </a:cubicBezTo>
                  <a:cubicBezTo>
                    <a:pt x="112292" y="34766"/>
                    <a:pt x="114197" y="39529"/>
                    <a:pt x="114197" y="43339"/>
                  </a:cubicBezTo>
                  <a:cubicBezTo>
                    <a:pt x="114197" y="47149"/>
                    <a:pt x="116102" y="50959"/>
                    <a:pt x="117055" y="55721"/>
                  </a:cubicBezTo>
                  <a:cubicBezTo>
                    <a:pt x="118008" y="57626"/>
                    <a:pt x="118008" y="59531"/>
                    <a:pt x="118960" y="61436"/>
                  </a:cubicBezTo>
                  <a:lnTo>
                    <a:pt x="121817" y="67151"/>
                  </a:lnTo>
                  <a:lnTo>
                    <a:pt x="122770" y="70009"/>
                  </a:lnTo>
                  <a:lnTo>
                    <a:pt x="123722" y="70961"/>
                  </a:lnTo>
                  <a:lnTo>
                    <a:pt x="124675" y="72866"/>
                  </a:lnTo>
                  <a:lnTo>
                    <a:pt x="127533" y="78581"/>
                  </a:lnTo>
                  <a:lnTo>
                    <a:pt x="134200" y="90011"/>
                  </a:lnTo>
                  <a:cubicBezTo>
                    <a:pt x="136105" y="93821"/>
                    <a:pt x="138962" y="97631"/>
                    <a:pt x="140867" y="101441"/>
                  </a:cubicBezTo>
                  <a:cubicBezTo>
                    <a:pt x="142772" y="105251"/>
                    <a:pt x="145630" y="109061"/>
                    <a:pt x="147535" y="112871"/>
                  </a:cubicBezTo>
                  <a:lnTo>
                    <a:pt x="148487" y="113824"/>
                  </a:lnTo>
                  <a:cubicBezTo>
                    <a:pt x="149440" y="115729"/>
                    <a:pt x="149440" y="118586"/>
                    <a:pt x="146583" y="119539"/>
                  </a:cubicBezTo>
                  <a:cubicBezTo>
                    <a:pt x="145630" y="120491"/>
                    <a:pt x="144677" y="120491"/>
                    <a:pt x="143725" y="120491"/>
                  </a:cubicBezTo>
                  <a:lnTo>
                    <a:pt x="143725" y="120491"/>
                  </a:lnTo>
                  <a:cubicBezTo>
                    <a:pt x="139915" y="120491"/>
                    <a:pt x="136105" y="119539"/>
                    <a:pt x="132295" y="119539"/>
                  </a:cubicBezTo>
                  <a:cubicBezTo>
                    <a:pt x="128485" y="118586"/>
                    <a:pt x="124675" y="118586"/>
                    <a:pt x="121817" y="117634"/>
                  </a:cubicBezTo>
                  <a:cubicBezTo>
                    <a:pt x="115150" y="115729"/>
                    <a:pt x="107530" y="113824"/>
                    <a:pt x="100862" y="110966"/>
                  </a:cubicBezTo>
                  <a:lnTo>
                    <a:pt x="91337" y="106204"/>
                  </a:lnTo>
                  <a:lnTo>
                    <a:pt x="81812" y="100489"/>
                  </a:lnTo>
                  <a:cubicBezTo>
                    <a:pt x="76097" y="96679"/>
                    <a:pt x="69430" y="92869"/>
                    <a:pt x="63715" y="88106"/>
                  </a:cubicBezTo>
                  <a:cubicBezTo>
                    <a:pt x="58000" y="83344"/>
                    <a:pt x="52285" y="79534"/>
                    <a:pt x="47522" y="74771"/>
                  </a:cubicBezTo>
                  <a:cubicBezTo>
                    <a:pt x="41808" y="70009"/>
                    <a:pt x="37045" y="65246"/>
                    <a:pt x="31330" y="60484"/>
                  </a:cubicBezTo>
                  <a:cubicBezTo>
                    <a:pt x="26567" y="55721"/>
                    <a:pt x="21805" y="50006"/>
                    <a:pt x="17042" y="44291"/>
                  </a:cubicBezTo>
                  <a:cubicBezTo>
                    <a:pt x="15137" y="41434"/>
                    <a:pt x="12280" y="38576"/>
                    <a:pt x="11327" y="34766"/>
                  </a:cubicBezTo>
                  <a:cubicBezTo>
                    <a:pt x="9422" y="31909"/>
                    <a:pt x="8470" y="28099"/>
                    <a:pt x="7517" y="23336"/>
                  </a:cubicBezTo>
                  <a:cubicBezTo>
                    <a:pt x="6565" y="21431"/>
                    <a:pt x="7517" y="19526"/>
                    <a:pt x="9422" y="18574"/>
                  </a:cubicBezTo>
                  <a:cubicBezTo>
                    <a:pt x="11327" y="17621"/>
                    <a:pt x="14185" y="15716"/>
                    <a:pt x="16090" y="14764"/>
                  </a:cubicBezTo>
                  <a:cubicBezTo>
                    <a:pt x="17995" y="13811"/>
                    <a:pt x="20852" y="12859"/>
                    <a:pt x="22758" y="12859"/>
                  </a:cubicBezTo>
                  <a:cubicBezTo>
                    <a:pt x="27520" y="11906"/>
                    <a:pt x="31330" y="10954"/>
                    <a:pt x="36092" y="10001"/>
                  </a:cubicBezTo>
                  <a:cubicBezTo>
                    <a:pt x="43712" y="8096"/>
                    <a:pt x="52285" y="7144"/>
                    <a:pt x="60858" y="7144"/>
                  </a:cubicBezTo>
                  <a:close/>
                  <a:moveTo>
                    <a:pt x="60858" y="16669"/>
                  </a:moveTo>
                  <a:cubicBezTo>
                    <a:pt x="52285" y="16669"/>
                    <a:pt x="43712" y="17621"/>
                    <a:pt x="36092" y="18574"/>
                  </a:cubicBezTo>
                  <a:cubicBezTo>
                    <a:pt x="32283" y="19526"/>
                    <a:pt x="27520" y="19526"/>
                    <a:pt x="23710" y="20479"/>
                  </a:cubicBezTo>
                  <a:cubicBezTo>
                    <a:pt x="21805" y="21431"/>
                    <a:pt x="19900" y="21431"/>
                    <a:pt x="17995" y="22384"/>
                  </a:cubicBezTo>
                  <a:cubicBezTo>
                    <a:pt x="16090" y="23336"/>
                    <a:pt x="15137" y="24289"/>
                    <a:pt x="13233" y="25241"/>
                  </a:cubicBezTo>
                  <a:lnTo>
                    <a:pt x="15137" y="20479"/>
                  </a:lnTo>
                  <a:cubicBezTo>
                    <a:pt x="16090" y="23336"/>
                    <a:pt x="17042" y="26194"/>
                    <a:pt x="18947" y="29051"/>
                  </a:cubicBezTo>
                  <a:cubicBezTo>
                    <a:pt x="19900" y="31909"/>
                    <a:pt x="22758" y="34766"/>
                    <a:pt x="23710" y="37624"/>
                  </a:cubicBezTo>
                  <a:cubicBezTo>
                    <a:pt x="27520" y="43339"/>
                    <a:pt x="32283" y="48101"/>
                    <a:pt x="37045" y="52864"/>
                  </a:cubicBezTo>
                  <a:cubicBezTo>
                    <a:pt x="41808" y="57626"/>
                    <a:pt x="47522" y="62389"/>
                    <a:pt x="52285" y="67151"/>
                  </a:cubicBezTo>
                  <a:cubicBezTo>
                    <a:pt x="58000" y="71914"/>
                    <a:pt x="62762" y="75724"/>
                    <a:pt x="68477" y="80486"/>
                  </a:cubicBezTo>
                  <a:cubicBezTo>
                    <a:pt x="74192" y="84296"/>
                    <a:pt x="79908" y="88106"/>
                    <a:pt x="85622" y="91916"/>
                  </a:cubicBezTo>
                  <a:lnTo>
                    <a:pt x="94195" y="96679"/>
                  </a:lnTo>
                  <a:lnTo>
                    <a:pt x="103720" y="101441"/>
                  </a:lnTo>
                  <a:cubicBezTo>
                    <a:pt x="110387" y="104299"/>
                    <a:pt x="116102" y="106204"/>
                    <a:pt x="122770" y="108109"/>
                  </a:cubicBezTo>
                  <a:cubicBezTo>
                    <a:pt x="125627" y="109061"/>
                    <a:pt x="129437" y="109061"/>
                    <a:pt x="132295" y="110014"/>
                  </a:cubicBezTo>
                  <a:cubicBezTo>
                    <a:pt x="135152" y="110014"/>
                    <a:pt x="138962" y="110966"/>
                    <a:pt x="141820" y="110966"/>
                  </a:cubicBezTo>
                  <a:lnTo>
                    <a:pt x="141820" y="110966"/>
                  </a:lnTo>
                  <a:lnTo>
                    <a:pt x="138010" y="118586"/>
                  </a:lnTo>
                  <a:cubicBezTo>
                    <a:pt x="135152" y="114776"/>
                    <a:pt x="132295" y="111919"/>
                    <a:pt x="129437" y="108109"/>
                  </a:cubicBezTo>
                  <a:cubicBezTo>
                    <a:pt x="126580" y="104299"/>
                    <a:pt x="123722" y="101441"/>
                    <a:pt x="121817" y="97631"/>
                  </a:cubicBezTo>
                  <a:lnTo>
                    <a:pt x="114197" y="86201"/>
                  </a:lnTo>
                  <a:lnTo>
                    <a:pt x="110387" y="80486"/>
                  </a:lnTo>
                  <a:lnTo>
                    <a:pt x="109435" y="79534"/>
                  </a:lnTo>
                  <a:lnTo>
                    <a:pt x="108483" y="77629"/>
                  </a:lnTo>
                  <a:lnTo>
                    <a:pt x="106577" y="74771"/>
                  </a:lnTo>
                  <a:lnTo>
                    <a:pt x="103720" y="68104"/>
                  </a:lnTo>
                  <a:cubicBezTo>
                    <a:pt x="102767" y="66199"/>
                    <a:pt x="101815" y="63341"/>
                    <a:pt x="100862" y="61436"/>
                  </a:cubicBezTo>
                  <a:cubicBezTo>
                    <a:pt x="99910" y="56674"/>
                    <a:pt x="98005" y="52864"/>
                    <a:pt x="97052" y="48101"/>
                  </a:cubicBezTo>
                  <a:cubicBezTo>
                    <a:pt x="96100" y="43339"/>
                    <a:pt x="95147" y="38576"/>
                    <a:pt x="95147" y="33814"/>
                  </a:cubicBezTo>
                  <a:cubicBezTo>
                    <a:pt x="95147" y="29051"/>
                    <a:pt x="96100" y="24289"/>
                    <a:pt x="97052" y="19526"/>
                  </a:cubicBezTo>
                  <a:lnTo>
                    <a:pt x="98005" y="22384"/>
                  </a:lnTo>
                  <a:lnTo>
                    <a:pt x="98005" y="22384"/>
                  </a:lnTo>
                  <a:cubicBezTo>
                    <a:pt x="98005" y="22384"/>
                    <a:pt x="98005" y="22384"/>
                    <a:pt x="97052" y="22384"/>
                  </a:cubicBezTo>
                  <a:lnTo>
                    <a:pt x="95147" y="21431"/>
                  </a:lnTo>
                  <a:cubicBezTo>
                    <a:pt x="93242" y="21431"/>
                    <a:pt x="92290" y="20479"/>
                    <a:pt x="90385" y="20479"/>
                  </a:cubicBezTo>
                  <a:cubicBezTo>
                    <a:pt x="87527" y="19526"/>
                    <a:pt x="83717" y="19526"/>
                    <a:pt x="79908" y="19526"/>
                  </a:cubicBezTo>
                  <a:cubicBezTo>
                    <a:pt x="76097" y="16669"/>
                    <a:pt x="68477" y="16669"/>
                    <a:pt x="60858" y="1666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939999" y="5160243"/>
              <a:ext cx="1040122" cy="1010818"/>
            </a:xfrm>
            <a:custGeom>
              <a:avLst/>
              <a:gdLst>
                <a:gd name="connsiteX0" fmla="*/ 424035 w 676275"/>
                <a:gd name="connsiteY0" fmla="*/ 558641 h 657225"/>
                <a:gd name="connsiteX1" fmla="*/ 416415 w 676275"/>
                <a:gd name="connsiteY1" fmla="*/ 528161 h 657225"/>
                <a:gd name="connsiteX2" fmla="*/ 319260 w 676275"/>
                <a:gd name="connsiteY2" fmla="*/ 651034 h 657225"/>
                <a:gd name="connsiteX3" fmla="*/ 454515 w 676275"/>
                <a:gd name="connsiteY3" fmla="*/ 651034 h 657225"/>
                <a:gd name="connsiteX4" fmla="*/ 424035 w 676275"/>
                <a:gd name="connsiteY4" fmla="*/ 558641 h 657225"/>
                <a:gd name="connsiteX5" fmla="*/ 42082 w 676275"/>
                <a:gd name="connsiteY5" fmla="*/ 162401 h 657225"/>
                <a:gd name="connsiteX6" fmla="*/ 8745 w 676275"/>
                <a:gd name="connsiteY6" fmla="*/ 203359 h 657225"/>
                <a:gd name="connsiteX7" fmla="*/ 38272 w 676275"/>
                <a:gd name="connsiteY7" fmla="*/ 285274 h 657225"/>
                <a:gd name="connsiteX8" fmla="*/ 145905 w 676275"/>
                <a:gd name="connsiteY8" fmla="*/ 365284 h 657225"/>
                <a:gd name="connsiteX9" fmla="*/ 251632 w 676275"/>
                <a:gd name="connsiteY9" fmla="*/ 401479 h 657225"/>
                <a:gd name="connsiteX10" fmla="*/ 318307 w 676275"/>
                <a:gd name="connsiteY10" fmla="*/ 417671 h 657225"/>
                <a:gd name="connsiteX11" fmla="*/ 282112 w 676275"/>
                <a:gd name="connsiteY11" fmla="*/ 370046 h 657225"/>
                <a:gd name="connsiteX12" fmla="*/ 318307 w 676275"/>
                <a:gd name="connsiteY12" fmla="*/ 417671 h 657225"/>
                <a:gd name="connsiteX13" fmla="*/ 344025 w 676275"/>
                <a:gd name="connsiteY13" fmla="*/ 431959 h 657225"/>
                <a:gd name="connsiteX14" fmla="*/ 408795 w 676275"/>
                <a:gd name="connsiteY14" fmla="*/ 441484 h 657225"/>
                <a:gd name="connsiteX15" fmla="*/ 444037 w 676275"/>
                <a:gd name="connsiteY15" fmla="*/ 433864 h 657225"/>
                <a:gd name="connsiteX16" fmla="*/ 528810 w 676275"/>
                <a:gd name="connsiteY16" fmla="*/ 399574 h 657225"/>
                <a:gd name="connsiteX17" fmla="*/ 676447 w 676275"/>
                <a:gd name="connsiteY17" fmla="*/ 285274 h 657225"/>
                <a:gd name="connsiteX18" fmla="*/ 659302 w 676275"/>
                <a:gd name="connsiteY18" fmla="*/ 294799 h 657225"/>
                <a:gd name="connsiteX19" fmla="*/ 614535 w 676275"/>
                <a:gd name="connsiteY19" fmla="*/ 283369 h 657225"/>
                <a:gd name="connsiteX20" fmla="*/ 585960 w 676275"/>
                <a:gd name="connsiteY20" fmla="*/ 247174 h 657225"/>
                <a:gd name="connsiteX21" fmla="*/ 603105 w 676275"/>
                <a:gd name="connsiteY21" fmla="*/ 218599 h 657225"/>
                <a:gd name="connsiteX22" fmla="*/ 607867 w 676275"/>
                <a:gd name="connsiteY22" fmla="*/ 215741 h 657225"/>
                <a:gd name="connsiteX23" fmla="*/ 601200 w 676275"/>
                <a:gd name="connsiteY23" fmla="*/ 215741 h 657225"/>
                <a:gd name="connsiteX24" fmla="*/ 540240 w 676275"/>
                <a:gd name="connsiteY24" fmla="*/ 214789 h 657225"/>
                <a:gd name="connsiteX25" fmla="*/ 488805 w 676275"/>
                <a:gd name="connsiteY25" fmla="*/ 205264 h 657225"/>
                <a:gd name="connsiteX26" fmla="*/ 445942 w 676275"/>
                <a:gd name="connsiteY26" fmla="*/ 177641 h 657225"/>
                <a:gd name="connsiteX27" fmla="*/ 389745 w 676275"/>
                <a:gd name="connsiteY27" fmla="*/ 134779 h 657225"/>
                <a:gd name="connsiteX28" fmla="*/ 387840 w 676275"/>
                <a:gd name="connsiteY28" fmla="*/ 132874 h 657225"/>
                <a:gd name="connsiteX29" fmla="*/ 272587 w 676275"/>
                <a:gd name="connsiteY29" fmla="*/ 80486 h 657225"/>
                <a:gd name="connsiteX30" fmla="*/ 267825 w 676275"/>
                <a:gd name="connsiteY30" fmla="*/ 88106 h 657225"/>
                <a:gd name="connsiteX31" fmla="*/ 272587 w 676275"/>
                <a:gd name="connsiteY31" fmla="*/ 80486 h 657225"/>
                <a:gd name="connsiteX32" fmla="*/ 284017 w 676275"/>
                <a:gd name="connsiteY32" fmla="*/ 62389 h 657225"/>
                <a:gd name="connsiteX33" fmla="*/ 295447 w 676275"/>
                <a:gd name="connsiteY33" fmla="*/ 7144 h 657225"/>
                <a:gd name="connsiteX34" fmla="*/ 244012 w 676275"/>
                <a:gd name="connsiteY34" fmla="*/ 42386 h 657225"/>
                <a:gd name="connsiteX35" fmla="*/ 182100 w 676275"/>
                <a:gd name="connsiteY35" fmla="*/ 73819 h 657225"/>
                <a:gd name="connsiteX36" fmla="*/ 177337 w 676275"/>
                <a:gd name="connsiteY36" fmla="*/ 77629 h 657225"/>
                <a:gd name="connsiteX37" fmla="*/ 182100 w 676275"/>
                <a:gd name="connsiteY37" fmla="*/ 73819 h 657225"/>
                <a:gd name="connsiteX38" fmla="*/ 199245 w 676275"/>
                <a:gd name="connsiteY38" fmla="*/ 50959 h 657225"/>
                <a:gd name="connsiteX39" fmla="*/ 215437 w 676275"/>
                <a:gd name="connsiteY39" fmla="*/ 22384 h 657225"/>
                <a:gd name="connsiteX40" fmla="*/ 164955 w 676275"/>
                <a:gd name="connsiteY40" fmla="*/ 59531 h 657225"/>
                <a:gd name="connsiteX41" fmla="*/ 116377 w 676275"/>
                <a:gd name="connsiteY41" fmla="*/ 97631 h 657225"/>
                <a:gd name="connsiteX42" fmla="*/ 113520 w 676275"/>
                <a:gd name="connsiteY42" fmla="*/ 105251 h 657225"/>
                <a:gd name="connsiteX43" fmla="*/ 116377 w 676275"/>
                <a:gd name="connsiteY43" fmla="*/ 97631 h 657225"/>
                <a:gd name="connsiteX44" fmla="*/ 122092 w 676275"/>
                <a:gd name="connsiteY44" fmla="*/ 70961 h 657225"/>
                <a:gd name="connsiteX45" fmla="*/ 126855 w 676275"/>
                <a:gd name="connsiteY45" fmla="*/ 48101 h 657225"/>
                <a:gd name="connsiteX46" fmla="*/ 80182 w 676275"/>
                <a:gd name="connsiteY46" fmla="*/ 103346 h 657225"/>
                <a:gd name="connsiteX47" fmla="*/ 42082 w 676275"/>
                <a:gd name="connsiteY47" fmla="*/ 162401 h 657225"/>
                <a:gd name="connsiteX48" fmla="*/ 55417 w 676275"/>
                <a:gd name="connsiteY48" fmla="*/ 150971 h 657225"/>
                <a:gd name="connsiteX49" fmla="*/ 42082 w 676275"/>
                <a:gd name="connsiteY49" fmla="*/ 162401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6275" h="657225">
                  <a:moveTo>
                    <a:pt x="424035" y="558641"/>
                  </a:moveTo>
                  <a:cubicBezTo>
                    <a:pt x="421177" y="547211"/>
                    <a:pt x="418320" y="537686"/>
                    <a:pt x="416415" y="528161"/>
                  </a:cubicBezTo>
                  <a:cubicBezTo>
                    <a:pt x="389745" y="557689"/>
                    <a:pt x="357360" y="598646"/>
                    <a:pt x="319260" y="651034"/>
                  </a:cubicBezTo>
                  <a:lnTo>
                    <a:pt x="454515" y="651034"/>
                  </a:lnTo>
                  <a:cubicBezTo>
                    <a:pt x="440227" y="615791"/>
                    <a:pt x="430702" y="585311"/>
                    <a:pt x="424035" y="558641"/>
                  </a:cubicBezTo>
                  <a:moveTo>
                    <a:pt x="42082" y="162401"/>
                  </a:moveTo>
                  <a:cubicBezTo>
                    <a:pt x="29700" y="173831"/>
                    <a:pt x="18270" y="187166"/>
                    <a:pt x="8745" y="203359"/>
                  </a:cubicBezTo>
                  <a:cubicBezTo>
                    <a:pt x="3030" y="218599"/>
                    <a:pt x="12555" y="245269"/>
                    <a:pt x="38272" y="285274"/>
                  </a:cubicBezTo>
                  <a:cubicBezTo>
                    <a:pt x="63990" y="325279"/>
                    <a:pt x="100185" y="351949"/>
                    <a:pt x="145905" y="365284"/>
                  </a:cubicBezTo>
                  <a:cubicBezTo>
                    <a:pt x="191625" y="379571"/>
                    <a:pt x="226867" y="391001"/>
                    <a:pt x="251632" y="401479"/>
                  </a:cubicBezTo>
                  <a:cubicBezTo>
                    <a:pt x="276397" y="411004"/>
                    <a:pt x="298305" y="416719"/>
                    <a:pt x="318307" y="417671"/>
                  </a:cubicBezTo>
                  <a:cubicBezTo>
                    <a:pt x="300210" y="405289"/>
                    <a:pt x="288780" y="389096"/>
                    <a:pt x="282112" y="370046"/>
                  </a:cubicBezTo>
                  <a:cubicBezTo>
                    <a:pt x="288780" y="389096"/>
                    <a:pt x="300210" y="405289"/>
                    <a:pt x="318307" y="417671"/>
                  </a:cubicBezTo>
                  <a:cubicBezTo>
                    <a:pt x="325927" y="423386"/>
                    <a:pt x="334500" y="428149"/>
                    <a:pt x="344025" y="431959"/>
                  </a:cubicBezTo>
                  <a:cubicBezTo>
                    <a:pt x="363075" y="440531"/>
                    <a:pt x="384982" y="443389"/>
                    <a:pt x="408795" y="441484"/>
                  </a:cubicBezTo>
                  <a:cubicBezTo>
                    <a:pt x="420225" y="440531"/>
                    <a:pt x="431655" y="437674"/>
                    <a:pt x="444037" y="433864"/>
                  </a:cubicBezTo>
                  <a:cubicBezTo>
                    <a:pt x="472612" y="426244"/>
                    <a:pt x="500235" y="414814"/>
                    <a:pt x="528810" y="399574"/>
                  </a:cubicBezTo>
                  <a:cubicBezTo>
                    <a:pt x="602152" y="359569"/>
                    <a:pt x="650730" y="321469"/>
                    <a:pt x="676447" y="285274"/>
                  </a:cubicBezTo>
                  <a:cubicBezTo>
                    <a:pt x="672637" y="287179"/>
                    <a:pt x="666922" y="290989"/>
                    <a:pt x="659302" y="294799"/>
                  </a:cubicBezTo>
                  <a:cubicBezTo>
                    <a:pt x="650730" y="298609"/>
                    <a:pt x="635490" y="294799"/>
                    <a:pt x="614535" y="283369"/>
                  </a:cubicBezTo>
                  <a:cubicBezTo>
                    <a:pt x="593580" y="271939"/>
                    <a:pt x="584055" y="259556"/>
                    <a:pt x="585960" y="247174"/>
                  </a:cubicBezTo>
                  <a:cubicBezTo>
                    <a:pt x="587865" y="234791"/>
                    <a:pt x="593580" y="225266"/>
                    <a:pt x="603105" y="218599"/>
                  </a:cubicBezTo>
                  <a:cubicBezTo>
                    <a:pt x="604057" y="217646"/>
                    <a:pt x="605962" y="216694"/>
                    <a:pt x="607867" y="215741"/>
                  </a:cubicBezTo>
                  <a:cubicBezTo>
                    <a:pt x="605962" y="215741"/>
                    <a:pt x="603105" y="215741"/>
                    <a:pt x="601200" y="215741"/>
                  </a:cubicBezTo>
                  <a:cubicBezTo>
                    <a:pt x="573577" y="215741"/>
                    <a:pt x="553575" y="214789"/>
                    <a:pt x="540240" y="214789"/>
                  </a:cubicBezTo>
                  <a:cubicBezTo>
                    <a:pt x="517380" y="213836"/>
                    <a:pt x="500235" y="210979"/>
                    <a:pt x="488805" y="205264"/>
                  </a:cubicBezTo>
                  <a:cubicBezTo>
                    <a:pt x="480232" y="201454"/>
                    <a:pt x="465945" y="191929"/>
                    <a:pt x="445942" y="177641"/>
                  </a:cubicBezTo>
                  <a:cubicBezTo>
                    <a:pt x="414510" y="153829"/>
                    <a:pt x="395460" y="139541"/>
                    <a:pt x="389745" y="134779"/>
                  </a:cubicBezTo>
                  <a:cubicBezTo>
                    <a:pt x="388792" y="134779"/>
                    <a:pt x="388792" y="133826"/>
                    <a:pt x="387840" y="132874"/>
                  </a:cubicBezTo>
                  <a:cubicBezTo>
                    <a:pt x="341167" y="100489"/>
                    <a:pt x="302115" y="82391"/>
                    <a:pt x="272587" y="80486"/>
                  </a:cubicBezTo>
                  <a:cubicBezTo>
                    <a:pt x="270682" y="83344"/>
                    <a:pt x="269730" y="85249"/>
                    <a:pt x="267825" y="88106"/>
                  </a:cubicBezTo>
                  <a:cubicBezTo>
                    <a:pt x="269730" y="86201"/>
                    <a:pt x="271635" y="83344"/>
                    <a:pt x="272587" y="80486"/>
                  </a:cubicBezTo>
                  <a:cubicBezTo>
                    <a:pt x="276397" y="75724"/>
                    <a:pt x="280207" y="69056"/>
                    <a:pt x="284017" y="62389"/>
                  </a:cubicBezTo>
                  <a:cubicBezTo>
                    <a:pt x="295447" y="40481"/>
                    <a:pt x="299257" y="22384"/>
                    <a:pt x="295447" y="7144"/>
                  </a:cubicBezTo>
                  <a:cubicBezTo>
                    <a:pt x="287827" y="17621"/>
                    <a:pt x="270682" y="29051"/>
                    <a:pt x="244012" y="42386"/>
                  </a:cubicBezTo>
                  <a:cubicBezTo>
                    <a:pt x="217342" y="54769"/>
                    <a:pt x="196387" y="65246"/>
                    <a:pt x="182100" y="73819"/>
                  </a:cubicBezTo>
                  <a:cubicBezTo>
                    <a:pt x="180195" y="75724"/>
                    <a:pt x="178290" y="76676"/>
                    <a:pt x="177337" y="77629"/>
                  </a:cubicBezTo>
                  <a:cubicBezTo>
                    <a:pt x="178290" y="76676"/>
                    <a:pt x="180195" y="75724"/>
                    <a:pt x="182100" y="73819"/>
                  </a:cubicBezTo>
                  <a:cubicBezTo>
                    <a:pt x="185910" y="69056"/>
                    <a:pt x="191625" y="61436"/>
                    <a:pt x="199245" y="50959"/>
                  </a:cubicBezTo>
                  <a:cubicBezTo>
                    <a:pt x="205912" y="39529"/>
                    <a:pt x="211627" y="30004"/>
                    <a:pt x="215437" y="22384"/>
                  </a:cubicBezTo>
                  <a:cubicBezTo>
                    <a:pt x="214485" y="22384"/>
                    <a:pt x="197340" y="34766"/>
                    <a:pt x="164955" y="59531"/>
                  </a:cubicBezTo>
                  <a:cubicBezTo>
                    <a:pt x="141142" y="77629"/>
                    <a:pt x="124950" y="90011"/>
                    <a:pt x="116377" y="97631"/>
                  </a:cubicBezTo>
                  <a:cubicBezTo>
                    <a:pt x="115425" y="101441"/>
                    <a:pt x="114472" y="103346"/>
                    <a:pt x="113520" y="105251"/>
                  </a:cubicBezTo>
                  <a:cubicBezTo>
                    <a:pt x="114472" y="104299"/>
                    <a:pt x="115425" y="101441"/>
                    <a:pt x="116377" y="97631"/>
                  </a:cubicBezTo>
                  <a:cubicBezTo>
                    <a:pt x="118282" y="91916"/>
                    <a:pt x="120187" y="82391"/>
                    <a:pt x="122092" y="70961"/>
                  </a:cubicBezTo>
                  <a:cubicBezTo>
                    <a:pt x="123997" y="62389"/>
                    <a:pt x="124950" y="53816"/>
                    <a:pt x="126855" y="48101"/>
                  </a:cubicBezTo>
                  <a:cubicBezTo>
                    <a:pt x="115425" y="58579"/>
                    <a:pt x="100185" y="76676"/>
                    <a:pt x="80182" y="103346"/>
                  </a:cubicBezTo>
                  <a:cubicBezTo>
                    <a:pt x="59227" y="128111"/>
                    <a:pt x="46845" y="148114"/>
                    <a:pt x="42082" y="162401"/>
                  </a:cubicBezTo>
                  <a:cubicBezTo>
                    <a:pt x="46845" y="158591"/>
                    <a:pt x="50655" y="154781"/>
                    <a:pt x="55417" y="150971"/>
                  </a:cubicBezTo>
                  <a:cubicBezTo>
                    <a:pt x="50655" y="154781"/>
                    <a:pt x="45892" y="158591"/>
                    <a:pt x="42082" y="162401"/>
                  </a:cubicBezTo>
                  <a:close/>
                </a:path>
              </a:pathLst>
            </a:custGeom>
            <a:solidFill>
              <a:srgbClr val="64514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858820" y="5460558"/>
              <a:ext cx="732480" cy="703178"/>
            </a:xfrm>
            <a:custGeom>
              <a:avLst/>
              <a:gdLst>
                <a:gd name="connsiteX0" fmla="*/ 25331 w 476250"/>
                <a:gd name="connsiteY0" fmla="*/ 455771 h 457200"/>
                <a:gd name="connsiteX1" fmla="*/ 7234 w 476250"/>
                <a:gd name="connsiteY1" fmla="*/ 277654 h 457200"/>
                <a:gd name="connsiteX2" fmla="*/ 30094 w 476250"/>
                <a:gd name="connsiteY2" fmla="*/ 99536 h 457200"/>
                <a:gd name="connsiteX3" fmla="*/ 62479 w 476250"/>
                <a:gd name="connsiteY3" fmla="*/ 7144 h 457200"/>
                <a:gd name="connsiteX4" fmla="*/ 92006 w 476250"/>
                <a:gd name="connsiteY4" fmla="*/ 89059 h 457200"/>
                <a:gd name="connsiteX5" fmla="*/ 199639 w 476250"/>
                <a:gd name="connsiteY5" fmla="*/ 169069 h 457200"/>
                <a:gd name="connsiteX6" fmla="*/ 305366 w 476250"/>
                <a:gd name="connsiteY6" fmla="*/ 205264 h 457200"/>
                <a:gd name="connsiteX7" fmla="*/ 372041 w 476250"/>
                <a:gd name="connsiteY7" fmla="*/ 221456 h 457200"/>
                <a:gd name="connsiteX8" fmla="*/ 397759 w 476250"/>
                <a:gd name="connsiteY8" fmla="*/ 236696 h 457200"/>
                <a:gd name="connsiteX9" fmla="*/ 447289 w 476250"/>
                <a:gd name="connsiteY9" fmla="*/ 246221 h 457200"/>
                <a:gd name="connsiteX10" fmla="*/ 462528 w 476250"/>
                <a:gd name="connsiteY10" fmla="*/ 245269 h 457200"/>
                <a:gd name="connsiteX11" fmla="*/ 464434 w 476250"/>
                <a:gd name="connsiteY11" fmla="*/ 291941 h 457200"/>
                <a:gd name="connsiteX12" fmla="*/ 465386 w 476250"/>
                <a:gd name="connsiteY12" fmla="*/ 300514 h 457200"/>
                <a:gd name="connsiteX13" fmla="*/ 470149 w 476250"/>
                <a:gd name="connsiteY13" fmla="*/ 331946 h 457200"/>
                <a:gd name="connsiteX14" fmla="*/ 372994 w 476250"/>
                <a:gd name="connsiteY14" fmla="*/ 454819 h 457200"/>
                <a:gd name="connsiteX15" fmla="*/ 372994 w 476250"/>
                <a:gd name="connsiteY15" fmla="*/ 454819 h 457200"/>
                <a:gd name="connsiteX16" fmla="*/ 25331 w 476250"/>
                <a:gd name="connsiteY16" fmla="*/ 45481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250" h="457200">
                  <a:moveTo>
                    <a:pt x="25331" y="455771"/>
                  </a:moveTo>
                  <a:cubicBezTo>
                    <a:pt x="12949" y="384334"/>
                    <a:pt x="6281" y="324326"/>
                    <a:pt x="7234" y="277654"/>
                  </a:cubicBezTo>
                  <a:cubicBezTo>
                    <a:pt x="8186" y="230981"/>
                    <a:pt x="15806" y="170974"/>
                    <a:pt x="30094" y="99536"/>
                  </a:cubicBezTo>
                  <a:cubicBezTo>
                    <a:pt x="36761" y="63341"/>
                    <a:pt x="47239" y="32861"/>
                    <a:pt x="62479" y="7144"/>
                  </a:cubicBezTo>
                  <a:cubicBezTo>
                    <a:pt x="56764" y="22384"/>
                    <a:pt x="66289" y="50006"/>
                    <a:pt x="92006" y="89059"/>
                  </a:cubicBezTo>
                  <a:cubicBezTo>
                    <a:pt x="117724" y="129064"/>
                    <a:pt x="153919" y="155734"/>
                    <a:pt x="199639" y="169069"/>
                  </a:cubicBezTo>
                  <a:cubicBezTo>
                    <a:pt x="245359" y="183356"/>
                    <a:pt x="281553" y="194786"/>
                    <a:pt x="305366" y="205264"/>
                  </a:cubicBezTo>
                  <a:cubicBezTo>
                    <a:pt x="329178" y="214789"/>
                    <a:pt x="352039" y="220504"/>
                    <a:pt x="372041" y="221456"/>
                  </a:cubicBezTo>
                  <a:cubicBezTo>
                    <a:pt x="379661" y="227171"/>
                    <a:pt x="388234" y="231934"/>
                    <a:pt x="397759" y="236696"/>
                  </a:cubicBezTo>
                  <a:cubicBezTo>
                    <a:pt x="412046" y="243364"/>
                    <a:pt x="429191" y="246221"/>
                    <a:pt x="447289" y="246221"/>
                  </a:cubicBezTo>
                  <a:cubicBezTo>
                    <a:pt x="452051" y="246221"/>
                    <a:pt x="457766" y="246221"/>
                    <a:pt x="462528" y="245269"/>
                  </a:cubicBezTo>
                  <a:cubicBezTo>
                    <a:pt x="462528" y="263366"/>
                    <a:pt x="463481" y="279559"/>
                    <a:pt x="464434" y="291941"/>
                  </a:cubicBezTo>
                  <a:cubicBezTo>
                    <a:pt x="464434" y="294799"/>
                    <a:pt x="465386" y="297656"/>
                    <a:pt x="465386" y="300514"/>
                  </a:cubicBezTo>
                  <a:cubicBezTo>
                    <a:pt x="466339" y="309086"/>
                    <a:pt x="467291" y="319564"/>
                    <a:pt x="470149" y="331946"/>
                  </a:cubicBezTo>
                  <a:cubicBezTo>
                    <a:pt x="443478" y="361474"/>
                    <a:pt x="411094" y="402431"/>
                    <a:pt x="372994" y="454819"/>
                  </a:cubicBezTo>
                  <a:lnTo>
                    <a:pt x="372994" y="454819"/>
                  </a:lnTo>
                  <a:lnTo>
                    <a:pt x="25331" y="454819"/>
                  </a:ln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3858958" y="5462023"/>
              <a:ext cx="732480" cy="703178"/>
            </a:xfrm>
            <a:custGeom>
              <a:avLst/>
              <a:gdLst>
                <a:gd name="connsiteX0" fmla="*/ 370999 w 476250"/>
                <a:gd name="connsiteY0" fmla="*/ 221456 h 457200"/>
                <a:gd name="connsiteX1" fmla="*/ 304324 w 476250"/>
                <a:gd name="connsiteY1" fmla="*/ 205264 h 457200"/>
                <a:gd name="connsiteX2" fmla="*/ 198596 w 476250"/>
                <a:gd name="connsiteY2" fmla="*/ 169069 h 457200"/>
                <a:gd name="connsiteX3" fmla="*/ 90964 w 476250"/>
                <a:gd name="connsiteY3" fmla="*/ 89059 h 457200"/>
                <a:gd name="connsiteX4" fmla="*/ 61436 w 476250"/>
                <a:gd name="connsiteY4" fmla="*/ 7144 h 457200"/>
                <a:gd name="connsiteX5" fmla="*/ 29051 w 476250"/>
                <a:gd name="connsiteY5" fmla="*/ 99536 h 457200"/>
                <a:gd name="connsiteX6" fmla="*/ 7144 w 476250"/>
                <a:gd name="connsiteY6" fmla="*/ 277654 h 457200"/>
                <a:gd name="connsiteX7" fmla="*/ 25241 w 476250"/>
                <a:gd name="connsiteY7" fmla="*/ 454819 h 457200"/>
                <a:gd name="connsiteX8" fmla="*/ 371951 w 476250"/>
                <a:gd name="connsiteY8" fmla="*/ 454819 h 457200"/>
                <a:gd name="connsiteX9" fmla="*/ 469106 w 476250"/>
                <a:gd name="connsiteY9" fmla="*/ 331946 h 457200"/>
                <a:gd name="connsiteX10" fmla="*/ 464344 w 476250"/>
                <a:gd name="connsiteY10" fmla="*/ 300514 h 457200"/>
                <a:gd name="connsiteX11" fmla="*/ 463391 w 476250"/>
                <a:gd name="connsiteY11" fmla="*/ 291941 h 457200"/>
                <a:gd name="connsiteX12" fmla="*/ 461486 w 476250"/>
                <a:gd name="connsiteY12" fmla="*/ 245269 h 457200"/>
                <a:gd name="connsiteX13" fmla="*/ 396716 w 476250"/>
                <a:gd name="connsiteY13" fmla="*/ 235744 h 457200"/>
                <a:gd name="connsiteX14" fmla="*/ 370999 w 476250"/>
                <a:gd name="connsiteY14" fmla="*/ 22145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0" h="457200">
                  <a:moveTo>
                    <a:pt x="370999" y="221456"/>
                  </a:moveTo>
                  <a:cubicBezTo>
                    <a:pt x="350996" y="220504"/>
                    <a:pt x="329089" y="214789"/>
                    <a:pt x="304324" y="205264"/>
                  </a:cubicBezTo>
                  <a:cubicBezTo>
                    <a:pt x="279559" y="195739"/>
                    <a:pt x="244316" y="183356"/>
                    <a:pt x="198596" y="169069"/>
                  </a:cubicBezTo>
                  <a:cubicBezTo>
                    <a:pt x="152876" y="154781"/>
                    <a:pt x="116681" y="128111"/>
                    <a:pt x="90964" y="89059"/>
                  </a:cubicBezTo>
                  <a:cubicBezTo>
                    <a:pt x="65246" y="49054"/>
                    <a:pt x="55721" y="22384"/>
                    <a:pt x="61436" y="7144"/>
                  </a:cubicBezTo>
                  <a:cubicBezTo>
                    <a:pt x="47149" y="31909"/>
                    <a:pt x="36671" y="63341"/>
                    <a:pt x="29051" y="99536"/>
                  </a:cubicBezTo>
                  <a:cubicBezTo>
                    <a:pt x="14764" y="170974"/>
                    <a:pt x="7144" y="230981"/>
                    <a:pt x="7144" y="277654"/>
                  </a:cubicBezTo>
                  <a:cubicBezTo>
                    <a:pt x="7144" y="324326"/>
                    <a:pt x="12859" y="383381"/>
                    <a:pt x="25241" y="454819"/>
                  </a:cubicBezTo>
                  <a:lnTo>
                    <a:pt x="371951" y="454819"/>
                  </a:lnTo>
                  <a:cubicBezTo>
                    <a:pt x="410051" y="402431"/>
                    <a:pt x="442436" y="361474"/>
                    <a:pt x="469106" y="331946"/>
                  </a:cubicBezTo>
                  <a:cubicBezTo>
                    <a:pt x="466249" y="319564"/>
                    <a:pt x="465296" y="309086"/>
                    <a:pt x="464344" y="300514"/>
                  </a:cubicBezTo>
                  <a:cubicBezTo>
                    <a:pt x="464344" y="297656"/>
                    <a:pt x="463391" y="294799"/>
                    <a:pt x="463391" y="291941"/>
                  </a:cubicBezTo>
                  <a:cubicBezTo>
                    <a:pt x="462439" y="279559"/>
                    <a:pt x="462439" y="263366"/>
                    <a:pt x="461486" y="245269"/>
                  </a:cubicBezTo>
                  <a:cubicBezTo>
                    <a:pt x="436721" y="247174"/>
                    <a:pt x="414814" y="244316"/>
                    <a:pt x="396716" y="235744"/>
                  </a:cubicBezTo>
                  <a:cubicBezTo>
                    <a:pt x="387191" y="231934"/>
                    <a:pt x="378619" y="227171"/>
                    <a:pt x="370999" y="221456"/>
                  </a:cubicBez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828424" y="5457971"/>
              <a:ext cx="175794" cy="161145"/>
            </a:xfrm>
            <a:custGeom>
              <a:avLst/>
              <a:gdLst>
                <a:gd name="connsiteX0" fmla="*/ 45465 w 114300"/>
                <a:gd name="connsiteY0" fmla="*/ 14542 h 104775"/>
                <a:gd name="connsiteX1" fmla="*/ 29272 w 114300"/>
                <a:gd name="connsiteY1" fmla="*/ 23114 h 104775"/>
                <a:gd name="connsiteX2" fmla="*/ 24510 w 114300"/>
                <a:gd name="connsiteY2" fmla="*/ 25972 h 104775"/>
                <a:gd name="connsiteX3" fmla="*/ 7365 w 114300"/>
                <a:gd name="connsiteY3" fmla="*/ 54547 h 104775"/>
                <a:gd name="connsiteX4" fmla="*/ 35940 w 114300"/>
                <a:gd name="connsiteY4" fmla="*/ 90742 h 104775"/>
                <a:gd name="connsiteX5" fmla="*/ 80707 w 114300"/>
                <a:gd name="connsiteY5" fmla="*/ 102172 h 104775"/>
                <a:gd name="connsiteX6" fmla="*/ 97852 w 114300"/>
                <a:gd name="connsiteY6" fmla="*/ 92647 h 104775"/>
                <a:gd name="connsiteX7" fmla="*/ 106425 w 114300"/>
                <a:gd name="connsiteY7" fmla="*/ 83122 h 104775"/>
                <a:gd name="connsiteX8" fmla="*/ 115950 w 114300"/>
                <a:gd name="connsiteY8" fmla="*/ 52642 h 104775"/>
                <a:gd name="connsiteX9" fmla="*/ 101662 w 114300"/>
                <a:gd name="connsiteY9" fmla="*/ 15494 h 104775"/>
                <a:gd name="connsiteX10" fmla="*/ 45465 w 114300"/>
                <a:gd name="connsiteY10" fmla="*/ 14542 h 104775"/>
                <a:gd name="connsiteX11" fmla="*/ 34987 w 114300"/>
                <a:gd name="connsiteY11" fmla="*/ 45022 h 104775"/>
                <a:gd name="connsiteX12" fmla="*/ 43560 w 114300"/>
                <a:gd name="connsiteY12" fmla="*/ 42164 h 104775"/>
                <a:gd name="connsiteX13" fmla="*/ 52132 w 114300"/>
                <a:gd name="connsiteY13" fmla="*/ 45022 h 104775"/>
                <a:gd name="connsiteX14" fmla="*/ 55942 w 114300"/>
                <a:gd name="connsiteY14" fmla="*/ 53594 h 104775"/>
                <a:gd name="connsiteX15" fmla="*/ 52132 w 114300"/>
                <a:gd name="connsiteY15" fmla="*/ 63119 h 104775"/>
                <a:gd name="connsiteX16" fmla="*/ 43560 w 114300"/>
                <a:gd name="connsiteY16" fmla="*/ 65977 h 104775"/>
                <a:gd name="connsiteX17" fmla="*/ 34987 w 114300"/>
                <a:gd name="connsiteY17" fmla="*/ 63119 h 104775"/>
                <a:gd name="connsiteX18" fmla="*/ 32130 w 114300"/>
                <a:gd name="connsiteY18" fmla="*/ 53594 h 104775"/>
                <a:gd name="connsiteX19" fmla="*/ 34987 w 114300"/>
                <a:gd name="connsiteY19" fmla="*/ 45022 h 104775"/>
                <a:gd name="connsiteX20" fmla="*/ 74040 w 114300"/>
                <a:gd name="connsiteY20" fmla="*/ 30734 h 104775"/>
                <a:gd name="connsiteX21" fmla="*/ 76897 w 114300"/>
                <a:gd name="connsiteY21" fmla="*/ 22162 h 104775"/>
                <a:gd name="connsiteX22" fmla="*/ 85470 w 114300"/>
                <a:gd name="connsiteY22" fmla="*/ 18352 h 104775"/>
                <a:gd name="connsiteX23" fmla="*/ 94042 w 114300"/>
                <a:gd name="connsiteY23" fmla="*/ 22162 h 104775"/>
                <a:gd name="connsiteX24" fmla="*/ 97852 w 114300"/>
                <a:gd name="connsiteY24" fmla="*/ 30734 h 104775"/>
                <a:gd name="connsiteX25" fmla="*/ 94042 w 114300"/>
                <a:gd name="connsiteY25" fmla="*/ 39307 h 104775"/>
                <a:gd name="connsiteX26" fmla="*/ 85470 w 114300"/>
                <a:gd name="connsiteY26" fmla="*/ 42164 h 104775"/>
                <a:gd name="connsiteX27" fmla="*/ 76897 w 114300"/>
                <a:gd name="connsiteY27" fmla="*/ 39307 h 104775"/>
                <a:gd name="connsiteX28" fmla="*/ 74040 w 114300"/>
                <a:gd name="connsiteY28" fmla="*/ 3073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4300" h="104775">
                  <a:moveTo>
                    <a:pt x="45465" y="14542"/>
                  </a:moveTo>
                  <a:cubicBezTo>
                    <a:pt x="36892" y="18352"/>
                    <a:pt x="32130" y="21209"/>
                    <a:pt x="29272" y="23114"/>
                  </a:cubicBezTo>
                  <a:cubicBezTo>
                    <a:pt x="27367" y="24067"/>
                    <a:pt x="26415" y="25019"/>
                    <a:pt x="24510" y="25972"/>
                  </a:cubicBezTo>
                  <a:cubicBezTo>
                    <a:pt x="14985" y="32639"/>
                    <a:pt x="10222" y="42164"/>
                    <a:pt x="7365" y="54547"/>
                  </a:cubicBezTo>
                  <a:cubicBezTo>
                    <a:pt x="5460" y="66929"/>
                    <a:pt x="15937" y="78359"/>
                    <a:pt x="35940" y="90742"/>
                  </a:cubicBezTo>
                  <a:cubicBezTo>
                    <a:pt x="56895" y="102172"/>
                    <a:pt x="72135" y="105982"/>
                    <a:pt x="80707" y="102172"/>
                  </a:cubicBezTo>
                  <a:cubicBezTo>
                    <a:pt x="89280" y="98362"/>
                    <a:pt x="94995" y="94552"/>
                    <a:pt x="97852" y="92647"/>
                  </a:cubicBezTo>
                  <a:cubicBezTo>
                    <a:pt x="101662" y="89789"/>
                    <a:pt x="104520" y="86932"/>
                    <a:pt x="106425" y="83122"/>
                  </a:cubicBezTo>
                  <a:cubicBezTo>
                    <a:pt x="110235" y="77407"/>
                    <a:pt x="113092" y="66929"/>
                    <a:pt x="115950" y="52642"/>
                  </a:cubicBezTo>
                  <a:cubicBezTo>
                    <a:pt x="117855" y="38354"/>
                    <a:pt x="113092" y="25972"/>
                    <a:pt x="101662" y="15494"/>
                  </a:cubicBezTo>
                  <a:cubicBezTo>
                    <a:pt x="92137" y="5017"/>
                    <a:pt x="72135" y="4064"/>
                    <a:pt x="45465" y="14542"/>
                  </a:cubicBezTo>
                  <a:moveTo>
                    <a:pt x="34987" y="45022"/>
                  </a:moveTo>
                  <a:cubicBezTo>
                    <a:pt x="37845" y="43117"/>
                    <a:pt x="40702" y="42164"/>
                    <a:pt x="43560" y="42164"/>
                  </a:cubicBezTo>
                  <a:cubicBezTo>
                    <a:pt x="47370" y="42164"/>
                    <a:pt x="50227" y="43117"/>
                    <a:pt x="52132" y="45022"/>
                  </a:cubicBezTo>
                  <a:cubicBezTo>
                    <a:pt x="54990" y="47879"/>
                    <a:pt x="55942" y="50737"/>
                    <a:pt x="55942" y="53594"/>
                  </a:cubicBezTo>
                  <a:cubicBezTo>
                    <a:pt x="55942" y="57404"/>
                    <a:pt x="54990" y="60262"/>
                    <a:pt x="52132" y="63119"/>
                  </a:cubicBezTo>
                  <a:cubicBezTo>
                    <a:pt x="50227" y="65024"/>
                    <a:pt x="47370" y="65977"/>
                    <a:pt x="43560" y="65977"/>
                  </a:cubicBezTo>
                  <a:cubicBezTo>
                    <a:pt x="40702" y="65977"/>
                    <a:pt x="37845" y="65024"/>
                    <a:pt x="34987" y="63119"/>
                  </a:cubicBezTo>
                  <a:cubicBezTo>
                    <a:pt x="33082" y="60262"/>
                    <a:pt x="32130" y="57404"/>
                    <a:pt x="32130" y="53594"/>
                  </a:cubicBezTo>
                  <a:cubicBezTo>
                    <a:pt x="31177" y="50737"/>
                    <a:pt x="32130" y="47879"/>
                    <a:pt x="34987" y="45022"/>
                  </a:cubicBezTo>
                  <a:moveTo>
                    <a:pt x="74040" y="30734"/>
                  </a:moveTo>
                  <a:cubicBezTo>
                    <a:pt x="74040" y="26924"/>
                    <a:pt x="74992" y="24067"/>
                    <a:pt x="76897" y="22162"/>
                  </a:cubicBezTo>
                  <a:cubicBezTo>
                    <a:pt x="78802" y="19304"/>
                    <a:pt x="81660" y="18352"/>
                    <a:pt x="85470" y="18352"/>
                  </a:cubicBezTo>
                  <a:cubicBezTo>
                    <a:pt x="89280" y="18352"/>
                    <a:pt x="92137" y="19304"/>
                    <a:pt x="94042" y="22162"/>
                  </a:cubicBezTo>
                  <a:cubicBezTo>
                    <a:pt x="95947" y="24067"/>
                    <a:pt x="97852" y="26924"/>
                    <a:pt x="97852" y="30734"/>
                  </a:cubicBezTo>
                  <a:cubicBezTo>
                    <a:pt x="97852" y="34544"/>
                    <a:pt x="96900" y="37402"/>
                    <a:pt x="94042" y="39307"/>
                  </a:cubicBezTo>
                  <a:cubicBezTo>
                    <a:pt x="92137" y="41212"/>
                    <a:pt x="89280" y="42164"/>
                    <a:pt x="85470" y="42164"/>
                  </a:cubicBezTo>
                  <a:cubicBezTo>
                    <a:pt x="81660" y="42164"/>
                    <a:pt x="78802" y="41212"/>
                    <a:pt x="76897" y="39307"/>
                  </a:cubicBezTo>
                  <a:cubicBezTo>
                    <a:pt x="74992" y="37402"/>
                    <a:pt x="74040" y="34544"/>
                    <a:pt x="74040" y="30734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866852" y="5475210"/>
              <a:ext cx="117196" cy="87898"/>
            </a:xfrm>
            <a:custGeom>
              <a:avLst/>
              <a:gdLst>
                <a:gd name="connsiteX0" fmla="*/ 51911 w 76200"/>
                <a:gd name="connsiteY0" fmla="*/ 10954 h 57150"/>
                <a:gd name="connsiteX1" fmla="*/ 49054 w 76200"/>
                <a:gd name="connsiteY1" fmla="*/ 19526 h 57150"/>
                <a:gd name="connsiteX2" fmla="*/ 51911 w 76200"/>
                <a:gd name="connsiteY2" fmla="*/ 28099 h 57150"/>
                <a:gd name="connsiteX3" fmla="*/ 60484 w 76200"/>
                <a:gd name="connsiteY3" fmla="*/ 30956 h 57150"/>
                <a:gd name="connsiteX4" fmla="*/ 69056 w 76200"/>
                <a:gd name="connsiteY4" fmla="*/ 28099 h 57150"/>
                <a:gd name="connsiteX5" fmla="*/ 72866 w 76200"/>
                <a:gd name="connsiteY5" fmla="*/ 19526 h 57150"/>
                <a:gd name="connsiteX6" fmla="*/ 69056 w 76200"/>
                <a:gd name="connsiteY6" fmla="*/ 10954 h 57150"/>
                <a:gd name="connsiteX7" fmla="*/ 60484 w 76200"/>
                <a:gd name="connsiteY7" fmla="*/ 7144 h 57150"/>
                <a:gd name="connsiteX8" fmla="*/ 51911 w 76200"/>
                <a:gd name="connsiteY8" fmla="*/ 10954 h 57150"/>
                <a:gd name="connsiteX9" fmla="*/ 18574 w 76200"/>
                <a:gd name="connsiteY9" fmla="*/ 30956 h 57150"/>
                <a:gd name="connsiteX10" fmla="*/ 10001 w 76200"/>
                <a:gd name="connsiteY10" fmla="*/ 33814 h 57150"/>
                <a:gd name="connsiteX11" fmla="*/ 7144 w 76200"/>
                <a:gd name="connsiteY11" fmla="*/ 42386 h 57150"/>
                <a:gd name="connsiteX12" fmla="*/ 10001 w 76200"/>
                <a:gd name="connsiteY12" fmla="*/ 51911 h 57150"/>
                <a:gd name="connsiteX13" fmla="*/ 18574 w 76200"/>
                <a:gd name="connsiteY13" fmla="*/ 54769 h 57150"/>
                <a:gd name="connsiteX14" fmla="*/ 27146 w 76200"/>
                <a:gd name="connsiteY14" fmla="*/ 51911 h 57150"/>
                <a:gd name="connsiteX15" fmla="*/ 30956 w 76200"/>
                <a:gd name="connsiteY15" fmla="*/ 42386 h 57150"/>
                <a:gd name="connsiteX16" fmla="*/ 27146 w 76200"/>
                <a:gd name="connsiteY16" fmla="*/ 33814 h 57150"/>
                <a:gd name="connsiteX17" fmla="*/ 18574 w 76200"/>
                <a:gd name="connsiteY17" fmla="*/ 309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57150">
                  <a:moveTo>
                    <a:pt x="51911" y="10954"/>
                  </a:moveTo>
                  <a:cubicBezTo>
                    <a:pt x="50006" y="12859"/>
                    <a:pt x="49054" y="15716"/>
                    <a:pt x="49054" y="19526"/>
                  </a:cubicBezTo>
                  <a:cubicBezTo>
                    <a:pt x="49054" y="23336"/>
                    <a:pt x="50006" y="26194"/>
                    <a:pt x="51911" y="28099"/>
                  </a:cubicBezTo>
                  <a:cubicBezTo>
                    <a:pt x="53816" y="30004"/>
                    <a:pt x="56674" y="30956"/>
                    <a:pt x="60484" y="30956"/>
                  </a:cubicBezTo>
                  <a:cubicBezTo>
                    <a:pt x="64294" y="30956"/>
                    <a:pt x="67151" y="30004"/>
                    <a:pt x="69056" y="28099"/>
                  </a:cubicBezTo>
                  <a:cubicBezTo>
                    <a:pt x="70961" y="26194"/>
                    <a:pt x="72866" y="23336"/>
                    <a:pt x="72866" y="19526"/>
                  </a:cubicBezTo>
                  <a:cubicBezTo>
                    <a:pt x="72866" y="15716"/>
                    <a:pt x="71914" y="12859"/>
                    <a:pt x="69056" y="10954"/>
                  </a:cubicBezTo>
                  <a:cubicBezTo>
                    <a:pt x="67151" y="8096"/>
                    <a:pt x="64294" y="7144"/>
                    <a:pt x="60484" y="7144"/>
                  </a:cubicBezTo>
                  <a:cubicBezTo>
                    <a:pt x="57626" y="7144"/>
                    <a:pt x="54769" y="8096"/>
                    <a:pt x="51911" y="10954"/>
                  </a:cubicBezTo>
                  <a:moveTo>
                    <a:pt x="18574" y="30956"/>
                  </a:moveTo>
                  <a:cubicBezTo>
                    <a:pt x="15716" y="30956"/>
                    <a:pt x="12859" y="31909"/>
                    <a:pt x="10001" y="33814"/>
                  </a:cubicBezTo>
                  <a:cubicBezTo>
                    <a:pt x="8096" y="36671"/>
                    <a:pt x="7144" y="39529"/>
                    <a:pt x="7144" y="42386"/>
                  </a:cubicBezTo>
                  <a:cubicBezTo>
                    <a:pt x="7144" y="46196"/>
                    <a:pt x="8096" y="49054"/>
                    <a:pt x="10001" y="51911"/>
                  </a:cubicBezTo>
                  <a:cubicBezTo>
                    <a:pt x="12859" y="53816"/>
                    <a:pt x="15716" y="54769"/>
                    <a:pt x="18574" y="54769"/>
                  </a:cubicBezTo>
                  <a:cubicBezTo>
                    <a:pt x="22384" y="54769"/>
                    <a:pt x="25241" y="53816"/>
                    <a:pt x="27146" y="51911"/>
                  </a:cubicBezTo>
                  <a:cubicBezTo>
                    <a:pt x="30004" y="49054"/>
                    <a:pt x="30956" y="46196"/>
                    <a:pt x="30956" y="42386"/>
                  </a:cubicBezTo>
                  <a:cubicBezTo>
                    <a:pt x="30956" y="39529"/>
                    <a:pt x="30004" y="36671"/>
                    <a:pt x="27146" y="33814"/>
                  </a:cubicBezTo>
                  <a:cubicBezTo>
                    <a:pt x="24289" y="31909"/>
                    <a:pt x="21431" y="30956"/>
                    <a:pt x="18574" y="30956"/>
                  </a:cubicBezTo>
                  <a:close/>
                </a:path>
              </a:pathLst>
            </a:custGeom>
            <a:solidFill>
              <a:srgbClr val="B8343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848703" y="5154887"/>
              <a:ext cx="1171969" cy="1025467"/>
            </a:xfrm>
            <a:custGeom>
              <a:avLst/>
              <a:gdLst>
                <a:gd name="connsiteX0" fmla="*/ 62389 w 762000"/>
                <a:gd name="connsiteY0" fmla="*/ 203032 h 666750"/>
                <a:gd name="connsiteX1" fmla="*/ 70009 w 762000"/>
                <a:gd name="connsiteY1" fmla="*/ 192554 h 666750"/>
                <a:gd name="connsiteX2" fmla="*/ 78581 w 762000"/>
                <a:gd name="connsiteY2" fmla="*/ 182077 h 666750"/>
                <a:gd name="connsiteX3" fmla="*/ 88106 w 762000"/>
                <a:gd name="connsiteY3" fmla="*/ 172552 h 666750"/>
                <a:gd name="connsiteX4" fmla="*/ 98584 w 762000"/>
                <a:gd name="connsiteY4" fmla="*/ 163027 h 666750"/>
                <a:gd name="connsiteX5" fmla="*/ 98584 w 762000"/>
                <a:gd name="connsiteY5" fmla="*/ 163027 h 666750"/>
                <a:gd name="connsiteX6" fmla="*/ 97631 w 762000"/>
                <a:gd name="connsiteY6" fmla="*/ 164932 h 666750"/>
                <a:gd name="connsiteX7" fmla="*/ 106204 w 762000"/>
                <a:gd name="connsiteY7" fmla="*/ 148739 h 666750"/>
                <a:gd name="connsiteX8" fmla="*/ 110966 w 762000"/>
                <a:gd name="connsiteY8" fmla="*/ 141119 h 666750"/>
                <a:gd name="connsiteX9" fmla="*/ 115729 w 762000"/>
                <a:gd name="connsiteY9" fmla="*/ 133499 h 666750"/>
                <a:gd name="connsiteX10" fmla="*/ 126206 w 762000"/>
                <a:gd name="connsiteY10" fmla="*/ 119212 h 666750"/>
                <a:gd name="connsiteX11" fmla="*/ 136684 w 762000"/>
                <a:gd name="connsiteY11" fmla="*/ 104924 h 666750"/>
                <a:gd name="connsiteX12" fmla="*/ 158591 w 762000"/>
                <a:gd name="connsiteY12" fmla="*/ 76349 h 666750"/>
                <a:gd name="connsiteX13" fmla="*/ 164306 w 762000"/>
                <a:gd name="connsiteY13" fmla="*/ 69682 h 666750"/>
                <a:gd name="connsiteX14" fmla="*/ 170021 w 762000"/>
                <a:gd name="connsiteY14" fmla="*/ 63014 h 666750"/>
                <a:gd name="connsiteX15" fmla="*/ 181451 w 762000"/>
                <a:gd name="connsiteY15" fmla="*/ 48727 h 666750"/>
                <a:gd name="connsiteX16" fmla="*/ 181451 w 762000"/>
                <a:gd name="connsiteY16" fmla="*/ 48727 h 666750"/>
                <a:gd name="connsiteX17" fmla="*/ 187166 w 762000"/>
                <a:gd name="connsiteY17" fmla="*/ 46822 h 666750"/>
                <a:gd name="connsiteX18" fmla="*/ 189071 w 762000"/>
                <a:gd name="connsiteY18" fmla="*/ 50632 h 666750"/>
                <a:gd name="connsiteX19" fmla="*/ 189071 w 762000"/>
                <a:gd name="connsiteY19" fmla="*/ 53489 h 666750"/>
                <a:gd name="connsiteX20" fmla="*/ 188119 w 762000"/>
                <a:gd name="connsiteY20" fmla="*/ 65872 h 666750"/>
                <a:gd name="connsiteX21" fmla="*/ 187166 w 762000"/>
                <a:gd name="connsiteY21" fmla="*/ 71587 h 666750"/>
                <a:gd name="connsiteX22" fmla="*/ 186214 w 762000"/>
                <a:gd name="connsiteY22" fmla="*/ 78254 h 666750"/>
                <a:gd name="connsiteX23" fmla="*/ 179546 w 762000"/>
                <a:gd name="connsiteY23" fmla="*/ 103019 h 666750"/>
                <a:gd name="connsiteX24" fmla="*/ 179546 w 762000"/>
                <a:gd name="connsiteY24" fmla="*/ 103019 h 666750"/>
                <a:gd name="connsiteX25" fmla="*/ 171926 w 762000"/>
                <a:gd name="connsiteY25" fmla="*/ 98257 h 666750"/>
                <a:gd name="connsiteX26" fmla="*/ 185261 w 762000"/>
                <a:gd name="connsiteY26" fmla="*/ 88732 h 666750"/>
                <a:gd name="connsiteX27" fmla="*/ 197644 w 762000"/>
                <a:gd name="connsiteY27" fmla="*/ 79207 h 666750"/>
                <a:gd name="connsiteX28" fmla="*/ 222409 w 762000"/>
                <a:gd name="connsiteY28" fmla="*/ 61109 h 666750"/>
                <a:gd name="connsiteX29" fmla="*/ 247174 w 762000"/>
                <a:gd name="connsiteY29" fmla="*/ 42059 h 666750"/>
                <a:gd name="connsiteX30" fmla="*/ 259556 w 762000"/>
                <a:gd name="connsiteY30" fmla="*/ 32534 h 666750"/>
                <a:gd name="connsiteX31" fmla="*/ 265271 w 762000"/>
                <a:gd name="connsiteY31" fmla="*/ 27772 h 666750"/>
                <a:gd name="connsiteX32" fmla="*/ 268129 w 762000"/>
                <a:gd name="connsiteY32" fmla="*/ 24914 h 666750"/>
                <a:gd name="connsiteX33" fmla="*/ 273844 w 762000"/>
                <a:gd name="connsiteY33" fmla="*/ 22057 h 666750"/>
                <a:gd name="connsiteX34" fmla="*/ 273844 w 762000"/>
                <a:gd name="connsiteY34" fmla="*/ 22057 h 666750"/>
                <a:gd name="connsiteX35" fmla="*/ 278606 w 762000"/>
                <a:gd name="connsiteY35" fmla="*/ 23962 h 666750"/>
                <a:gd name="connsiteX36" fmla="*/ 278606 w 762000"/>
                <a:gd name="connsiteY36" fmla="*/ 26819 h 666750"/>
                <a:gd name="connsiteX37" fmla="*/ 277654 w 762000"/>
                <a:gd name="connsiteY37" fmla="*/ 29677 h 666750"/>
                <a:gd name="connsiteX38" fmla="*/ 264319 w 762000"/>
                <a:gd name="connsiteY38" fmla="*/ 58252 h 666750"/>
                <a:gd name="connsiteX39" fmla="*/ 263366 w 762000"/>
                <a:gd name="connsiteY39" fmla="*/ 60157 h 666750"/>
                <a:gd name="connsiteX40" fmla="*/ 263366 w 762000"/>
                <a:gd name="connsiteY40" fmla="*/ 60157 h 666750"/>
                <a:gd name="connsiteX41" fmla="*/ 262414 w 762000"/>
                <a:gd name="connsiteY41" fmla="*/ 61109 h 666750"/>
                <a:gd name="connsiteX42" fmla="*/ 262414 w 762000"/>
                <a:gd name="connsiteY42" fmla="*/ 61109 h 666750"/>
                <a:gd name="connsiteX43" fmla="*/ 261461 w 762000"/>
                <a:gd name="connsiteY43" fmla="*/ 62062 h 666750"/>
                <a:gd name="connsiteX44" fmla="*/ 259556 w 762000"/>
                <a:gd name="connsiteY44" fmla="*/ 64919 h 666750"/>
                <a:gd name="connsiteX45" fmla="*/ 254794 w 762000"/>
                <a:gd name="connsiteY45" fmla="*/ 70634 h 666750"/>
                <a:gd name="connsiteX46" fmla="*/ 244316 w 762000"/>
                <a:gd name="connsiteY46" fmla="*/ 82064 h 666750"/>
                <a:gd name="connsiteX47" fmla="*/ 237649 w 762000"/>
                <a:gd name="connsiteY47" fmla="*/ 75397 h 666750"/>
                <a:gd name="connsiteX48" fmla="*/ 252889 w 762000"/>
                <a:gd name="connsiteY48" fmla="*/ 67777 h 666750"/>
                <a:gd name="connsiteX49" fmla="*/ 268129 w 762000"/>
                <a:gd name="connsiteY49" fmla="*/ 60157 h 666750"/>
                <a:gd name="connsiteX50" fmla="*/ 297656 w 762000"/>
                <a:gd name="connsiteY50" fmla="*/ 45869 h 666750"/>
                <a:gd name="connsiteX51" fmla="*/ 305276 w 762000"/>
                <a:gd name="connsiteY51" fmla="*/ 42059 h 666750"/>
                <a:gd name="connsiteX52" fmla="*/ 312896 w 762000"/>
                <a:gd name="connsiteY52" fmla="*/ 38249 h 666750"/>
                <a:gd name="connsiteX53" fmla="*/ 327184 w 762000"/>
                <a:gd name="connsiteY53" fmla="*/ 29677 h 666750"/>
                <a:gd name="connsiteX54" fmla="*/ 333851 w 762000"/>
                <a:gd name="connsiteY54" fmla="*/ 24914 h 666750"/>
                <a:gd name="connsiteX55" fmla="*/ 339566 w 762000"/>
                <a:gd name="connsiteY55" fmla="*/ 20152 h 666750"/>
                <a:gd name="connsiteX56" fmla="*/ 345281 w 762000"/>
                <a:gd name="connsiteY56" fmla="*/ 14437 h 666750"/>
                <a:gd name="connsiteX57" fmla="*/ 350044 w 762000"/>
                <a:gd name="connsiteY57" fmla="*/ 8722 h 666750"/>
                <a:gd name="connsiteX58" fmla="*/ 350044 w 762000"/>
                <a:gd name="connsiteY58" fmla="*/ 8722 h 666750"/>
                <a:gd name="connsiteX59" fmla="*/ 356711 w 762000"/>
                <a:gd name="connsiteY59" fmla="*/ 7769 h 666750"/>
                <a:gd name="connsiteX60" fmla="*/ 358616 w 762000"/>
                <a:gd name="connsiteY60" fmla="*/ 10627 h 666750"/>
                <a:gd name="connsiteX61" fmla="*/ 358616 w 762000"/>
                <a:gd name="connsiteY61" fmla="*/ 10627 h 666750"/>
                <a:gd name="connsiteX62" fmla="*/ 361474 w 762000"/>
                <a:gd name="connsiteY62" fmla="*/ 21104 h 666750"/>
                <a:gd name="connsiteX63" fmla="*/ 361474 w 762000"/>
                <a:gd name="connsiteY63" fmla="*/ 26819 h 666750"/>
                <a:gd name="connsiteX64" fmla="*/ 361474 w 762000"/>
                <a:gd name="connsiteY64" fmla="*/ 32534 h 666750"/>
                <a:gd name="connsiteX65" fmla="*/ 356711 w 762000"/>
                <a:gd name="connsiteY65" fmla="*/ 53489 h 666750"/>
                <a:gd name="connsiteX66" fmla="*/ 352901 w 762000"/>
                <a:gd name="connsiteY66" fmla="*/ 63014 h 666750"/>
                <a:gd name="connsiteX67" fmla="*/ 350996 w 762000"/>
                <a:gd name="connsiteY67" fmla="*/ 67777 h 666750"/>
                <a:gd name="connsiteX68" fmla="*/ 350044 w 762000"/>
                <a:gd name="connsiteY68" fmla="*/ 69682 h 666750"/>
                <a:gd name="connsiteX69" fmla="*/ 350044 w 762000"/>
                <a:gd name="connsiteY69" fmla="*/ 70634 h 666750"/>
                <a:gd name="connsiteX70" fmla="*/ 350044 w 762000"/>
                <a:gd name="connsiteY70" fmla="*/ 71587 h 666750"/>
                <a:gd name="connsiteX71" fmla="*/ 350044 w 762000"/>
                <a:gd name="connsiteY71" fmla="*/ 71587 h 666750"/>
                <a:gd name="connsiteX72" fmla="*/ 349091 w 762000"/>
                <a:gd name="connsiteY72" fmla="*/ 72539 h 666750"/>
                <a:gd name="connsiteX73" fmla="*/ 337661 w 762000"/>
                <a:gd name="connsiteY73" fmla="*/ 88732 h 666750"/>
                <a:gd name="connsiteX74" fmla="*/ 337661 w 762000"/>
                <a:gd name="connsiteY74" fmla="*/ 88732 h 666750"/>
                <a:gd name="connsiteX75" fmla="*/ 333851 w 762000"/>
                <a:gd name="connsiteY75" fmla="*/ 81112 h 666750"/>
                <a:gd name="connsiteX76" fmla="*/ 350044 w 762000"/>
                <a:gd name="connsiteY76" fmla="*/ 83017 h 666750"/>
                <a:gd name="connsiteX77" fmla="*/ 366236 w 762000"/>
                <a:gd name="connsiteY77" fmla="*/ 86827 h 666750"/>
                <a:gd name="connsiteX78" fmla="*/ 381476 w 762000"/>
                <a:gd name="connsiteY78" fmla="*/ 92542 h 666750"/>
                <a:gd name="connsiteX79" fmla="*/ 396716 w 762000"/>
                <a:gd name="connsiteY79" fmla="*/ 99209 h 666750"/>
                <a:gd name="connsiteX80" fmla="*/ 411004 w 762000"/>
                <a:gd name="connsiteY80" fmla="*/ 106829 h 666750"/>
                <a:gd name="connsiteX81" fmla="*/ 425291 w 762000"/>
                <a:gd name="connsiteY81" fmla="*/ 115402 h 666750"/>
                <a:gd name="connsiteX82" fmla="*/ 451961 w 762000"/>
                <a:gd name="connsiteY82" fmla="*/ 133499 h 666750"/>
                <a:gd name="connsiteX83" fmla="*/ 452914 w 762000"/>
                <a:gd name="connsiteY83" fmla="*/ 134452 h 666750"/>
                <a:gd name="connsiteX84" fmla="*/ 452914 w 762000"/>
                <a:gd name="connsiteY84" fmla="*/ 134452 h 666750"/>
                <a:gd name="connsiteX85" fmla="*/ 453866 w 762000"/>
                <a:gd name="connsiteY85" fmla="*/ 135404 h 666750"/>
                <a:gd name="connsiteX86" fmla="*/ 501491 w 762000"/>
                <a:gd name="connsiteY86" fmla="*/ 172552 h 666750"/>
                <a:gd name="connsiteX87" fmla="*/ 512921 w 762000"/>
                <a:gd name="connsiteY87" fmla="*/ 182077 h 666750"/>
                <a:gd name="connsiteX88" fmla="*/ 525304 w 762000"/>
                <a:gd name="connsiteY88" fmla="*/ 190649 h 666750"/>
                <a:gd name="connsiteX89" fmla="*/ 537686 w 762000"/>
                <a:gd name="connsiteY89" fmla="*/ 199222 h 666750"/>
                <a:gd name="connsiteX90" fmla="*/ 550069 w 762000"/>
                <a:gd name="connsiteY90" fmla="*/ 206842 h 666750"/>
                <a:gd name="connsiteX91" fmla="*/ 556736 w 762000"/>
                <a:gd name="connsiteY91" fmla="*/ 209699 h 666750"/>
                <a:gd name="connsiteX92" fmla="*/ 563404 w 762000"/>
                <a:gd name="connsiteY92" fmla="*/ 211604 h 666750"/>
                <a:gd name="connsiteX93" fmla="*/ 577691 w 762000"/>
                <a:gd name="connsiteY93" fmla="*/ 214462 h 666750"/>
                <a:gd name="connsiteX94" fmla="*/ 592931 w 762000"/>
                <a:gd name="connsiteY94" fmla="*/ 216367 h 666750"/>
                <a:gd name="connsiteX95" fmla="*/ 608171 w 762000"/>
                <a:gd name="connsiteY95" fmla="*/ 217319 h 666750"/>
                <a:gd name="connsiteX96" fmla="*/ 638651 w 762000"/>
                <a:gd name="connsiteY96" fmla="*/ 217319 h 666750"/>
                <a:gd name="connsiteX97" fmla="*/ 653891 w 762000"/>
                <a:gd name="connsiteY97" fmla="*/ 217319 h 666750"/>
                <a:gd name="connsiteX98" fmla="*/ 661511 w 762000"/>
                <a:gd name="connsiteY98" fmla="*/ 217319 h 666750"/>
                <a:gd name="connsiteX99" fmla="*/ 669131 w 762000"/>
                <a:gd name="connsiteY99" fmla="*/ 217319 h 666750"/>
                <a:gd name="connsiteX100" fmla="*/ 669131 w 762000"/>
                <a:gd name="connsiteY100" fmla="*/ 217319 h 666750"/>
                <a:gd name="connsiteX101" fmla="*/ 666274 w 762000"/>
                <a:gd name="connsiteY101" fmla="*/ 218272 h 666750"/>
                <a:gd name="connsiteX102" fmla="*/ 681514 w 762000"/>
                <a:gd name="connsiteY102" fmla="*/ 208747 h 666750"/>
                <a:gd name="connsiteX103" fmla="*/ 681514 w 762000"/>
                <a:gd name="connsiteY103" fmla="*/ 208747 h 666750"/>
                <a:gd name="connsiteX104" fmla="*/ 681514 w 762000"/>
                <a:gd name="connsiteY104" fmla="*/ 208747 h 666750"/>
                <a:gd name="connsiteX105" fmla="*/ 690086 w 762000"/>
                <a:gd name="connsiteY105" fmla="*/ 204937 h 666750"/>
                <a:gd name="connsiteX106" fmla="*/ 699611 w 762000"/>
                <a:gd name="connsiteY106" fmla="*/ 202079 h 666750"/>
                <a:gd name="connsiteX107" fmla="*/ 719614 w 762000"/>
                <a:gd name="connsiteY107" fmla="*/ 199222 h 666750"/>
                <a:gd name="connsiteX108" fmla="*/ 730091 w 762000"/>
                <a:gd name="connsiteY108" fmla="*/ 200174 h 666750"/>
                <a:gd name="connsiteX109" fmla="*/ 740569 w 762000"/>
                <a:gd name="connsiteY109" fmla="*/ 203984 h 666750"/>
                <a:gd name="connsiteX110" fmla="*/ 745331 w 762000"/>
                <a:gd name="connsiteY110" fmla="*/ 207794 h 666750"/>
                <a:gd name="connsiteX111" fmla="*/ 746284 w 762000"/>
                <a:gd name="connsiteY111" fmla="*/ 208747 h 666750"/>
                <a:gd name="connsiteX112" fmla="*/ 747236 w 762000"/>
                <a:gd name="connsiteY112" fmla="*/ 209699 h 666750"/>
                <a:gd name="connsiteX113" fmla="*/ 747236 w 762000"/>
                <a:gd name="connsiteY113" fmla="*/ 209699 h 666750"/>
                <a:gd name="connsiteX114" fmla="*/ 749141 w 762000"/>
                <a:gd name="connsiteY114" fmla="*/ 211604 h 666750"/>
                <a:gd name="connsiteX115" fmla="*/ 755809 w 762000"/>
                <a:gd name="connsiteY115" fmla="*/ 220177 h 666750"/>
                <a:gd name="connsiteX116" fmla="*/ 760571 w 762000"/>
                <a:gd name="connsiteY116" fmla="*/ 229702 h 666750"/>
                <a:gd name="connsiteX117" fmla="*/ 763429 w 762000"/>
                <a:gd name="connsiteY117" fmla="*/ 240179 h 666750"/>
                <a:gd name="connsiteX118" fmla="*/ 763429 w 762000"/>
                <a:gd name="connsiteY118" fmla="*/ 250657 h 666750"/>
                <a:gd name="connsiteX119" fmla="*/ 763429 w 762000"/>
                <a:gd name="connsiteY119" fmla="*/ 253514 h 666750"/>
                <a:gd name="connsiteX120" fmla="*/ 762476 w 762000"/>
                <a:gd name="connsiteY120" fmla="*/ 255419 h 666750"/>
                <a:gd name="connsiteX121" fmla="*/ 761524 w 762000"/>
                <a:gd name="connsiteY121" fmla="*/ 260182 h 666750"/>
                <a:gd name="connsiteX122" fmla="*/ 758666 w 762000"/>
                <a:gd name="connsiteY122" fmla="*/ 269707 h 666750"/>
                <a:gd name="connsiteX123" fmla="*/ 754856 w 762000"/>
                <a:gd name="connsiteY123" fmla="*/ 279232 h 666750"/>
                <a:gd name="connsiteX124" fmla="*/ 751999 w 762000"/>
                <a:gd name="connsiteY124" fmla="*/ 283994 h 666750"/>
                <a:gd name="connsiteX125" fmla="*/ 751046 w 762000"/>
                <a:gd name="connsiteY125" fmla="*/ 284947 h 666750"/>
                <a:gd name="connsiteX126" fmla="*/ 750094 w 762000"/>
                <a:gd name="connsiteY126" fmla="*/ 285899 h 666750"/>
                <a:gd name="connsiteX127" fmla="*/ 750094 w 762000"/>
                <a:gd name="connsiteY127" fmla="*/ 285899 h 666750"/>
                <a:gd name="connsiteX128" fmla="*/ 750094 w 762000"/>
                <a:gd name="connsiteY128" fmla="*/ 285899 h 666750"/>
                <a:gd name="connsiteX129" fmla="*/ 750094 w 762000"/>
                <a:gd name="connsiteY129" fmla="*/ 285899 h 666750"/>
                <a:gd name="connsiteX130" fmla="*/ 748189 w 762000"/>
                <a:gd name="connsiteY130" fmla="*/ 287804 h 666750"/>
                <a:gd name="connsiteX131" fmla="*/ 739616 w 762000"/>
                <a:gd name="connsiteY131" fmla="*/ 294472 h 666750"/>
                <a:gd name="connsiteX132" fmla="*/ 739616 w 762000"/>
                <a:gd name="connsiteY132" fmla="*/ 294472 h 666750"/>
                <a:gd name="connsiteX133" fmla="*/ 740569 w 762000"/>
                <a:gd name="connsiteY133" fmla="*/ 293519 h 666750"/>
                <a:gd name="connsiteX134" fmla="*/ 728186 w 762000"/>
                <a:gd name="connsiteY134" fmla="*/ 309712 h 666750"/>
                <a:gd name="connsiteX135" fmla="*/ 714851 w 762000"/>
                <a:gd name="connsiteY135" fmla="*/ 324952 h 666750"/>
                <a:gd name="connsiteX136" fmla="*/ 700564 w 762000"/>
                <a:gd name="connsiteY136" fmla="*/ 339239 h 666750"/>
                <a:gd name="connsiteX137" fmla="*/ 685324 w 762000"/>
                <a:gd name="connsiteY137" fmla="*/ 352574 h 666750"/>
                <a:gd name="connsiteX138" fmla="*/ 669131 w 762000"/>
                <a:gd name="connsiteY138" fmla="*/ 364957 h 666750"/>
                <a:gd name="connsiteX139" fmla="*/ 652939 w 762000"/>
                <a:gd name="connsiteY139" fmla="*/ 376387 h 666750"/>
                <a:gd name="connsiteX140" fmla="*/ 619601 w 762000"/>
                <a:gd name="connsiteY140" fmla="*/ 398294 h 666750"/>
                <a:gd name="connsiteX141" fmla="*/ 602456 w 762000"/>
                <a:gd name="connsiteY141" fmla="*/ 407819 h 666750"/>
                <a:gd name="connsiteX142" fmla="*/ 593884 w 762000"/>
                <a:gd name="connsiteY142" fmla="*/ 412582 h 666750"/>
                <a:gd name="connsiteX143" fmla="*/ 585311 w 762000"/>
                <a:gd name="connsiteY143" fmla="*/ 417344 h 666750"/>
                <a:gd name="connsiteX144" fmla="*/ 567214 w 762000"/>
                <a:gd name="connsiteY144" fmla="*/ 425917 h 666750"/>
                <a:gd name="connsiteX145" fmla="*/ 548164 w 762000"/>
                <a:gd name="connsiteY145" fmla="*/ 433537 h 666750"/>
                <a:gd name="connsiteX146" fmla="*/ 529114 w 762000"/>
                <a:gd name="connsiteY146" fmla="*/ 440204 h 666750"/>
                <a:gd name="connsiteX147" fmla="*/ 510064 w 762000"/>
                <a:gd name="connsiteY147" fmla="*/ 445919 h 666750"/>
                <a:gd name="connsiteX148" fmla="*/ 490061 w 762000"/>
                <a:gd name="connsiteY148" fmla="*/ 449729 h 666750"/>
                <a:gd name="connsiteX149" fmla="*/ 470059 w 762000"/>
                <a:gd name="connsiteY149" fmla="*/ 451634 h 666750"/>
                <a:gd name="connsiteX150" fmla="*/ 470059 w 762000"/>
                <a:gd name="connsiteY150" fmla="*/ 451634 h 666750"/>
                <a:gd name="connsiteX151" fmla="*/ 473869 w 762000"/>
                <a:gd name="connsiteY151" fmla="*/ 446872 h 666750"/>
                <a:gd name="connsiteX152" fmla="*/ 474821 w 762000"/>
                <a:gd name="connsiteY152" fmla="*/ 473542 h 666750"/>
                <a:gd name="connsiteX153" fmla="*/ 474821 w 762000"/>
                <a:gd name="connsiteY153" fmla="*/ 486877 h 666750"/>
                <a:gd name="connsiteX154" fmla="*/ 475774 w 762000"/>
                <a:gd name="connsiteY154" fmla="*/ 500212 h 666750"/>
                <a:gd name="connsiteX155" fmla="*/ 477679 w 762000"/>
                <a:gd name="connsiteY155" fmla="*/ 513547 h 666750"/>
                <a:gd name="connsiteX156" fmla="*/ 479584 w 762000"/>
                <a:gd name="connsiteY156" fmla="*/ 526882 h 666750"/>
                <a:gd name="connsiteX157" fmla="*/ 480536 w 762000"/>
                <a:gd name="connsiteY157" fmla="*/ 533549 h 666750"/>
                <a:gd name="connsiteX158" fmla="*/ 482441 w 762000"/>
                <a:gd name="connsiteY158" fmla="*/ 540217 h 666750"/>
                <a:gd name="connsiteX159" fmla="*/ 485299 w 762000"/>
                <a:gd name="connsiteY159" fmla="*/ 553552 h 666750"/>
                <a:gd name="connsiteX160" fmla="*/ 488156 w 762000"/>
                <a:gd name="connsiteY160" fmla="*/ 565934 h 666750"/>
                <a:gd name="connsiteX161" fmla="*/ 491966 w 762000"/>
                <a:gd name="connsiteY161" fmla="*/ 579269 h 666750"/>
                <a:gd name="connsiteX162" fmla="*/ 499586 w 762000"/>
                <a:gd name="connsiteY162" fmla="*/ 604987 h 666750"/>
                <a:gd name="connsiteX163" fmla="*/ 517684 w 762000"/>
                <a:gd name="connsiteY163" fmla="*/ 655469 h 666750"/>
                <a:gd name="connsiteX164" fmla="*/ 517684 w 762000"/>
                <a:gd name="connsiteY164" fmla="*/ 655469 h 666750"/>
                <a:gd name="connsiteX165" fmla="*/ 514826 w 762000"/>
                <a:gd name="connsiteY165" fmla="*/ 661184 h 666750"/>
                <a:gd name="connsiteX166" fmla="*/ 512921 w 762000"/>
                <a:gd name="connsiteY166" fmla="*/ 661184 h 666750"/>
                <a:gd name="connsiteX167" fmla="*/ 31909 w 762000"/>
                <a:gd name="connsiteY167" fmla="*/ 661184 h 666750"/>
                <a:gd name="connsiteX168" fmla="*/ 27146 w 762000"/>
                <a:gd name="connsiteY168" fmla="*/ 657374 h 666750"/>
                <a:gd name="connsiteX169" fmla="*/ 22384 w 762000"/>
                <a:gd name="connsiteY169" fmla="*/ 628799 h 666750"/>
                <a:gd name="connsiteX170" fmla="*/ 17621 w 762000"/>
                <a:gd name="connsiteY170" fmla="*/ 600224 h 666750"/>
                <a:gd name="connsiteX171" fmla="*/ 13811 w 762000"/>
                <a:gd name="connsiteY171" fmla="*/ 571649 h 666750"/>
                <a:gd name="connsiteX172" fmla="*/ 10954 w 762000"/>
                <a:gd name="connsiteY172" fmla="*/ 543074 h 666750"/>
                <a:gd name="connsiteX173" fmla="*/ 8096 w 762000"/>
                <a:gd name="connsiteY173" fmla="*/ 514499 h 666750"/>
                <a:gd name="connsiteX174" fmla="*/ 7144 w 762000"/>
                <a:gd name="connsiteY174" fmla="*/ 485924 h 666750"/>
                <a:gd name="connsiteX175" fmla="*/ 7144 w 762000"/>
                <a:gd name="connsiteY175" fmla="*/ 478304 h 666750"/>
                <a:gd name="connsiteX176" fmla="*/ 7144 w 762000"/>
                <a:gd name="connsiteY176" fmla="*/ 470684 h 666750"/>
                <a:gd name="connsiteX177" fmla="*/ 8096 w 762000"/>
                <a:gd name="connsiteY177" fmla="*/ 456397 h 666750"/>
                <a:gd name="connsiteX178" fmla="*/ 10001 w 762000"/>
                <a:gd name="connsiteY178" fmla="*/ 427822 h 666750"/>
                <a:gd name="connsiteX179" fmla="*/ 12859 w 762000"/>
                <a:gd name="connsiteY179" fmla="*/ 399247 h 666750"/>
                <a:gd name="connsiteX180" fmla="*/ 16669 w 762000"/>
                <a:gd name="connsiteY180" fmla="*/ 370672 h 666750"/>
                <a:gd name="connsiteX181" fmla="*/ 20479 w 762000"/>
                <a:gd name="connsiteY181" fmla="*/ 342097 h 666750"/>
                <a:gd name="connsiteX182" fmla="*/ 25241 w 762000"/>
                <a:gd name="connsiteY182" fmla="*/ 313522 h 666750"/>
                <a:gd name="connsiteX183" fmla="*/ 28099 w 762000"/>
                <a:gd name="connsiteY183" fmla="*/ 299234 h 666750"/>
                <a:gd name="connsiteX184" fmla="*/ 30956 w 762000"/>
                <a:gd name="connsiteY184" fmla="*/ 284947 h 666750"/>
                <a:gd name="connsiteX185" fmla="*/ 33814 w 762000"/>
                <a:gd name="connsiteY185" fmla="*/ 270659 h 666750"/>
                <a:gd name="connsiteX186" fmla="*/ 37624 w 762000"/>
                <a:gd name="connsiteY186" fmla="*/ 256372 h 666750"/>
                <a:gd name="connsiteX187" fmla="*/ 47149 w 762000"/>
                <a:gd name="connsiteY187" fmla="*/ 228749 h 666750"/>
                <a:gd name="connsiteX188" fmla="*/ 62389 w 762000"/>
                <a:gd name="connsiteY188" fmla="*/ 203032 h 666750"/>
                <a:gd name="connsiteX189" fmla="*/ 62389 w 762000"/>
                <a:gd name="connsiteY189" fmla="*/ 203032 h 666750"/>
                <a:gd name="connsiteX190" fmla="*/ 74771 w 762000"/>
                <a:gd name="connsiteY190" fmla="*/ 210652 h 666750"/>
                <a:gd name="connsiteX191" fmla="*/ 74771 w 762000"/>
                <a:gd name="connsiteY191" fmla="*/ 210652 h 666750"/>
                <a:gd name="connsiteX192" fmla="*/ 69056 w 762000"/>
                <a:gd name="connsiteY192" fmla="*/ 223034 h 666750"/>
                <a:gd name="connsiteX193" fmla="*/ 63341 w 762000"/>
                <a:gd name="connsiteY193" fmla="*/ 235417 h 666750"/>
                <a:gd name="connsiteX194" fmla="*/ 53816 w 762000"/>
                <a:gd name="connsiteY194" fmla="*/ 261134 h 666750"/>
                <a:gd name="connsiteX195" fmla="*/ 50006 w 762000"/>
                <a:gd name="connsiteY195" fmla="*/ 274469 h 666750"/>
                <a:gd name="connsiteX196" fmla="*/ 47149 w 762000"/>
                <a:gd name="connsiteY196" fmla="*/ 288757 h 666750"/>
                <a:gd name="connsiteX197" fmla="*/ 44291 w 762000"/>
                <a:gd name="connsiteY197" fmla="*/ 302092 h 666750"/>
                <a:gd name="connsiteX198" fmla="*/ 41434 w 762000"/>
                <a:gd name="connsiteY198" fmla="*/ 316379 h 666750"/>
                <a:gd name="connsiteX199" fmla="*/ 36671 w 762000"/>
                <a:gd name="connsiteY199" fmla="*/ 344002 h 666750"/>
                <a:gd name="connsiteX200" fmla="*/ 31909 w 762000"/>
                <a:gd name="connsiteY200" fmla="*/ 371624 h 666750"/>
                <a:gd name="connsiteX201" fmla="*/ 28099 w 762000"/>
                <a:gd name="connsiteY201" fmla="*/ 399247 h 666750"/>
                <a:gd name="connsiteX202" fmla="*/ 25241 w 762000"/>
                <a:gd name="connsiteY202" fmla="*/ 426869 h 666750"/>
                <a:gd name="connsiteX203" fmla="*/ 23336 w 762000"/>
                <a:gd name="connsiteY203" fmla="*/ 455444 h 666750"/>
                <a:gd name="connsiteX204" fmla="*/ 22384 w 762000"/>
                <a:gd name="connsiteY204" fmla="*/ 469732 h 666750"/>
                <a:gd name="connsiteX205" fmla="*/ 22384 w 762000"/>
                <a:gd name="connsiteY205" fmla="*/ 476399 h 666750"/>
                <a:gd name="connsiteX206" fmla="*/ 22384 w 762000"/>
                <a:gd name="connsiteY206" fmla="*/ 483067 h 666750"/>
                <a:gd name="connsiteX207" fmla="*/ 23336 w 762000"/>
                <a:gd name="connsiteY207" fmla="*/ 511642 h 666750"/>
                <a:gd name="connsiteX208" fmla="*/ 25241 w 762000"/>
                <a:gd name="connsiteY208" fmla="*/ 540217 h 666750"/>
                <a:gd name="connsiteX209" fmla="*/ 28099 w 762000"/>
                <a:gd name="connsiteY209" fmla="*/ 568792 h 666750"/>
                <a:gd name="connsiteX210" fmla="*/ 30956 w 762000"/>
                <a:gd name="connsiteY210" fmla="*/ 597367 h 666750"/>
                <a:gd name="connsiteX211" fmla="*/ 34766 w 762000"/>
                <a:gd name="connsiteY211" fmla="*/ 625942 h 666750"/>
                <a:gd name="connsiteX212" fmla="*/ 38576 w 762000"/>
                <a:gd name="connsiteY212" fmla="*/ 654517 h 666750"/>
                <a:gd name="connsiteX213" fmla="*/ 33814 w 762000"/>
                <a:gd name="connsiteY213" fmla="*/ 650707 h 666750"/>
                <a:gd name="connsiteX214" fmla="*/ 514826 w 762000"/>
                <a:gd name="connsiteY214" fmla="*/ 650707 h 666750"/>
                <a:gd name="connsiteX215" fmla="*/ 510064 w 762000"/>
                <a:gd name="connsiteY215" fmla="*/ 657374 h 666750"/>
                <a:gd name="connsiteX216" fmla="*/ 491966 w 762000"/>
                <a:gd name="connsiteY216" fmla="*/ 605939 h 666750"/>
                <a:gd name="connsiteX217" fmla="*/ 484346 w 762000"/>
                <a:gd name="connsiteY217" fmla="*/ 580222 h 666750"/>
                <a:gd name="connsiteX218" fmla="*/ 480536 w 762000"/>
                <a:gd name="connsiteY218" fmla="*/ 566887 h 666750"/>
                <a:gd name="connsiteX219" fmla="*/ 477679 w 762000"/>
                <a:gd name="connsiteY219" fmla="*/ 553552 h 666750"/>
                <a:gd name="connsiteX220" fmla="*/ 474821 w 762000"/>
                <a:gd name="connsiteY220" fmla="*/ 540217 h 666750"/>
                <a:gd name="connsiteX221" fmla="*/ 472916 w 762000"/>
                <a:gd name="connsiteY221" fmla="*/ 533549 h 666750"/>
                <a:gd name="connsiteX222" fmla="*/ 471964 w 762000"/>
                <a:gd name="connsiteY222" fmla="*/ 526882 h 666750"/>
                <a:gd name="connsiteX223" fmla="*/ 470059 w 762000"/>
                <a:gd name="connsiteY223" fmla="*/ 513547 h 666750"/>
                <a:gd name="connsiteX224" fmla="*/ 468154 w 762000"/>
                <a:gd name="connsiteY224" fmla="*/ 500212 h 666750"/>
                <a:gd name="connsiteX225" fmla="*/ 467201 w 762000"/>
                <a:gd name="connsiteY225" fmla="*/ 486877 h 666750"/>
                <a:gd name="connsiteX226" fmla="*/ 466249 w 762000"/>
                <a:gd name="connsiteY226" fmla="*/ 473542 h 666750"/>
                <a:gd name="connsiteX227" fmla="*/ 465296 w 762000"/>
                <a:gd name="connsiteY227" fmla="*/ 446872 h 666750"/>
                <a:gd name="connsiteX228" fmla="*/ 469106 w 762000"/>
                <a:gd name="connsiteY228" fmla="*/ 442109 h 666750"/>
                <a:gd name="connsiteX229" fmla="*/ 469106 w 762000"/>
                <a:gd name="connsiteY229" fmla="*/ 442109 h 666750"/>
                <a:gd name="connsiteX230" fmla="*/ 469106 w 762000"/>
                <a:gd name="connsiteY230" fmla="*/ 442109 h 666750"/>
                <a:gd name="connsiteX231" fmla="*/ 487204 w 762000"/>
                <a:gd name="connsiteY231" fmla="*/ 437347 h 666750"/>
                <a:gd name="connsiteX232" fmla="*/ 506254 w 762000"/>
                <a:gd name="connsiteY232" fmla="*/ 431632 h 666750"/>
                <a:gd name="connsiteX233" fmla="*/ 524351 w 762000"/>
                <a:gd name="connsiteY233" fmla="*/ 424964 h 666750"/>
                <a:gd name="connsiteX234" fmla="*/ 542449 w 762000"/>
                <a:gd name="connsiteY234" fmla="*/ 417344 h 666750"/>
                <a:gd name="connsiteX235" fmla="*/ 559594 w 762000"/>
                <a:gd name="connsiteY235" fmla="*/ 409724 h 666750"/>
                <a:gd name="connsiteX236" fmla="*/ 576739 w 762000"/>
                <a:gd name="connsiteY236" fmla="*/ 401152 h 666750"/>
                <a:gd name="connsiteX237" fmla="*/ 585311 w 762000"/>
                <a:gd name="connsiteY237" fmla="*/ 396389 h 666750"/>
                <a:gd name="connsiteX238" fmla="*/ 593884 w 762000"/>
                <a:gd name="connsiteY238" fmla="*/ 391627 h 666750"/>
                <a:gd name="connsiteX239" fmla="*/ 611029 w 762000"/>
                <a:gd name="connsiteY239" fmla="*/ 382102 h 666750"/>
                <a:gd name="connsiteX240" fmla="*/ 644366 w 762000"/>
                <a:gd name="connsiteY240" fmla="*/ 361147 h 666750"/>
                <a:gd name="connsiteX241" fmla="*/ 660559 w 762000"/>
                <a:gd name="connsiteY241" fmla="*/ 350669 h 666750"/>
                <a:gd name="connsiteX242" fmla="*/ 676751 w 762000"/>
                <a:gd name="connsiteY242" fmla="*/ 339239 h 666750"/>
                <a:gd name="connsiteX243" fmla="*/ 691991 w 762000"/>
                <a:gd name="connsiteY243" fmla="*/ 326857 h 666750"/>
                <a:gd name="connsiteX244" fmla="*/ 706279 w 762000"/>
                <a:gd name="connsiteY244" fmla="*/ 314474 h 666750"/>
                <a:gd name="connsiteX245" fmla="*/ 719614 w 762000"/>
                <a:gd name="connsiteY245" fmla="*/ 301139 h 666750"/>
                <a:gd name="connsiteX246" fmla="*/ 731996 w 762000"/>
                <a:gd name="connsiteY246" fmla="*/ 286852 h 666750"/>
                <a:gd name="connsiteX247" fmla="*/ 731996 w 762000"/>
                <a:gd name="connsiteY247" fmla="*/ 285899 h 666750"/>
                <a:gd name="connsiteX248" fmla="*/ 732949 w 762000"/>
                <a:gd name="connsiteY248" fmla="*/ 284947 h 666750"/>
                <a:gd name="connsiteX249" fmla="*/ 732949 w 762000"/>
                <a:gd name="connsiteY249" fmla="*/ 284947 h 666750"/>
                <a:gd name="connsiteX250" fmla="*/ 737711 w 762000"/>
                <a:gd name="connsiteY250" fmla="*/ 279232 h 666750"/>
                <a:gd name="connsiteX251" fmla="*/ 738664 w 762000"/>
                <a:gd name="connsiteY251" fmla="*/ 277327 h 666750"/>
                <a:gd name="connsiteX252" fmla="*/ 738664 w 762000"/>
                <a:gd name="connsiteY252" fmla="*/ 276374 h 666750"/>
                <a:gd name="connsiteX253" fmla="*/ 738664 w 762000"/>
                <a:gd name="connsiteY253" fmla="*/ 276374 h 666750"/>
                <a:gd name="connsiteX254" fmla="*/ 738664 w 762000"/>
                <a:gd name="connsiteY254" fmla="*/ 276374 h 666750"/>
                <a:gd name="connsiteX255" fmla="*/ 738664 w 762000"/>
                <a:gd name="connsiteY255" fmla="*/ 276374 h 666750"/>
                <a:gd name="connsiteX256" fmla="*/ 738664 w 762000"/>
                <a:gd name="connsiteY256" fmla="*/ 277327 h 666750"/>
                <a:gd name="connsiteX257" fmla="*/ 738664 w 762000"/>
                <a:gd name="connsiteY257" fmla="*/ 277327 h 666750"/>
                <a:gd name="connsiteX258" fmla="*/ 738664 w 762000"/>
                <a:gd name="connsiteY258" fmla="*/ 276374 h 666750"/>
                <a:gd name="connsiteX259" fmla="*/ 740569 w 762000"/>
                <a:gd name="connsiteY259" fmla="*/ 272564 h 666750"/>
                <a:gd name="connsiteX260" fmla="*/ 742474 w 762000"/>
                <a:gd name="connsiteY260" fmla="*/ 263992 h 666750"/>
                <a:gd name="connsiteX261" fmla="*/ 744379 w 762000"/>
                <a:gd name="connsiteY261" fmla="*/ 255419 h 666750"/>
                <a:gd name="connsiteX262" fmla="*/ 745331 w 762000"/>
                <a:gd name="connsiteY262" fmla="*/ 250657 h 666750"/>
                <a:gd name="connsiteX263" fmla="*/ 745331 w 762000"/>
                <a:gd name="connsiteY263" fmla="*/ 248752 h 666750"/>
                <a:gd name="connsiteX264" fmla="*/ 745331 w 762000"/>
                <a:gd name="connsiteY264" fmla="*/ 246847 h 666750"/>
                <a:gd name="connsiteX265" fmla="*/ 745331 w 762000"/>
                <a:gd name="connsiteY265" fmla="*/ 239227 h 666750"/>
                <a:gd name="connsiteX266" fmla="*/ 743426 w 762000"/>
                <a:gd name="connsiteY266" fmla="*/ 232559 h 666750"/>
                <a:gd name="connsiteX267" fmla="*/ 740569 w 762000"/>
                <a:gd name="connsiteY267" fmla="*/ 225892 h 666750"/>
                <a:gd name="connsiteX268" fmla="*/ 735806 w 762000"/>
                <a:gd name="connsiteY268" fmla="*/ 220177 h 666750"/>
                <a:gd name="connsiteX269" fmla="*/ 733901 w 762000"/>
                <a:gd name="connsiteY269" fmla="*/ 218272 h 666750"/>
                <a:gd name="connsiteX270" fmla="*/ 733901 w 762000"/>
                <a:gd name="connsiteY270" fmla="*/ 218272 h 666750"/>
                <a:gd name="connsiteX271" fmla="*/ 733901 w 762000"/>
                <a:gd name="connsiteY271" fmla="*/ 218272 h 666750"/>
                <a:gd name="connsiteX272" fmla="*/ 732949 w 762000"/>
                <a:gd name="connsiteY272" fmla="*/ 217319 h 666750"/>
                <a:gd name="connsiteX273" fmla="*/ 730091 w 762000"/>
                <a:gd name="connsiteY273" fmla="*/ 215414 h 666750"/>
                <a:gd name="connsiteX274" fmla="*/ 723424 w 762000"/>
                <a:gd name="connsiteY274" fmla="*/ 212557 h 666750"/>
                <a:gd name="connsiteX275" fmla="*/ 715804 w 762000"/>
                <a:gd name="connsiteY275" fmla="*/ 211604 h 666750"/>
                <a:gd name="connsiteX276" fmla="*/ 699611 w 762000"/>
                <a:gd name="connsiteY276" fmla="*/ 213509 h 666750"/>
                <a:gd name="connsiteX277" fmla="*/ 682466 w 762000"/>
                <a:gd name="connsiteY277" fmla="*/ 218272 h 666750"/>
                <a:gd name="connsiteX278" fmla="*/ 683419 w 762000"/>
                <a:gd name="connsiteY278" fmla="*/ 218272 h 666750"/>
                <a:gd name="connsiteX279" fmla="*/ 667226 w 762000"/>
                <a:gd name="connsiteY279" fmla="*/ 224939 h 666750"/>
                <a:gd name="connsiteX280" fmla="*/ 664369 w 762000"/>
                <a:gd name="connsiteY280" fmla="*/ 225892 h 666750"/>
                <a:gd name="connsiteX281" fmla="*/ 664369 w 762000"/>
                <a:gd name="connsiteY281" fmla="*/ 225892 h 666750"/>
                <a:gd name="connsiteX282" fmla="*/ 656749 w 762000"/>
                <a:gd name="connsiteY282" fmla="*/ 224939 h 666750"/>
                <a:gd name="connsiteX283" fmla="*/ 649129 w 762000"/>
                <a:gd name="connsiteY283" fmla="*/ 223987 h 666750"/>
                <a:gd name="connsiteX284" fmla="*/ 633889 w 762000"/>
                <a:gd name="connsiteY284" fmla="*/ 223034 h 666750"/>
                <a:gd name="connsiteX285" fmla="*/ 603409 w 762000"/>
                <a:gd name="connsiteY285" fmla="*/ 222082 h 666750"/>
                <a:gd name="connsiteX286" fmla="*/ 588169 w 762000"/>
                <a:gd name="connsiteY286" fmla="*/ 221129 h 666750"/>
                <a:gd name="connsiteX287" fmla="*/ 572929 w 762000"/>
                <a:gd name="connsiteY287" fmla="*/ 220177 h 666750"/>
                <a:gd name="connsiteX288" fmla="*/ 557689 w 762000"/>
                <a:gd name="connsiteY288" fmla="*/ 217319 h 666750"/>
                <a:gd name="connsiteX289" fmla="*/ 550069 w 762000"/>
                <a:gd name="connsiteY289" fmla="*/ 215414 h 666750"/>
                <a:gd name="connsiteX290" fmla="*/ 542449 w 762000"/>
                <a:gd name="connsiteY290" fmla="*/ 212557 h 666750"/>
                <a:gd name="connsiteX291" fmla="*/ 529114 w 762000"/>
                <a:gd name="connsiteY291" fmla="*/ 204937 h 666750"/>
                <a:gd name="connsiteX292" fmla="*/ 516731 w 762000"/>
                <a:gd name="connsiteY292" fmla="*/ 196364 h 666750"/>
                <a:gd name="connsiteX293" fmla="*/ 504349 w 762000"/>
                <a:gd name="connsiteY293" fmla="*/ 187792 h 666750"/>
                <a:gd name="connsiteX294" fmla="*/ 491966 w 762000"/>
                <a:gd name="connsiteY294" fmla="*/ 179219 h 666750"/>
                <a:gd name="connsiteX295" fmla="*/ 443389 w 762000"/>
                <a:gd name="connsiteY295" fmla="*/ 143977 h 666750"/>
                <a:gd name="connsiteX296" fmla="*/ 444341 w 762000"/>
                <a:gd name="connsiteY296" fmla="*/ 144929 h 666750"/>
                <a:gd name="connsiteX297" fmla="*/ 440531 w 762000"/>
                <a:gd name="connsiteY297" fmla="*/ 142072 h 666750"/>
                <a:gd name="connsiteX298" fmla="*/ 441484 w 762000"/>
                <a:gd name="connsiteY298" fmla="*/ 143024 h 666750"/>
                <a:gd name="connsiteX299" fmla="*/ 414814 w 762000"/>
                <a:gd name="connsiteY299" fmla="*/ 125879 h 666750"/>
                <a:gd name="connsiteX300" fmla="*/ 401479 w 762000"/>
                <a:gd name="connsiteY300" fmla="*/ 118259 h 666750"/>
                <a:gd name="connsiteX301" fmla="*/ 387191 w 762000"/>
                <a:gd name="connsiteY301" fmla="*/ 110639 h 666750"/>
                <a:gd name="connsiteX302" fmla="*/ 372904 w 762000"/>
                <a:gd name="connsiteY302" fmla="*/ 103972 h 666750"/>
                <a:gd name="connsiteX303" fmla="*/ 358616 w 762000"/>
                <a:gd name="connsiteY303" fmla="*/ 98257 h 666750"/>
                <a:gd name="connsiteX304" fmla="*/ 344329 w 762000"/>
                <a:gd name="connsiteY304" fmla="*/ 93494 h 666750"/>
                <a:gd name="connsiteX305" fmla="*/ 336709 w 762000"/>
                <a:gd name="connsiteY305" fmla="*/ 91589 h 666750"/>
                <a:gd name="connsiteX306" fmla="*/ 329089 w 762000"/>
                <a:gd name="connsiteY306" fmla="*/ 89684 h 666750"/>
                <a:gd name="connsiteX307" fmla="*/ 325279 w 762000"/>
                <a:gd name="connsiteY307" fmla="*/ 82064 h 666750"/>
                <a:gd name="connsiteX308" fmla="*/ 325279 w 762000"/>
                <a:gd name="connsiteY308" fmla="*/ 82064 h 666750"/>
                <a:gd name="connsiteX309" fmla="*/ 334804 w 762000"/>
                <a:gd name="connsiteY309" fmla="*/ 64919 h 666750"/>
                <a:gd name="connsiteX310" fmla="*/ 335756 w 762000"/>
                <a:gd name="connsiteY310" fmla="*/ 63967 h 666750"/>
                <a:gd name="connsiteX311" fmla="*/ 335756 w 762000"/>
                <a:gd name="connsiteY311" fmla="*/ 63967 h 666750"/>
                <a:gd name="connsiteX312" fmla="*/ 335756 w 762000"/>
                <a:gd name="connsiteY312" fmla="*/ 63967 h 666750"/>
                <a:gd name="connsiteX313" fmla="*/ 335756 w 762000"/>
                <a:gd name="connsiteY313" fmla="*/ 63967 h 666750"/>
                <a:gd name="connsiteX314" fmla="*/ 335756 w 762000"/>
                <a:gd name="connsiteY314" fmla="*/ 63967 h 666750"/>
                <a:gd name="connsiteX315" fmla="*/ 335756 w 762000"/>
                <a:gd name="connsiteY315" fmla="*/ 63967 h 666750"/>
                <a:gd name="connsiteX316" fmla="*/ 335756 w 762000"/>
                <a:gd name="connsiteY316" fmla="*/ 63014 h 666750"/>
                <a:gd name="connsiteX317" fmla="*/ 336709 w 762000"/>
                <a:gd name="connsiteY317" fmla="*/ 61109 h 666750"/>
                <a:gd name="connsiteX318" fmla="*/ 338614 w 762000"/>
                <a:gd name="connsiteY318" fmla="*/ 56347 h 666750"/>
                <a:gd name="connsiteX319" fmla="*/ 342424 w 762000"/>
                <a:gd name="connsiteY319" fmla="*/ 47774 h 666750"/>
                <a:gd name="connsiteX320" fmla="*/ 345281 w 762000"/>
                <a:gd name="connsiteY320" fmla="*/ 39202 h 666750"/>
                <a:gd name="connsiteX321" fmla="*/ 347186 w 762000"/>
                <a:gd name="connsiteY321" fmla="*/ 30629 h 666750"/>
                <a:gd name="connsiteX322" fmla="*/ 348139 w 762000"/>
                <a:gd name="connsiteY322" fmla="*/ 25867 h 666750"/>
                <a:gd name="connsiteX323" fmla="*/ 348139 w 762000"/>
                <a:gd name="connsiteY323" fmla="*/ 21104 h 666750"/>
                <a:gd name="connsiteX324" fmla="*/ 348139 w 762000"/>
                <a:gd name="connsiteY324" fmla="*/ 16342 h 666750"/>
                <a:gd name="connsiteX325" fmla="*/ 348139 w 762000"/>
                <a:gd name="connsiteY325" fmla="*/ 11579 h 666750"/>
                <a:gd name="connsiteX326" fmla="*/ 348139 w 762000"/>
                <a:gd name="connsiteY326" fmla="*/ 11579 h 666750"/>
                <a:gd name="connsiteX327" fmla="*/ 356711 w 762000"/>
                <a:gd name="connsiteY327" fmla="*/ 13484 h 666750"/>
                <a:gd name="connsiteX328" fmla="*/ 350044 w 762000"/>
                <a:gd name="connsiteY328" fmla="*/ 20152 h 666750"/>
                <a:gd name="connsiteX329" fmla="*/ 343376 w 762000"/>
                <a:gd name="connsiteY329" fmla="*/ 25867 h 666750"/>
                <a:gd name="connsiteX330" fmla="*/ 336709 w 762000"/>
                <a:gd name="connsiteY330" fmla="*/ 30629 h 666750"/>
                <a:gd name="connsiteX331" fmla="*/ 329089 w 762000"/>
                <a:gd name="connsiteY331" fmla="*/ 34439 h 666750"/>
                <a:gd name="connsiteX332" fmla="*/ 314801 w 762000"/>
                <a:gd name="connsiteY332" fmla="*/ 42059 h 666750"/>
                <a:gd name="connsiteX333" fmla="*/ 299561 w 762000"/>
                <a:gd name="connsiteY333" fmla="*/ 49679 h 666750"/>
                <a:gd name="connsiteX334" fmla="*/ 270034 w 762000"/>
                <a:gd name="connsiteY334" fmla="*/ 63967 h 666750"/>
                <a:gd name="connsiteX335" fmla="*/ 241459 w 762000"/>
                <a:gd name="connsiteY335" fmla="*/ 80159 h 666750"/>
                <a:gd name="connsiteX336" fmla="*/ 234791 w 762000"/>
                <a:gd name="connsiteY336" fmla="*/ 78254 h 666750"/>
                <a:gd name="connsiteX337" fmla="*/ 234791 w 762000"/>
                <a:gd name="connsiteY337" fmla="*/ 73492 h 666750"/>
                <a:gd name="connsiteX338" fmla="*/ 234791 w 762000"/>
                <a:gd name="connsiteY338" fmla="*/ 72539 h 666750"/>
                <a:gd name="connsiteX339" fmla="*/ 242411 w 762000"/>
                <a:gd name="connsiteY339" fmla="*/ 59204 h 666750"/>
                <a:gd name="connsiteX340" fmla="*/ 246221 w 762000"/>
                <a:gd name="connsiteY340" fmla="*/ 52537 h 666750"/>
                <a:gd name="connsiteX341" fmla="*/ 248126 w 762000"/>
                <a:gd name="connsiteY341" fmla="*/ 49679 h 666750"/>
                <a:gd name="connsiteX342" fmla="*/ 249079 w 762000"/>
                <a:gd name="connsiteY342" fmla="*/ 48727 h 666750"/>
                <a:gd name="connsiteX343" fmla="*/ 249079 w 762000"/>
                <a:gd name="connsiteY343" fmla="*/ 48727 h 666750"/>
                <a:gd name="connsiteX344" fmla="*/ 249079 w 762000"/>
                <a:gd name="connsiteY344" fmla="*/ 48727 h 666750"/>
                <a:gd name="connsiteX345" fmla="*/ 249079 w 762000"/>
                <a:gd name="connsiteY345" fmla="*/ 49679 h 666750"/>
                <a:gd name="connsiteX346" fmla="*/ 249079 w 762000"/>
                <a:gd name="connsiteY346" fmla="*/ 49679 h 666750"/>
                <a:gd name="connsiteX347" fmla="*/ 249079 w 762000"/>
                <a:gd name="connsiteY347" fmla="*/ 49679 h 666750"/>
                <a:gd name="connsiteX348" fmla="*/ 249079 w 762000"/>
                <a:gd name="connsiteY348" fmla="*/ 49679 h 666750"/>
                <a:gd name="connsiteX349" fmla="*/ 249079 w 762000"/>
                <a:gd name="connsiteY349" fmla="*/ 49679 h 666750"/>
                <a:gd name="connsiteX350" fmla="*/ 250031 w 762000"/>
                <a:gd name="connsiteY350" fmla="*/ 47774 h 666750"/>
                <a:gd name="connsiteX351" fmla="*/ 266224 w 762000"/>
                <a:gd name="connsiteY351" fmla="*/ 22057 h 666750"/>
                <a:gd name="connsiteX352" fmla="*/ 270986 w 762000"/>
                <a:gd name="connsiteY352" fmla="*/ 28724 h 666750"/>
                <a:gd name="connsiteX353" fmla="*/ 270986 w 762000"/>
                <a:gd name="connsiteY353" fmla="*/ 28724 h 666750"/>
                <a:gd name="connsiteX354" fmla="*/ 270034 w 762000"/>
                <a:gd name="connsiteY354" fmla="*/ 29677 h 666750"/>
                <a:gd name="connsiteX355" fmla="*/ 267176 w 762000"/>
                <a:gd name="connsiteY355" fmla="*/ 31582 h 666750"/>
                <a:gd name="connsiteX356" fmla="*/ 260509 w 762000"/>
                <a:gd name="connsiteY356" fmla="*/ 35392 h 666750"/>
                <a:gd name="connsiteX357" fmla="*/ 247174 w 762000"/>
                <a:gd name="connsiteY357" fmla="*/ 43964 h 666750"/>
                <a:gd name="connsiteX358" fmla="*/ 221456 w 762000"/>
                <a:gd name="connsiteY358" fmla="*/ 62062 h 666750"/>
                <a:gd name="connsiteX359" fmla="*/ 196691 w 762000"/>
                <a:gd name="connsiteY359" fmla="*/ 81112 h 666750"/>
                <a:gd name="connsiteX360" fmla="*/ 174784 w 762000"/>
                <a:gd name="connsiteY360" fmla="*/ 102067 h 666750"/>
                <a:gd name="connsiteX361" fmla="*/ 167164 w 762000"/>
                <a:gd name="connsiteY361" fmla="*/ 97304 h 666750"/>
                <a:gd name="connsiteX362" fmla="*/ 167164 w 762000"/>
                <a:gd name="connsiteY362" fmla="*/ 97304 h 666750"/>
                <a:gd name="connsiteX363" fmla="*/ 170974 w 762000"/>
                <a:gd name="connsiteY363" fmla="*/ 71587 h 666750"/>
                <a:gd name="connsiteX364" fmla="*/ 171926 w 762000"/>
                <a:gd name="connsiteY364" fmla="*/ 65872 h 666750"/>
                <a:gd name="connsiteX365" fmla="*/ 172879 w 762000"/>
                <a:gd name="connsiteY365" fmla="*/ 59204 h 666750"/>
                <a:gd name="connsiteX366" fmla="*/ 176689 w 762000"/>
                <a:gd name="connsiteY366" fmla="*/ 46822 h 666750"/>
                <a:gd name="connsiteX367" fmla="*/ 184309 w 762000"/>
                <a:gd name="connsiteY367" fmla="*/ 51584 h 666750"/>
                <a:gd name="connsiteX368" fmla="*/ 184309 w 762000"/>
                <a:gd name="connsiteY368" fmla="*/ 51584 h 666750"/>
                <a:gd name="connsiteX369" fmla="*/ 171926 w 762000"/>
                <a:gd name="connsiteY369" fmla="*/ 63967 h 666750"/>
                <a:gd name="connsiteX370" fmla="*/ 159544 w 762000"/>
                <a:gd name="connsiteY370" fmla="*/ 77302 h 666750"/>
                <a:gd name="connsiteX371" fmla="*/ 137636 w 762000"/>
                <a:gd name="connsiteY371" fmla="*/ 104924 h 666750"/>
                <a:gd name="connsiteX372" fmla="*/ 127159 w 762000"/>
                <a:gd name="connsiteY372" fmla="*/ 119212 h 666750"/>
                <a:gd name="connsiteX373" fmla="*/ 117634 w 762000"/>
                <a:gd name="connsiteY373" fmla="*/ 134452 h 666750"/>
                <a:gd name="connsiteX374" fmla="*/ 112871 w 762000"/>
                <a:gd name="connsiteY374" fmla="*/ 142072 h 666750"/>
                <a:gd name="connsiteX375" fmla="*/ 109061 w 762000"/>
                <a:gd name="connsiteY375" fmla="*/ 149692 h 666750"/>
                <a:gd name="connsiteX376" fmla="*/ 102394 w 762000"/>
                <a:gd name="connsiteY376" fmla="*/ 165884 h 666750"/>
                <a:gd name="connsiteX377" fmla="*/ 101441 w 762000"/>
                <a:gd name="connsiteY377" fmla="*/ 166837 h 666750"/>
                <a:gd name="connsiteX378" fmla="*/ 101441 w 762000"/>
                <a:gd name="connsiteY378" fmla="*/ 166837 h 666750"/>
                <a:gd name="connsiteX379" fmla="*/ 101441 w 762000"/>
                <a:gd name="connsiteY379" fmla="*/ 166837 h 666750"/>
                <a:gd name="connsiteX380" fmla="*/ 92869 w 762000"/>
                <a:gd name="connsiteY380" fmla="*/ 176362 h 666750"/>
                <a:gd name="connsiteX381" fmla="*/ 85249 w 762000"/>
                <a:gd name="connsiteY381" fmla="*/ 186839 h 666750"/>
                <a:gd name="connsiteX382" fmla="*/ 78581 w 762000"/>
                <a:gd name="connsiteY382" fmla="*/ 197317 h 666750"/>
                <a:gd name="connsiteX383" fmla="*/ 74771 w 762000"/>
                <a:gd name="connsiteY383" fmla="*/ 210652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762000" h="666750">
                  <a:moveTo>
                    <a:pt x="62389" y="203032"/>
                  </a:moveTo>
                  <a:lnTo>
                    <a:pt x="70009" y="192554"/>
                  </a:lnTo>
                  <a:lnTo>
                    <a:pt x="78581" y="182077"/>
                  </a:lnTo>
                  <a:cubicBezTo>
                    <a:pt x="81439" y="178267"/>
                    <a:pt x="84296" y="175409"/>
                    <a:pt x="88106" y="172552"/>
                  </a:cubicBezTo>
                  <a:lnTo>
                    <a:pt x="98584" y="163027"/>
                  </a:lnTo>
                  <a:lnTo>
                    <a:pt x="98584" y="163027"/>
                  </a:lnTo>
                  <a:lnTo>
                    <a:pt x="97631" y="164932"/>
                  </a:lnTo>
                  <a:cubicBezTo>
                    <a:pt x="100489" y="159217"/>
                    <a:pt x="103346" y="153502"/>
                    <a:pt x="106204" y="148739"/>
                  </a:cubicBezTo>
                  <a:lnTo>
                    <a:pt x="110966" y="141119"/>
                  </a:lnTo>
                  <a:cubicBezTo>
                    <a:pt x="112871" y="138262"/>
                    <a:pt x="114776" y="136357"/>
                    <a:pt x="115729" y="133499"/>
                  </a:cubicBezTo>
                  <a:cubicBezTo>
                    <a:pt x="119539" y="128737"/>
                    <a:pt x="122396" y="123974"/>
                    <a:pt x="126206" y="119212"/>
                  </a:cubicBezTo>
                  <a:cubicBezTo>
                    <a:pt x="130016" y="114449"/>
                    <a:pt x="132874" y="109687"/>
                    <a:pt x="136684" y="104924"/>
                  </a:cubicBezTo>
                  <a:cubicBezTo>
                    <a:pt x="144304" y="95399"/>
                    <a:pt x="150971" y="85874"/>
                    <a:pt x="158591" y="76349"/>
                  </a:cubicBezTo>
                  <a:cubicBezTo>
                    <a:pt x="160496" y="74444"/>
                    <a:pt x="162401" y="71587"/>
                    <a:pt x="164306" y="69682"/>
                  </a:cubicBezTo>
                  <a:lnTo>
                    <a:pt x="170021" y="63014"/>
                  </a:lnTo>
                  <a:cubicBezTo>
                    <a:pt x="173831" y="58252"/>
                    <a:pt x="177641" y="53489"/>
                    <a:pt x="181451" y="48727"/>
                  </a:cubicBezTo>
                  <a:lnTo>
                    <a:pt x="181451" y="48727"/>
                  </a:lnTo>
                  <a:cubicBezTo>
                    <a:pt x="182404" y="46822"/>
                    <a:pt x="185261" y="45869"/>
                    <a:pt x="187166" y="46822"/>
                  </a:cubicBezTo>
                  <a:cubicBezTo>
                    <a:pt x="188119" y="47774"/>
                    <a:pt x="189071" y="48727"/>
                    <a:pt x="189071" y="50632"/>
                  </a:cubicBezTo>
                  <a:lnTo>
                    <a:pt x="189071" y="53489"/>
                  </a:lnTo>
                  <a:cubicBezTo>
                    <a:pt x="189071" y="58252"/>
                    <a:pt x="189071" y="62062"/>
                    <a:pt x="188119" y="65872"/>
                  </a:cubicBezTo>
                  <a:cubicBezTo>
                    <a:pt x="188119" y="67777"/>
                    <a:pt x="187166" y="69682"/>
                    <a:pt x="187166" y="71587"/>
                  </a:cubicBezTo>
                  <a:lnTo>
                    <a:pt x="186214" y="78254"/>
                  </a:lnTo>
                  <a:cubicBezTo>
                    <a:pt x="184309" y="86827"/>
                    <a:pt x="182404" y="94447"/>
                    <a:pt x="179546" y="103019"/>
                  </a:cubicBezTo>
                  <a:lnTo>
                    <a:pt x="179546" y="103019"/>
                  </a:lnTo>
                  <a:lnTo>
                    <a:pt x="171926" y="98257"/>
                  </a:lnTo>
                  <a:cubicBezTo>
                    <a:pt x="176689" y="95399"/>
                    <a:pt x="180499" y="92542"/>
                    <a:pt x="185261" y="88732"/>
                  </a:cubicBezTo>
                  <a:cubicBezTo>
                    <a:pt x="189071" y="85874"/>
                    <a:pt x="193834" y="82064"/>
                    <a:pt x="197644" y="79207"/>
                  </a:cubicBezTo>
                  <a:cubicBezTo>
                    <a:pt x="206216" y="73492"/>
                    <a:pt x="214789" y="66824"/>
                    <a:pt x="222409" y="61109"/>
                  </a:cubicBezTo>
                  <a:cubicBezTo>
                    <a:pt x="230981" y="54442"/>
                    <a:pt x="238601" y="48727"/>
                    <a:pt x="247174" y="42059"/>
                  </a:cubicBezTo>
                  <a:lnTo>
                    <a:pt x="259556" y="32534"/>
                  </a:lnTo>
                  <a:lnTo>
                    <a:pt x="265271" y="27772"/>
                  </a:lnTo>
                  <a:cubicBezTo>
                    <a:pt x="266224" y="26819"/>
                    <a:pt x="267176" y="25867"/>
                    <a:pt x="268129" y="24914"/>
                  </a:cubicBezTo>
                  <a:cubicBezTo>
                    <a:pt x="270034" y="23962"/>
                    <a:pt x="271939" y="23009"/>
                    <a:pt x="273844" y="22057"/>
                  </a:cubicBezTo>
                  <a:lnTo>
                    <a:pt x="273844" y="22057"/>
                  </a:lnTo>
                  <a:cubicBezTo>
                    <a:pt x="275749" y="21104"/>
                    <a:pt x="277654" y="22057"/>
                    <a:pt x="278606" y="23962"/>
                  </a:cubicBezTo>
                  <a:cubicBezTo>
                    <a:pt x="278606" y="24914"/>
                    <a:pt x="279559" y="25867"/>
                    <a:pt x="278606" y="26819"/>
                  </a:cubicBezTo>
                  <a:lnTo>
                    <a:pt x="277654" y="29677"/>
                  </a:lnTo>
                  <a:cubicBezTo>
                    <a:pt x="274796" y="39202"/>
                    <a:pt x="270034" y="48727"/>
                    <a:pt x="264319" y="58252"/>
                  </a:cubicBezTo>
                  <a:lnTo>
                    <a:pt x="263366" y="60157"/>
                  </a:lnTo>
                  <a:lnTo>
                    <a:pt x="263366" y="60157"/>
                  </a:lnTo>
                  <a:lnTo>
                    <a:pt x="262414" y="61109"/>
                  </a:lnTo>
                  <a:lnTo>
                    <a:pt x="262414" y="61109"/>
                  </a:lnTo>
                  <a:lnTo>
                    <a:pt x="261461" y="62062"/>
                  </a:lnTo>
                  <a:lnTo>
                    <a:pt x="259556" y="64919"/>
                  </a:lnTo>
                  <a:cubicBezTo>
                    <a:pt x="257651" y="66824"/>
                    <a:pt x="256699" y="68729"/>
                    <a:pt x="254794" y="70634"/>
                  </a:cubicBezTo>
                  <a:cubicBezTo>
                    <a:pt x="251936" y="74444"/>
                    <a:pt x="248126" y="78254"/>
                    <a:pt x="244316" y="82064"/>
                  </a:cubicBezTo>
                  <a:lnTo>
                    <a:pt x="237649" y="75397"/>
                  </a:lnTo>
                  <a:lnTo>
                    <a:pt x="252889" y="67777"/>
                  </a:lnTo>
                  <a:cubicBezTo>
                    <a:pt x="257651" y="64919"/>
                    <a:pt x="262414" y="63014"/>
                    <a:pt x="268129" y="60157"/>
                  </a:cubicBezTo>
                  <a:cubicBezTo>
                    <a:pt x="278606" y="55394"/>
                    <a:pt x="288131" y="50632"/>
                    <a:pt x="297656" y="45869"/>
                  </a:cubicBezTo>
                  <a:cubicBezTo>
                    <a:pt x="300514" y="44917"/>
                    <a:pt x="302419" y="43964"/>
                    <a:pt x="305276" y="42059"/>
                  </a:cubicBezTo>
                  <a:lnTo>
                    <a:pt x="312896" y="38249"/>
                  </a:lnTo>
                  <a:cubicBezTo>
                    <a:pt x="317659" y="35392"/>
                    <a:pt x="322421" y="33487"/>
                    <a:pt x="327184" y="29677"/>
                  </a:cubicBezTo>
                  <a:lnTo>
                    <a:pt x="333851" y="24914"/>
                  </a:lnTo>
                  <a:lnTo>
                    <a:pt x="339566" y="20152"/>
                  </a:lnTo>
                  <a:cubicBezTo>
                    <a:pt x="341471" y="18247"/>
                    <a:pt x="343376" y="17294"/>
                    <a:pt x="345281" y="14437"/>
                  </a:cubicBezTo>
                  <a:lnTo>
                    <a:pt x="350044" y="8722"/>
                  </a:lnTo>
                  <a:lnTo>
                    <a:pt x="350044" y="8722"/>
                  </a:lnTo>
                  <a:cubicBezTo>
                    <a:pt x="351949" y="6817"/>
                    <a:pt x="354806" y="6817"/>
                    <a:pt x="356711" y="7769"/>
                  </a:cubicBezTo>
                  <a:cubicBezTo>
                    <a:pt x="357664" y="8722"/>
                    <a:pt x="357664" y="9674"/>
                    <a:pt x="358616" y="10627"/>
                  </a:cubicBezTo>
                  <a:lnTo>
                    <a:pt x="358616" y="10627"/>
                  </a:lnTo>
                  <a:cubicBezTo>
                    <a:pt x="359569" y="14437"/>
                    <a:pt x="360521" y="17294"/>
                    <a:pt x="361474" y="21104"/>
                  </a:cubicBezTo>
                  <a:cubicBezTo>
                    <a:pt x="361474" y="23009"/>
                    <a:pt x="361474" y="24914"/>
                    <a:pt x="361474" y="26819"/>
                  </a:cubicBezTo>
                  <a:cubicBezTo>
                    <a:pt x="361474" y="28724"/>
                    <a:pt x="361474" y="30629"/>
                    <a:pt x="361474" y="32534"/>
                  </a:cubicBezTo>
                  <a:cubicBezTo>
                    <a:pt x="360521" y="40154"/>
                    <a:pt x="358616" y="46822"/>
                    <a:pt x="356711" y="53489"/>
                  </a:cubicBezTo>
                  <a:cubicBezTo>
                    <a:pt x="355759" y="56347"/>
                    <a:pt x="353854" y="60157"/>
                    <a:pt x="352901" y="63014"/>
                  </a:cubicBezTo>
                  <a:lnTo>
                    <a:pt x="350996" y="67777"/>
                  </a:lnTo>
                  <a:lnTo>
                    <a:pt x="350044" y="69682"/>
                  </a:lnTo>
                  <a:lnTo>
                    <a:pt x="350044" y="70634"/>
                  </a:lnTo>
                  <a:lnTo>
                    <a:pt x="350044" y="71587"/>
                  </a:lnTo>
                  <a:lnTo>
                    <a:pt x="350044" y="71587"/>
                  </a:lnTo>
                  <a:lnTo>
                    <a:pt x="349091" y="72539"/>
                  </a:lnTo>
                  <a:cubicBezTo>
                    <a:pt x="345281" y="78254"/>
                    <a:pt x="341471" y="83017"/>
                    <a:pt x="337661" y="88732"/>
                  </a:cubicBezTo>
                  <a:lnTo>
                    <a:pt x="337661" y="88732"/>
                  </a:lnTo>
                  <a:lnTo>
                    <a:pt x="333851" y="81112"/>
                  </a:lnTo>
                  <a:cubicBezTo>
                    <a:pt x="339566" y="81112"/>
                    <a:pt x="345281" y="81112"/>
                    <a:pt x="350044" y="83017"/>
                  </a:cubicBezTo>
                  <a:cubicBezTo>
                    <a:pt x="355759" y="83969"/>
                    <a:pt x="360521" y="84922"/>
                    <a:pt x="366236" y="86827"/>
                  </a:cubicBezTo>
                  <a:cubicBezTo>
                    <a:pt x="371951" y="88732"/>
                    <a:pt x="376714" y="90637"/>
                    <a:pt x="381476" y="92542"/>
                  </a:cubicBezTo>
                  <a:cubicBezTo>
                    <a:pt x="386239" y="94447"/>
                    <a:pt x="391001" y="97304"/>
                    <a:pt x="396716" y="99209"/>
                  </a:cubicBezTo>
                  <a:cubicBezTo>
                    <a:pt x="401479" y="101114"/>
                    <a:pt x="406241" y="103972"/>
                    <a:pt x="411004" y="106829"/>
                  </a:cubicBezTo>
                  <a:cubicBezTo>
                    <a:pt x="415766" y="109687"/>
                    <a:pt x="420529" y="112544"/>
                    <a:pt x="425291" y="115402"/>
                  </a:cubicBezTo>
                  <a:cubicBezTo>
                    <a:pt x="434816" y="121117"/>
                    <a:pt x="443389" y="126832"/>
                    <a:pt x="451961" y="133499"/>
                  </a:cubicBezTo>
                  <a:lnTo>
                    <a:pt x="452914" y="134452"/>
                  </a:lnTo>
                  <a:cubicBezTo>
                    <a:pt x="452914" y="134452"/>
                    <a:pt x="452914" y="134452"/>
                    <a:pt x="452914" y="134452"/>
                  </a:cubicBezTo>
                  <a:lnTo>
                    <a:pt x="453866" y="135404"/>
                  </a:lnTo>
                  <a:lnTo>
                    <a:pt x="501491" y="172552"/>
                  </a:lnTo>
                  <a:cubicBezTo>
                    <a:pt x="505301" y="175409"/>
                    <a:pt x="509111" y="178267"/>
                    <a:pt x="512921" y="182077"/>
                  </a:cubicBezTo>
                  <a:lnTo>
                    <a:pt x="525304" y="190649"/>
                  </a:lnTo>
                  <a:cubicBezTo>
                    <a:pt x="529114" y="193507"/>
                    <a:pt x="532924" y="197317"/>
                    <a:pt x="537686" y="199222"/>
                  </a:cubicBezTo>
                  <a:lnTo>
                    <a:pt x="550069" y="206842"/>
                  </a:lnTo>
                  <a:cubicBezTo>
                    <a:pt x="551974" y="207794"/>
                    <a:pt x="554831" y="208747"/>
                    <a:pt x="556736" y="209699"/>
                  </a:cubicBezTo>
                  <a:cubicBezTo>
                    <a:pt x="558641" y="210652"/>
                    <a:pt x="561499" y="211604"/>
                    <a:pt x="563404" y="211604"/>
                  </a:cubicBezTo>
                  <a:cubicBezTo>
                    <a:pt x="568166" y="212557"/>
                    <a:pt x="572929" y="213509"/>
                    <a:pt x="577691" y="214462"/>
                  </a:cubicBezTo>
                  <a:cubicBezTo>
                    <a:pt x="582454" y="215414"/>
                    <a:pt x="587216" y="215414"/>
                    <a:pt x="592931" y="216367"/>
                  </a:cubicBezTo>
                  <a:cubicBezTo>
                    <a:pt x="597694" y="216367"/>
                    <a:pt x="602456" y="217319"/>
                    <a:pt x="608171" y="217319"/>
                  </a:cubicBezTo>
                  <a:cubicBezTo>
                    <a:pt x="618649" y="217319"/>
                    <a:pt x="628174" y="217319"/>
                    <a:pt x="638651" y="217319"/>
                  </a:cubicBezTo>
                  <a:cubicBezTo>
                    <a:pt x="643414" y="217319"/>
                    <a:pt x="649129" y="217319"/>
                    <a:pt x="653891" y="217319"/>
                  </a:cubicBezTo>
                  <a:lnTo>
                    <a:pt x="661511" y="217319"/>
                  </a:lnTo>
                  <a:lnTo>
                    <a:pt x="669131" y="217319"/>
                  </a:lnTo>
                  <a:lnTo>
                    <a:pt x="669131" y="217319"/>
                  </a:lnTo>
                  <a:lnTo>
                    <a:pt x="666274" y="218272"/>
                  </a:lnTo>
                  <a:cubicBezTo>
                    <a:pt x="671036" y="215414"/>
                    <a:pt x="676751" y="212557"/>
                    <a:pt x="681514" y="208747"/>
                  </a:cubicBezTo>
                  <a:lnTo>
                    <a:pt x="681514" y="208747"/>
                  </a:lnTo>
                  <a:lnTo>
                    <a:pt x="681514" y="208747"/>
                  </a:lnTo>
                  <a:lnTo>
                    <a:pt x="690086" y="204937"/>
                  </a:lnTo>
                  <a:cubicBezTo>
                    <a:pt x="692944" y="203984"/>
                    <a:pt x="695801" y="203032"/>
                    <a:pt x="699611" y="202079"/>
                  </a:cubicBezTo>
                  <a:cubicBezTo>
                    <a:pt x="706279" y="200174"/>
                    <a:pt x="711994" y="199222"/>
                    <a:pt x="719614" y="199222"/>
                  </a:cubicBezTo>
                  <a:cubicBezTo>
                    <a:pt x="723424" y="199222"/>
                    <a:pt x="726281" y="199222"/>
                    <a:pt x="730091" y="200174"/>
                  </a:cubicBezTo>
                  <a:cubicBezTo>
                    <a:pt x="733901" y="201127"/>
                    <a:pt x="736759" y="202079"/>
                    <a:pt x="740569" y="203984"/>
                  </a:cubicBezTo>
                  <a:cubicBezTo>
                    <a:pt x="742474" y="204937"/>
                    <a:pt x="743426" y="205889"/>
                    <a:pt x="745331" y="207794"/>
                  </a:cubicBezTo>
                  <a:lnTo>
                    <a:pt x="746284" y="208747"/>
                  </a:lnTo>
                  <a:cubicBezTo>
                    <a:pt x="746284" y="208747"/>
                    <a:pt x="746284" y="208747"/>
                    <a:pt x="747236" y="209699"/>
                  </a:cubicBezTo>
                  <a:lnTo>
                    <a:pt x="747236" y="209699"/>
                  </a:lnTo>
                  <a:lnTo>
                    <a:pt x="749141" y="211604"/>
                  </a:lnTo>
                  <a:cubicBezTo>
                    <a:pt x="751046" y="213509"/>
                    <a:pt x="753904" y="216367"/>
                    <a:pt x="755809" y="220177"/>
                  </a:cubicBezTo>
                  <a:cubicBezTo>
                    <a:pt x="757714" y="223034"/>
                    <a:pt x="759619" y="226844"/>
                    <a:pt x="760571" y="229702"/>
                  </a:cubicBezTo>
                  <a:cubicBezTo>
                    <a:pt x="761524" y="233512"/>
                    <a:pt x="762476" y="236369"/>
                    <a:pt x="763429" y="240179"/>
                  </a:cubicBezTo>
                  <a:cubicBezTo>
                    <a:pt x="763429" y="243989"/>
                    <a:pt x="763429" y="247799"/>
                    <a:pt x="763429" y="250657"/>
                  </a:cubicBezTo>
                  <a:cubicBezTo>
                    <a:pt x="763429" y="251609"/>
                    <a:pt x="763429" y="252562"/>
                    <a:pt x="763429" y="253514"/>
                  </a:cubicBezTo>
                  <a:lnTo>
                    <a:pt x="762476" y="255419"/>
                  </a:lnTo>
                  <a:lnTo>
                    <a:pt x="761524" y="260182"/>
                  </a:lnTo>
                  <a:cubicBezTo>
                    <a:pt x="760571" y="263039"/>
                    <a:pt x="759619" y="266849"/>
                    <a:pt x="758666" y="269707"/>
                  </a:cubicBezTo>
                  <a:cubicBezTo>
                    <a:pt x="757714" y="272564"/>
                    <a:pt x="755809" y="275422"/>
                    <a:pt x="754856" y="279232"/>
                  </a:cubicBezTo>
                  <a:cubicBezTo>
                    <a:pt x="753904" y="281137"/>
                    <a:pt x="752951" y="282089"/>
                    <a:pt x="751999" y="283994"/>
                  </a:cubicBezTo>
                  <a:lnTo>
                    <a:pt x="751046" y="284947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48189" y="287804"/>
                  </a:lnTo>
                  <a:cubicBezTo>
                    <a:pt x="746284" y="289709"/>
                    <a:pt x="742474" y="292567"/>
                    <a:pt x="739616" y="294472"/>
                  </a:cubicBezTo>
                  <a:lnTo>
                    <a:pt x="739616" y="294472"/>
                  </a:lnTo>
                  <a:lnTo>
                    <a:pt x="740569" y="293519"/>
                  </a:lnTo>
                  <a:cubicBezTo>
                    <a:pt x="736759" y="299234"/>
                    <a:pt x="732949" y="304949"/>
                    <a:pt x="728186" y="309712"/>
                  </a:cubicBezTo>
                  <a:cubicBezTo>
                    <a:pt x="723424" y="314474"/>
                    <a:pt x="719614" y="320189"/>
                    <a:pt x="714851" y="324952"/>
                  </a:cubicBezTo>
                  <a:cubicBezTo>
                    <a:pt x="710089" y="329714"/>
                    <a:pt x="705326" y="334477"/>
                    <a:pt x="700564" y="339239"/>
                  </a:cubicBezTo>
                  <a:lnTo>
                    <a:pt x="685324" y="352574"/>
                  </a:lnTo>
                  <a:lnTo>
                    <a:pt x="669131" y="364957"/>
                  </a:lnTo>
                  <a:cubicBezTo>
                    <a:pt x="663416" y="368767"/>
                    <a:pt x="658654" y="372577"/>
                    <a:pt x="652939" y="376387"/>
                  </a:cubicBezTo>
                  <a:cubicBezTo>
                    <a:pt x="642461" y="384007"/>
                    <a:pt x="630079" y="390674"/>
                    <a:pt x="619601" y="398294"/>
                  </a:cubicBezTo>
                  <a:lnTo>
                    <a:pt x="602456" y="407819"/>
                  </a:lnTo>
                  <a:lnTo>
                    <a:pt x="593884" y="412582"/>
                  </a:lnTo>
                  <a:lnTo>
                    <a:pt x="585311" y="417344"/>
                  </a:lnTo>
                  <a:cubicBezTo>
                    <a:pt x="579596" y="420202"/>
                    <a:pt x="573881" y="423059"/>
                    <a:pt x="567214" y="425917"/>
                  </a:cubicBezTo>
                  <a:cubicBezTo>
                    <a:pt x="560546" y="428774"/>
                    <a:pt x="554831" y="431632"/>
                    <a:pt x="548164" y="433537"/>
                  </a:cubicBezTo>
                  <a:cubicBezTo>
                    <a:pt x="541496" y="435442"/>
                    <a:pt x="535781" y="438299"/>
                    <a:pt x="529114" y="440204"/>
                  </a:cubicBezTo>
                  <a:lnTo>
                    <a:pt x="510064" y="445919"/>
                  </a:lnTo>
                  <a:cubicBezTo>
                    <a:pt x="503396" y="447824"/>
                    <a:pt x="496729" y="448777"/>
                    <a:pt x="490061" y="449729"/>
                  </a:cubicBezTo>
                  <a:cubicBezTo>
                    <a:pt x="483394" y="450682"/>
                    <a:pt x="476726" y="451634"/>
                    <a:pt x="470059" y="451634"/>
                  </a:cubicBezTo>
                  <a:lnTo>
                    <a:pt x="470059" y="451634"/>
                  </a:lnTo>
                  <a:lnTo>
                    <a:pt x="473869" y="446872"/>
                  </a:lnTo>
                  <a:lnTo>
                    <a:pt x="474821" y="473542"/>
                  </a:lnTo>
                  <a:lnTo>
                    <a:pt x="474821" y="486877"/>
                  </a:lnTo>
                  <a:cubicBezTo>
                    <a:pt x="474821" y="491639"/>
                    <a:pt x="474821" y="495449"/>
                    <a:pt x="475774" y="500212"/>
                  </a:cubicBezTo>
                  <a:lnTo>
                    <a:pt x="477679" y="513547"/>
                  </a:lnTo>
                  <a:cubicBezTo>
                    <a:pt x="478631" y="518309"/>
                    <a:pt x="479584" y="522119"/>
                    <a:pt x="479584" y="526882"/>
                  </a:cubicBezTo>
                  <a:lnTo>
                    <a:pt x="480536" y="533549"/>
                  </a:lnTo>
                  <a:lnTo>
                    <a:pt x="482441" y="540217"/>
                  </a:lnTo>
                  <a:lnTo>
                    <a:pt x="485299" y="553552"/>
                  </a:lnTo>
                  <a:cubicBezTo>
                    <a:pt x="486251" y="557362"/>
                    <a:pt x="487204" y="562124"/>
                    <a:pt x="488156" y="565934"/>
                  </a:cubicBezTo>
                  <a:lnTo>
                    <a:pt x="491966" y="579269"/>
                  </a:lnTo>
                  <a:lnTo>
                    <a:pt x="499586" y="604987"/>
                  </a:lnTo>
                  <a:cubicBezTo>
                    <a:pt x="505301" y="622132"/>
                    <a:pt x="511969" y="638324"/>
                    <a:pt x="517684" y="655469"/>
                  </a:cubicBezTo>
                  <a:lnTo>
                    <a:pt x="517684" y="655469"/>
                  </a:lnTo>
                  <a:cubicBezTo>
                    <a:pt x="518636" y="658327"/>
                    <a:pt x="517684" y="660232"/>
                    <a:pt x="514826" y="661184"/>
                  </a:cubicBezTo>
                  <a:cubicBezTo>
                    <a:pt x="513874" y="661184"/>
                    <a:pt x="513874" y="661184"/>
                    <a:pt x="512921" y="661184"/>
                  </a:cubicBezTo>
                  <a:lnTo>
                    <a:pt x="31909" y="661184"/>
                  </a:lnTo>
                  <a:cubicBezTo>
                    <a:pt x="30004" y="661184"/>
                    <a:pt x="27146" y="659279"/>
                    <a:pt x="27146" y="657374"/>
                  </a:cubicBezTo>
                  <a:lnTo>
                    <a:pt x="22384" y="628799"/>
                  </a:lnTo>
                  <a:cubicBezTo>
                    <a:pt x="20479" y="619274"/>
                    <a:pt x="18574" y="609749"/>
                    <a:pt x="17621" y="600224"/>
                  </a:cubicBezTo>
                  <a:lnTo>
                    <a:pt x="13811" y="571649"/>
                  </a:lnTo>
                  <a:cubicBezTo>
                    <a:pt x="12859" y="562124"/>
                    <a:pt x="10954" y="552599"/>
                    <a:pt x="10954" y="543074"/>
                  </a:cubicBezTo>
                  <a:lnTo>
                    <a:pt x="8096" y="514499"/>
                  </a:lnTo>
                  <a:lnTo>
                    <a:pt x="7144" y="485924"/>
                  </a:lnTo>
                  <a:lnTo>
                    <a:pt x="7144" y="478304"/>
                  </a:lnTo>
                  <a:lnTo>
                    <a:pt x="7144" y="470684"/>
                  </a:lnTo>
                  <a:lnTo>
                    <a:pt x="8096" y="456397"/>
                  </a:lnTo>
                  <a:cubicBezTo>
                    <a:pt x="8096" y="446872"/>
                    <a:pt x="9049" y="437347"/>
                    <a:pt x="10001" y="427822"/>
                  </a:cubicBezTo>
                  <a:lnTo>
                    <a:pt x="12859" y="399247"/>
                  </a:lnTo>
                  <a:lnTo>
                    <a:pt x="16669" y="370672"/>
                  </a:lnTo>
                  <a:cubicBezTo>
                    <a:pt x="17621" y="361147"/>
                    <a:pt x="19526" y="351622"/>
                    <a:pt x="20479" y="342097"/>
                  </a:cubicBezTo>
                  <a:lnTo>
                    <a:pt x="25241" y="313522"/>
                  </a:lnTo>
                  <a:lnTo>
                    <a:pt x="28099" y="299234"/>
                  </a:lnTo>
                  <a:cubicBezTo>
                    <a:pt x="29051" y="294472"/>
                    <a:pt x="30004" y="289709"/>
                    <a:pt x="30956" y="284947"/>
                  </a:cubicBezTo>
                  <a:lnTo>
                    <a:pt x="33814" y="270659"/>
                  </a:lnTo>
                  <a:lnTo>
                    <a:pt x="37624" y="256372"/>
                  </a:lnTo>
                  <a:cubicBezTo>
                    <a:pt x="40481" y="246847"/>
                    <a:pt x="43339" y="237322"/>
                    <a:pt x="47149" y="228749"/>
                  </a:cubicBezTo>
                  <a:cubicBezTo>
                    <a:pt x="51911" y="220177"/>
                    <a:pt x="57626" y="211604"/>
                    <a:pt x="62389" y="203032"/>
                  </a:cubicBezTo>
                  <a:cubicBezTo>
                    <a:pt x="62389" y="203032"/>
                    <a:pt x="62389" y="203032"/>
                    <a:pt x="62389" y="203032"/>
                  </a:cubicBezTo>
                  <a:close/>
                  <a:moveTo>
                    <a:pt x="74771" y="210652"/>
                  </a:moveTo>
                  <a:lnTo>
                    <a:pt x="74771" y="210652"/>
                  </a:lnTo>
                  <a:lnTo>
                    <a:pt x="69056" y="223034"/>
                  </a:lnTo>
                  <a:cubicBezTo>
                    <a:pt x="67151" y="226844"/>
                    <a:pt x="65246" y="231607"/>
                    <a:pt x="63341" y="235417"/>
                  </a:cubicBezTo>
                  <a:cubicBezTo>
                    <a:pt x="60484" y="243989"/>
                    <a:pt x="56674" y="252562"/>
                    <a:pt x="53816" y="261134"/>
                  </a:cubicBezTo>
                  <a:lnTo>
                    <a:pt x="50006" y="274469"/>
                  </a:lnTo>
                  <a:lnTo>
                    <a:pt x="47149" y="288757"/>
                  </a:lnTo>
                  <a:cubicBezTo>
                    <a:pt x="46196" y="293519"/>
                    <a:pt x="45244" y="298282"/>
                    <a:pt x="44291" y="302092"/>
                  </a:cubicBezTo>
                  <a:lnTo>
                    <a:pt x="41434" y="316379"/>
                  </a:lnTo>
                  <a:lnTo>
                    <a:pt x="36671" y="344002"/>
                  </a:lnTo>
                  <a:cubicBezTo>
                    <a:pt x="34766" y="353527"/>
                    <a:pt x="33814" y="363052"/>
                    <a:pt x="31909" y="371624"/>
                  </a:cubicBezTo>
                  <a:lnTo>
                    <a:pt x="28099" y="399247"/>
                  </a:lnTo>
                  <a:lnTo>
                    <a:pt x="25241" y="426869"/>
                  </a:lnTo>
                  <a:cubicBezTo>
                    <a:pt x="24289" y="436394"/>
                    <a:pt x="23336" y="445919"/>
                    <a:pt x="23336" y="455444"/>
                  </a:cubicBezTo>
                  <a:lnTo>
                    <a:pt x="22384" y="469732"/>
                  </a:lnTo>
                  <a:lnTo>
                    <a:pt x="22384" y="476399"/>
                  </a:lnTo>
                  <a:lnTo>
                    <a:pt x="22384" y="483067"/>
                  </a:lnTo>
                  <a:lnTo>
                    <a:pt x="23336" y="511642"/>
                  </a:lnTo>
                  <a:lnTo>
                    <a:pt x="25241" y="540217"/>
                  </a:lnTo>
                  <a:cubicBezTo>
                    <a:pt x="26194" y="549742"/>
                    <a:pt x="26194" y="559267"/>
                    <a:pt x="28099" y="568792"/>
                  </a:cubicBezTo>
                  <a:lnTo>
                    <a:pt x="30956" y="597367"/>
                  </a:lnTo>
                  <a:cubicBezTo>
                    <a:pt x="31909" y="606892"/>
                    <a:pt x="33814" y="616417"/>
                    <a:pt x="34766" y="625942"/>
                  </a:cubicBezTo>
                  <a:lnTo>
                    <a:pt x="38576" y="654517"/>
                  </a:lnTo>
                  <a:lnTo>
                    <a:pt x="33814" y="650707"/>
                  </a:lnTo>
                  <a:lnTo>
                    <a:pt x="514826" y="650707"/>
                  </a:lnTo>
                  <a:lnTo>
                    <a:pt x="510064" y="657374"/>
                  </a:lnTo>
                  <a:cubicBezTo>
                    <a:pt x="504349" y="640229"/>
                    <a:pt x="497681" y="623084"/>
                    <a:pt x="491966" y="605939"/>
                  </a:cubicBezTo>
                  <a:lnTo>
                    <a:pt x="484346" y="580222"/>
                  </a:lnTo>
                  <a:lnTo>
                    <a:pt x="480536" y="566887"/>
                  </a:lnTo>
                  <a:cubicBezTo>
                    <a:pt x="478631" y="562124"/>
                    <a:pt x="478631" y="558314"/>
                    <a:pt x="477679" y="553552"/>
                  </a:cubicBezTo>
                  <a:lnTo>
                    <a:pt x="474821" y="540217"/>
                  </a:lnTo>
                  <a:lnTo>
                    <a:pt x="472916" y="533549"/>
                  </a:lnTo>
                  <a:lnTo>
                    <a:pt x="471964" y="526882"/>
                  </a:lnTo>
                  <a:cubicBezTo>
                    <a:pt x="471011" y="522119"/>
                    <a:pt x="470059" y="517357"/>
                    <a:pt x="470059" y="513547"/>
                  </a:cubicBezTo>
                  <a:lnTo>
                    <a:pt x="468154" y="500212"/>
                  </a:lnTo>
                  <a:cubicBezTo>
                    <a:pt x="468154" y="495449"/>
                    <a:pt x="467201" y="490687"/>
                    <a:pt x="467201" y="486877"/>
                  </a:cubicBezTo>
                  <a:lnTo>
                    <a:pt x="466249" y="473542"/>
                  </a:lnTo>
                  <a:lnTo>
                    <a:pt x="465296" y="446872"/>
                  </a:lnTo>
                  <a:cubicBezTo>
                    <a:pt x="465296" y="444967"/>
                    <a:pt x="467201" y="442109"/>
                    <a:pt x="469106" y="442109"/>
                  </a:cubicBezTo>
                  <a:lnTo>
                    <a:pt x="469106" y="442109"/>
                  </a:lnTo>
                  <a:lnTo>
                    <a:pt x="469106" y="442109"/>
                  </a:lnTo>
                  <a:cubicBezTo>
                    <a:pt x="475774" y="440204"/>
                    <a:pt x="481489" y="439252"/>
                    <a:pt x="487204" y="437347"/>
                  </a:cubicBezTo>
                  <a:cubicBezTo>
                    <a:pt x="492919" y="435442"/>
                    <a:pt x="500539" y="433537"/>
                    <a:pt x="506254" y="431632"/>
                  </a:cubicBezTo>
                  <a:lnTo>
                    <a:pt x="524351" y="424964"/>
                  </a:lnTo>
                  <a:cubicBezTo>
                    <a:pt x="530066" y="422107"/>
                    <a:pt x="536734" y="420202"/>
                    <a:pt x="542449" y="417344"/>
                  </a:cubicBezTo>
                  <a:cubicBezTo>
                    <a:pt x="548164" y="414487"/>
                    <a:pt x="553879" y="411629"/>
                    <a:pt x="559594" y="409724"/>
                  </a:cubicBezTo>
                  <a:cubicBezTo>
                    <a:pt x="565309" y="406867"/>
                    <a:pt x="571024" y="404009"/>
                    <a:pt x="576739" y="401152"/>
                  </a:cubicBezTo>
                  <a:lnTo>
                    <a:pt x="585311" y="396389"/>
                  </a:lnTo>
                  <a:lnTo>
                    <a:pt x="593884" y="391627"/>
                  </a:lnTo>
                  <a:lnTo>
                    <a:pt x="611029" y="382102"/>
                  </a:lnTo>
                  <a:cubicBezTo>
                    <a:pt x="622459" y="375434"/>
                    <a:pt x="633889" y="368767"/>
                    <a:pt x="644366" y="361147"/>
                  </a:cubicBezTo>
                  <a:cubicBezTo>
                    <a:pt x="650081" y="357337"/>
                    <a:pt x="655796" y="354479"/>
                    <a:pt x="660559" y="350669"/>
                  </a:cubicBezTo>
                  <a:lnTo>
                    <a:pt x="676751" y="339239"/>
                  </a:lnTo>
                  <a:lnTo>
                    <a:pt x="691991" y="326857"/>
                  </a:lnTo>
                  <a:cubicBezTo>
                    <a:pt x="696754" y="323047"/>
                    <a:pt x="701516" y="318284"/>
                    <a:pt x="706279" y="314474"/>
                  </a:cubicBezTo>
                  <a:cubicBezTo>
                    <a:pt x="711041" y="310664"/>
                    <a:pt x="715804" y="305902"/>
                    <a:pt x="719614" y="301139"/>
                  </a:cubicBezTo>
                  <a:cubicBezTo>
                    <a:pt x="724376" y="296377"/>
                    <a:pt x="728186" y="291614"/>
                    <a:pt x="731996" y="286852"/>
                  </a:cubicBezTo>
                  <a:lnTo>
                    <a:pt x="731996" y="285899"/>
                  </a:lnTo>
                  <a:cubicBezTo>
                    <a:pt x="731996" y="285899"/>
                    <a:pt x="731996" y="285899"/>
                    <a:pt x="732949" y="284947"/>
                  </a:cubicBezTo>
                  <a:lnTo>
                    <a:pt x="732949" y="284947"/>
                  </a:lnTo>
                  <a:cubicBezTo>
                    <a:pt x="734854" y="283042"/>
                    <a:pt x="735806" y="282089"/>
                    <a:pt x="737711" y="279232"/>
                  </a:cubicBezTo>
                  <a:lnTo>
                    <a:pt x="738664" y="277327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cubicBezTo>
                    <a:pt x="737711" y="277327"/>
                    <a:pt x="738664" y="276374"/>
                    <a:pt x="738664" y="277327"/>
                  </a:cubicBezTo>
                  <a:lnTo>
                    <a:pt x="738664" y="277327"/>
                  </a:lnTo>
                  <a:lnTo>
                    <a:pt x="738664" y="276374"/>
                  </a:lnTo>
                  <a:cubicBezTo>
                    <a:pt x="738664" y="275422"/>
                    <a:pt x="739616" y="273517"/>
                    <a:pt x="740569" y="272564"/>
                  </a:cubicBezTo>
                  <a:cubicBezTo>
                    <a:pt x="741521" y="269707"/>
                    <a:pt x="742474" y="266849"/>
                    <a:pt x="742474" y="263992"/>
                  </a:cubicBezTo>
                  <a:cubicBezTo>
                    <a:pt x="743426" y="261134"/>
                    <a:pt x="743426" y="258277"/>
                    <a:pt x="744379" y="255419"/>
                  </a:cubicBezTo>
                  <a:lnTo>
                    <a:pt x="745331" y="250657"/>
                  </a:lnTo>
                  <a:lnTo>
                    <a:pt x="745331" y="248752"/>
                  </a:lnTo>
                  <a:lnTo>
                    <a:pt x="745331" y="246847"/>
                  </a:lnTo>
                  <a:cubicBezTo>
                    <a:pt x="745331" y="243989"/>
                    <a:pt x="745331" y="242084"/>
                    <a:pt x="745331" y="239227"/>
                  </a:cubicBezTo>
                  <a:cubicBezTo>
                    <a:pt x="745331" y="236369"/>
                    <a:pt x="744379" y="234464"/>
                    <a:pt x="743426" y="232559"/>
                  </a:cubicBezTo>
                  <a:cubicBezTo>
                    <a:pt x="742474" y="230654"/>
                    <a:pt x="741521" y="227797"/>
                    <a:pt x="740569" y="225892"/>
                  </a:cubicBezTo>
                  <a:cubicBezTo>
                    <a:pt x="738664" y="223987"/>
                    <a:pt x="737711" y="222082"/>
                    <a:pt x="735806" y="220177"/>
                  </a:cubicBezTo>
                  <a:lnTo>
                    <a:pt x="733901" y="218272"/>
                  </a:lnTo>
                  <a:lnTo>
                    <a:pt x="733901" y="218272"/>
                  </a:lnTo>
                  <a:cubicBezTo>
                    <a:pt x="733901" y="218272"/>
                    <a:pt x="733901" y="218272"/>
                    <a:pt x="733901" y="218272"/>
                  </a:cubicBezTo>
                  <a:lnTo>
                    <a:pt x="732949" y="217319"/>
                  </a:lnTo>
                  <a:cubicBezTo>
                    <a:pt x="731996" y="216367"/>
                    <a:pt x="731044" y="215414"/>
                    <a:pt x="730091" y="215414"/>
                  </a:cubicBezTo>
                  <a:cubicBezTo>
                    <a:pt x="728186" y="214462"/>
                    <a:pt x="726281" y="213509"/>
                    <a:pt x="723424" y="212557"/>
                  </a:cubicBezTo>
                  <a:cubicBezTo>
                    <a:pt x="721519" y="211604"/>
                    <a:pt x="718661" y="211604"/>
                    <a:pt x="715804" y="211604"/>
                  </a:cubicBezTo>
                  <a:cubicBezTo>
                    <a:pt x="710089" y="211604"/>
                    <a:pt x="705326" y="211604"/>
                    <a:pt x="699611" y="213509"/>
                  </a:cubicBezTo>
                  <a:cubicBezTo>
                    <a:pt x="693896" y="214462"/>
                    <a:pt x="688181" y="216367"/>
                    <a:pt x="682466" y="218272"/>
                  </a:cubicBezTo>
                  <a:lnTo>
                    <a:pt x="683419" y="218272"/>
                  </a:lnTo>
                  <a:cubicBezTo>
                    <a:pt x="677704" y="221129"/>
                    <a:pt x="672941" y="223034"/>
                    <a:pt x="667226" y="224939"/>
                  </a:cubicBezTo>
                  <a:lnTo>
                    <a:pt x="664369" y="225892"/>
                  </a:lnTo>
                  <a:lnTo>
                    <a:pt x="664369" y="225892"/>
                  </a:lnTo>
                  <a:cubicBezTo>
                    <a:pt x="661511" y="225892"/>
                    <a:pt x="659606" y="224939"/>
                    <a:pt x="656749" y="224939"/>
                  </a:cubicBezTo>
                  <a:lnTo>
                    <a:pt x="649129" y="223987"/>
                  </a:lnTo>
                  <a:cubicBezTo>
                    <a:pt x="644366" y="223987"/>
                    <a:pt x="638651" y="223034"/>
                    <a:pt x="633889" y="223034"/>
                  </a:cubicBezTo>
                  <a:cubicBezTo>
                    <a:pt x="623411" y="222082"/>
                    <a:pt x="613886" y="222082"/>
                    <a:pt x="603409" y="222082"/>
                  </a:cubicBezTo>
                  <a:cubicBezTo>
                    <a:pt x="598646" y="222082"/>
                    <a:pt x="592931" y="222082"/>
                    <a:pt x="588169" y="221129"/>
                  </a:cubicBezTo>
                  <a:cubicBezTo>
                    <a:pt x="583406" y="221129"/>
                    <a:pt x="577691" y="220177"/>
                    <a:pt x="572929" y="220177"/>
                  </a:cubicBezTo>
                  <a:cubicBezTo>
                    <a:pt x="568166" y="220177"/>
                    <a:pt x="562451" y="218272"/>
                    <a:pt x="557689" y="217319"/>
                  </a:cubicBezTo>
                  <a:cubicBezTo>
                    <a:pt x="554831" y="216367"/>
                    <a:pt x="552926" y="216367"/>
                    <a:pt x="550069" y="215414"/>
                  </a:cubicBezTo>
                  <a:cubicBezTo>
                    <a:pt x="547211" y="214462"/>
                    <a:pt x="545306" y="214462"/>
                    <a:pt x="542449" y="212557"/>
                  </a:cubicBezTo>
                  <a:lnTo>
                    <a:pt x="529114" y="204937"/>
                  </a:lnTo>
                  <a:cubicBezTo>
                    <a:pt x="524351" y="202079"/>
                    <a:pt x="520541" y="199222"/>
                    <a:pt x="516731" y="196364"/>
                  </a:cubicBezTo>
                  <a:lnTo>
                    <a:pt x="504349" y="187792"/>
                  </a:lnTo>
                  <a:cubicBezTo>
                    <a:pt x="500539" y="184934"/>
                    <a:pt x="495776" y="182077"/>
                    <a:pt x="491966" y="179219"/>
                  </a:cubicBezTo>
                  <a:lnTo>
                    <a:pt x="443389" y="143977"/>
                  </a:lnTo>
                  <a:lnTo>
                    <a:pt x="444341" y="144929"/>
                  </a:lnTo>
                  <a:cubicBezTo>
                    <a:pt x="443389" y="143977"/>
                    <a:pt x="441484" y="143024"/>
                    <a:pt x="440531" y="142072"/>
                  </a:cubicBezTo>
                  <a:lnTo>
                    <a:pt x="441484" y="143024"/>
                  </a:lnTo>
                  <a:cubicBezTo>
                    <a:pt x="432911" y="137309"/>
                    <a:pt x="423386" y="131594"/>
                    <a:pt x="414814" y="125879"/>
                  </a:cubicBezTo>
                  <a:cubicBezTo>
                    <a:pt x="410051" y="123022"/>
                    <a:pt x="405289" y="120164"/>
                    <a:pt x="401479" y="118259"/>
                  </a:cubicBezTo>
                  <a:cubicBezTo>
                    <a:pt x="396716" y="115402"/>
                    <a:pt x="391954" y="113497"/>
                    <a:pt x="387191" y="110639"/>
                  </a:cubicBezTo>
                  <a:cubicBezTo>
                    <a:pt x="382429" y="108734"/>
                    <a:pt x="377666" y="105877"/>
                    <a:pt x="372904" y="103972"/>
                  </a:cubicBezTo>
                  <a:cubicBezTo>
                    <a:pt x="368141" y="102067"/>
                    <a:pt x="363379" y="100162"/>
                    <a:pt x="358616" y="98257"/>
                  </a:cubicBezTo>
                  <a:cubicBezTo>
                    <a:pt x="353854" y="96352"/>
                    <a:pt x="349091" y="94447"/>
                    <a:pt x="344329" y="93494"/>
                  </a:cubicBezTo>
                  <a:cubicBezTo>
                    <a:pt x="341471" y="92542"/>
                    <a:pt x="339566" y="91589"/>
                    <a:pt x="336709" y="91589"/>
                  </a:cubicBezTo>
                  <a:cubicBezTo>
                    <a:pt x="333851" y="90637"/>
                    <a:pt x="331946" y="90637"/>
                    <a:pt x="329089" y="89684"/>
                  </a:cubicBezTo>
                  <a:lnTo>
                    <a:pt x="325279" y="82064"/>
                  </a:lnTo>
                  <a:lnTo>
                    <a:pt x="325279" y="82064"/>
                  </a:lnTo>
                  <a:cubicBezTo>
                    <a:pt x="328136" y="76349"/>
                    <a:pt x="330994" y="70634"/>
                    <a:pt x="334804" y="64919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967"/>
                  </a:lnTo>
                  <a:cubicBezTo>
                    <a:pt x="335756" y="63967"/>
                    <a:pt x="335756" y="63014"/>
                    <a:pt x="335756" y="63967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014"/>
                  </a:lnTo>
                  <a:lnTo>
                    <a:pt x="336709" y="61109"/>
                  </a:lnTo>
                  <a:lnTo>
                    <a:pt x="338614" y="56347"/>
                  </a:lnTo>
                  <a:cubicBezTo>
                    <a:pt x="339566" y="53489"/>
                    <a:pt x="340519" y="50632"/>
                    <a:pt x="342424" y="47774"/>
                  </a:cubicBezTo>
                  <a:cubicBezTo>
                    <a:pt x="343376" y="44917"/>
                    <a:pt x="344329" y="42059"/>
                    <a:pt x="345281" y="39202"/>
                  </a:cubicBezTo>
                  <a:cubicBezTo>
                    <a:pt x="346234" y="36344"/>
                    <a:pt x="347186" y="33487"/>
                    <a:pt x="347186" y="30629"/>
                  </a:cubicBezTo>
                  <a:cubicBezTo>
                    <a:pt x="347186" y="28724"/>
                    <a:pt x="347186" y="27772"/>
                    <a:pt x="348139" y="25867"/>
                  </a:cubicBezTo>
                  <a:cubicBezTo>
                    <a:pt x="348139" y="23962"/>
                    <a:pt x="348139" y="23009"/>
                    <a:pt x="348139" y="21104"/>
                  </a:cubicBezTo>
                  <a:cubicBezTo>
                    <a:pt x="348139" y="19199"/>
                    <a:pt x="348139" y="18247"/>
                    <a:pt x="348139" y="16342"/>
                  </a:cubicBezTo>
                  <a:cubicBezTo>
                    <a:pt x="348139" y="14437"/>
                    <a:pt x="348139" y="13484"/>
                    <a:pt x="348139" y="11579"/>
                  </a:cubicBezTo>
                  <a:lnTo>
                    <a:pt x="348139" y="11579"/>
                  </a:lnTo>
                  <a:lnTo>
                    <a:pt x="356711" y="13484"/>
                  </a:lnTo>
                  <a:lnTo>
                    <a:pt x="350044" y="20152"/>
                  </a:lnTo>
                  <a:cubicBezTo>
                    <a:pt x="348139" y="22057"/>
                    <a:pt x="345281" y="23962"/>
                    <a:pt x="343376" y="25867"/>
                  </a:cubicBezTo>
                  <a:lnTo>
                    <a:pt x="336709" y="30629"/>
                  </a:lnTo>
                  <a:lnTo>
                    <a:pt x="329089" y="34439"/>
                  </a:lnTo>
                  <a:cubicBezTo>
                    <a:pt x="324326" y="37297"/>
                    <a:pt x="319564" y="40154"/>
                    <a:pt x="314801" y="42059"/>
                  </a:cubicBezTo>
                  <a:lnTo>
                    <a:pt x="299561" y="49679"/>
                  </a:lnTo>
                  <a:cubicBezTo>
                    <a:pt x="290036" y="54442"/>
                    <a:pt x="279559" y="59204"/>
                    <a:pt x="270034" y="63967"/>
                  </a:cubicBezTo>
                  <a:cubicBezTo>
                    <a:pt x="260509" y="68729"/>
                    <a:pt x="250984" y="74444"/>
                    <a:pt x="241459" y="80159"/>
                  </a:cubicBezTo>
                  <a:cubicBezTo>
                    <a:pt x="239554" y="81112"/>
                    <a:pt x="236696" y="81112"/>
                    <a:pt x="234791" y="78254"/>
                  </a:cubicBezTo>
                  <a:cubicBezTo>
                    <a:pt x="233839" y="76349"/>
                    <a:pt x="233839" y="75397"/>
                    <a:pt x="234791" y="73492"/>
                  </a:cubicBezTo>
                  <a:lnTo>
                    <a:pt x="234791" y="72539"/>
                  </a:lnTo>
                  <a:cubicBezTo>
                    <a:pt x="237649" y="67777"/>
                    <a:pt x="239554" y="63967"/>
                    <a:pt x="242411" y="59204"/>
                  </a:cubicBezTo>
                  <a:cubicBezTo>
                    <a:pt x="243364" y="57299"/>
                    <a:pt x="245269" y="54442"/>
                    <a:pt x="246221" y="52537"/>
                  </a:cubicBezTo>
                  <a:lnTo>
                    <a:pt x="248126" y="49679"/>
                  </a:lnTo>
                  <a:lnTo>
                    <a:pt x="249079" y="48727"/>
                  </a:lnTo>
                  <a:lnTo>
                    <a:pt x="249079" y="48727"/>
                  </a:lnTo>
                  <a:lnTo>
                    <a:pt x="249079" y="48727"/>
                  </a:lnTo>
                  <a:cubicBezTo>
                    <a:pt x="249079" y="48727"/>
                    <a:pt x="249079" y="47774"/>
                    <a:pt x="249079" y="49679"/>
                  </a:cubicBez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50031" y="47774"/>
                  </a:lnTo>
                  <a:cubicBezTo>
                    <a:pt x="254794" y="39202"/>
                    <a:pt x="259556" y="30629"/>
                    <a:pt x="266224" y="22057"/>
                  </a:cubicBezTo>
                  <a:lnTo>
                    <a:pt x="270986" y="28724"/>
                  </a:lnTo>
                  <a:lnTo>
                    <a:pt x="270986" y="28724"/>
                  </a:lnTo>
                  <a:cubicBezTo>
                    <a:pt x="270986" y="29677"/>
                    <a:pt x="270034" y="29677"/>
                    <a:pt x="270034" y="29677"/>
                  </a:cubicBezTo>
                  <a:cubicBezTo>
                    <a:pt x="269081" y="29677"/>
                    <a:pt x="268129" y="30629"/>
                    <a:pt x="267176" y="31582"/>
                  </a:cubicBezTo>
                  <a:lnTo>
                    <a:pt x="260509" y="35392"/>
                  </a:lnTo>
                  <a:cubicBezTo>
                    <a:pt x="255746" y="38249"/>
                    <a:pt x="251936" y="41107"/>
                    <a:pt x="247174" y="43964"/>
                  </a:cubicBezTo>
                  <a:cubicBezTo>
                    <a:pt x="238601" y="49679"/>
                    <a:pt x="230029" y="56347"/>
                    <a:pt x="221456" y="62062"/>
                  </a:cubicBezTo>
                  <a:cubicBezTo>
                    <a:pt x="212884" y="67777"/>
                    <a:pt x="205264" y="74444"/>
                    <a:pt x="196691" y="81112"/>
                  </a:cubicBezTo>
                  <a:cubicBezTo>
                    <a:pt x="188119" y="87779"/>
                    <a:pt x="181451" y="95399"/>
                    <a:pt x="174784" y="102067"/>
                  </a:cubicBezTo>
                  <a:lnTo>
                    <a:pt x="167164" y="97304"/>
                  </a:lnTo>
                  <a:lnTo>
                    <a:pt x="167164" y="97304"/>
                  </a:lnTo>
                  <a:cubicBezTo>
                    <a:pt x="168116" y="88732"/>
                    <a:pt x="169069" y="80159"/>
                    <a:pt x="170974" y="71587"/>
                  </a:cubicBezTo>
                  <a:lnTo>
                    <a:pt x="171926" y="65872"/>
                  </a:lnTo>
                  <a:cubicBezTo>
                    <a:pt x="171926" y="63967"/>
                    <a:pt x="172879" y="62062"/>
                    <a:pt x="172879" y="59204"/>
                  </a:cubicBezTo>
                  <a:cubicBezTo>
                    <a:pt x="173831" y="55394"/>
                    <a:pt x="174784" y="50632"/>
                    <a:pt x="176689" y="46822"/>
                  </a:cubicBezTo>
                  <a:lnTo>
                    <a:pt x="184309" y="51584"/>
                  </a:lnTo>
                  <a:lnTo>
                    <a:pt x="184309" y="51584"/>
                  </a:lnTo>
                  <a:cubicBezTo>
                    <a:pt x="179546" y="55394"/>
                    <a:pt x="175736" y="59204"/>
                    <a:pt x="171926" y="63967"/>
                  </a:cubicBezTo>
                  <a:cubicBezTo>
                    <a:pt x="168116" y="67777"/>
                    <a:pt x="163354" y="71587"/>
                    <a:pt x="159544" y="77302"/>
                  </a:cubicBezTo>
                  <a:cubicBezTo>
                    <a:pt x="151924" y="86827"/>
                    <a:pt x="144304" y="95399"/>
                    <a:pt x="137636" y="104924"/>
                  </a:cubicBezTo>
                  <a:cubicBezTo>
                    <a:pt x="133826" y="109687"/>
                    <a:pt x="130969" y="114449"/>
                    <a:pt x="127159" y="119212"/>
                  </a:cubicBezTo>
                  <a:cubicBezTo>
                    <a:pt x="123349" y="123974"/>
                    <a:pt x="120491" y="128737"/>
                    <a:pt x="117634" y="134452"/>
                  </a:cubicBezTo>
                  <a:cubicBezTo>
                    <a:pt x="115729" y="137309"/>
                    <a:pt x="114776" y="139214"/>
                    <a:pt x="112871" y="142072"/>
                  </a:cubicBezTo>
                  <a:lnTo>
                    <a:pt x="109061" y="149692"/>
                  </a:lnTo>
                  <a:cubicBezTo>
                    <a:pt x="106204" y="154454"/>
                    <a:pt x="104299" y="160169"/>
                    <a:pt x="102394" y="165884"/>
                  </a:cubicBezTo>
                  <a:cubicBezTo>
                    <a:pt x="102394" y="166837"/>
                    <a:pt x="101441" y="166837"/>
                    <a:pt x="101441" y="166837"/>
                  </a:cubicBezTo>
                  <a:lnTo>
                    <a:pt x="101441" y="166837"/>
                  </a:lnTo>
                  <a:lnTo>
                    <a:pt x="101441" y="166837"/>
                  </a:lnTo>
                  <a:lnTo>
                    <a:pt x="92869" y="176362"/>
                  </a:lnTo>
                  <a:cubicBezTo>
                    <a:pt x="90011" y="180172"/>
                    <a:pt x="87154" y="183029"/>
                    <a:pt x="85249" y="186839"/>
                  </a:cubicBezTo>
                  <a:lnTo>
                    <a:pt x="78581" y="197317"/>
                  </a:lnTo>
                  <a:lnTo>
                    <a:pt x="74771" y="210652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4353983" y="5708003"/>
              <a:ext cx="87899" cy="102546"/>
            </a:xfrm>
            <a:custGeom>
              <a:avLst/>
              <a:gdLst>
                <a:gd name="connsiteX0" fmla="*/ 17707 w 57150"/>
                <a:gd name="connsiteY0" fmla="*/ 11992 h 66675"/>
                <a:gd name="connsiteX1" fmla="*/ 19612 w 57150"/>
                <a:gd name="connsiteY1" fmla="*/ 21517 h 66675"/>
                <a:gd name="connsiteX2" fmla="*/ 23422 w 57150"/>
                <a:gd name="connsiteY2" fmla="*/ 30090 h 66675"/>
                <a:gd name="connsiteX3" fmla="*/ 26280 w 57150"/>
                <a:gd name="connsiteY3" fmla="*/ 34852 h 66675"/>
                <a:gd name="connsiteX4" fmla="*/ 29137 w 57150"/>
                <a:gd name="connsiteY4" fmla="*/ 39615 h 66675"/>
                <a:gd name="connsiteX5" fmla="*/ 36757 w 57150"/>
                <a:gd name="connsiteY5" fmla="*/ 47235 h 66675"/>
                <a:gd name="connsiteX6" fmla="*/ 44377 w 57150"/>
                <a:gd name="connsiteY6" fmla="*/ 52950 h 66675"/>
                <a:gd name="connsiteX7" fmla="*/ 51997 w 57150"/>
                <a:gd name="connsiteY7" fmla="*/ 57712 h 66675"/>
                <a:gd name="connsiteX8" fmla="*/ 52950 w 57150"/>
                <a:gd name="connsiteY8" fmla="*/ 57712 h 66675"/>
                <a:gd name="connsiteX9" fmla="*/ 54855 w 57150"/>
                <a:gd name="connsiteY9" fmla="*/ 64380 h 66675"/>
                <a:gd name="connsiteX10" fmla="*/ 48187 w 57150"/>
                <a:gd name="connsiteY10" fmla="*/ 66285 h 66675"/>
                <a:gd name="connsiteX11" fmla="*/ 46282 w 57150"/>
                <a:gd name="connsiteY11" fmla="*/ 65332 h 66675"/>
                <a:gd name="connsiteX12" fmla="*/ 39615 w 57150"/>
                <a:gd name="connsiteY12" fmla="*/ 57712 h 66675"/>
                <a:gd name="connsiteX13" fmla="*/ 35805 w 57150"/>
                <a:gd name="connsiteY13" fmla="*/ 53902 h 66675"/>
                <a:gd name="connsiteX14" fmla="*/ 31995 w 57150"/>
                <a:gd name="connsiteY14" fmla="*/ 50092 h 66675"/>
                <a:gd name="connsiteX15" fmla="*/ 24375 w 57150"/>
                <a:gd name="connsiteY15" fmla="*/ 41520 h 66675"/>
                <a:gd name="connsiteX16" fmla="*/ 20565 w 57150"/>
                <a:gd name="connsiteY16" fmla="*/ 36757 h 66675"/>
                <a:gd name="connsiteX17" fmla="*/ 17707 w 57150"/>
                <a:gd name="connsiteY17" fmla="*/ 31995 h 66675"/>
                <a:gd name="connsiteX18" fmla="*/ 14850 w 57150"/>
                <a:gd name="connsiteY18" fmla="*/ 27232 h 66675"/>
                <a:gd name="connsiteX19" fmla="*/ 12945 w 57150"/>
                <a:gd name="connsiteY19" fmla="*/ 23422 h 66675"/>
                <a:gd name="connsiteX20" fmla="*/ 8182 w 57150"/>
                <a:gd name="connsiteY20" fmla="*/ 14850 h 66675"/>
                <a:gd name="connsiteX21" fmla="*/ 9135 w 57150"/>
                <a:gd name="connsiteY21" fmla="*/ 8182 h 66675"/>
                <a:gd name="connsiteX22" fmla="*/ 15802 w 57150"/>
                <a:gd name="connsiteY22" fmla="*/ 9135 h 66675"/>
                <a:gd name="connsiteX23" fmla="*/ 17707 w 57150"/>
                <a:gd name="connsiteY23" fmla="*/ 119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50" h="66675">
                  <a:moveTo>
                    <a:pt x="17707" y="11992"/>
                  </a:moveTo>
                  <a:cubicBezTo>
                    <a:pt x="17707" y="11992"/>
                    <a:pt x="18660" y="15802"/>
                    <a:pt x="19612" y="21517"/>
                  </a:cubicBezTo>
                  <a:cubicBezTo>
                    <a:pt x="20565" y="24375"/>
                    <a:pt x="21517" y="27232"/>
                    <a:pt x="23422" y="30090"/>
                  </a:cubicBezTo>
                  <a:cubicBezTo>
                    <a:pt x="24375" y="31995"/>
                    <a:pt x="25327" y="32947"/>
                    <a:pt x="26280" y="34852"/>
                  </a:cubicBezTo>
                  <a:cubicBezTo>
                    <a:pt x="27232" y="36757"/>
                    <a:pt x="28185" y="37710"/>
                    <a:pt x="29137" y="39615"/>
                  </a:cubicBezTo>
                  <a:cubicBezTo>
                    <a:pt x="31995" y="42472"/>
                    <a:pt x="33900" y="45330"/>
                    <a:pt x="36757" y="47235"/>
                  </a:cubicBezTo>
                  <a:cubicBezTo>
                    <a:pt x="38662" y="50092"/>
                    <a:pt x="42472" y="51045"/>
                    <a:pt x="44377" y="52950"/>
                  </a:cubicBezTo>
                  <a:cubicBezTo>
                    <a:pt x="49140" y="55807"/>
                    <a:pt x="51997" y="57712"/>
                    <a:pt x="51997" y="57712"/>
                  </a:cubicBezTo>
                  <a:lnTo>
                    <a:pt x="52950" y="57712"/>
                  </a:lnTo>
                  <a:cubicBezTo>
                    <a:pt x="55807" y="58665"/>
                    <a:pt x="56760" y="61522"/>
                    <a:pt x="54855" y="64380"/>
                  </a:cubicBezTo>
                  <a:cubicBezTo>
                    <a:pt x="53902" y="67237"/>
                    <a:pt x="51045" y="68190"/>
                    <a:pt x="48187" y="66285"/>
                  </a:cubicBezTo>
                  <a:cubicBezTo>
                    <a:pt x="47235" y="66285"/>
                    <a:pt x="47235" y="65332"/>
                    <a:pt x="46282" y="65332"/>
                  </a:cubicBezTo>
                  <a:cubicBezTo>
                    <a:pt x="46282" y="65332"/>
                    <a:pt x="43425" y="62475"/>
                    <a:pt x="39615" y="57712"/>
                  </a:cubicBezTo>
                  <a:cubicBezTo>
                    <a:pt x="38662" y="56760"/>
                    <a:pt x="37710" y="55807"/>
                    <a:pt x="35805" y="53902"/>
                  </a:cubicBezTo>
                  <a:cubicBezTo>
                    <a:pt x="34852" y="52950"/>
                    <a:pt x="33900" y="51045"/>
                    <a:pt x="31995" y="50092"/>
                  </a:cubicBezTo>
                  <a:cubicBezTo>
                    <a:pt x="30090" y="47235"/>
                    <a:pt x="27232" y="44377"/>
                    <a:pt x="24375" y="41520"/>
                  </a:cubicBezTo>
                  <a:cubicBezTo>
                    <a:pt x="23422" y="39615"/>
                    <a:pt x="22470" y="38662"/>
                    <a:pt x="20565" y="36757"/>
                  </a:cubicBezTo>
                  <a:cubicBezTo>
                    <a:pt x="19612" y="34852"/>
                    <a:pt x="18660" y="33900"/>
                    <a:pt x="17707" y="31995"/>
                  </a:cubicBezTo>
                  <a:cubicBezTo>
                    <a:pt x="16755" y="30090"/>
                    <a:pt x="15802" y="29137"/>
                    <a:pt x="14850" y="27232"/>
                  </a:cubicBezTo>
                  <a:cubicBezTo>
                    <a:pt x="13897" y="25327"/>
                    <a:pt x="12945" y="24375"/>
                    <a:pt x="12945" y="23422"/>
                  </a:cubicBezTo>
                  <a:cubicBezTo>
                    <a:pt x="10087" y="18660"/>
                    <a:pt x="8182" y="14850"/>
                    <a:pt x="8182" y="14850"/>
                  </a:cubicBezTo>
                  <a:cubicBezTo>
                    <a:pt x="6277" y="12945"/>
                    <a:pt x="7230" y="10087"/>
                    <a:pt x="9135" y="8182"/>
                  </a:cubicBezTo>
                  <a:cubicBezTo>
                    <a:pt x="11040" y="6277"/>
                    <a:pt x="14850" y="7230"/>
                    <a:pt x="15802" y="9135"/>
                  </a:cubicBezTo>
                  <a:cubicBezTo>
                    <a:pt x="16755" y="11040"/>
                    <a:pt x="17707" y="11040"/>
                    <a:pt x="17707" y="1199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4201760" y="5262791"/>
              <a:ext cx="29299" cy="14649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9049"/>
                    <a:pt x="8096" y="10001"/>
                    <a:pt x="7144" y="1095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102143" y="5299415"/>
              <a:ext cx="14650" cy="29299"/>
            </a:xfrm>
            <a:custGeom>
              <a:avLst/>
              <a:gdLst>
                <a:gd name="connsiteX0" fmla="*/ 10001 w 9525"/>
                <a:gd name="connsiteY0" fmla="*/ 7144 h 19050"/>
                <a:gd name="connsiteX1" fmla="*/ 7144 w 9525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001" y="7144"/>
                  </a:moveTo>
                  <a:cubicBezTo>
                    <a:pt x="9049" y="10954"/>
                    <a:pt x="8096" y="12859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3993736" y="5381451"/>
              <a:ext cx="29299" cy="29299"/>
            </a:xfrm>
            <a:custGeom>
              <a:avLst/>
              <a:gdLst>
                <a:gd name="connsiteX0" fmla="*/ 7144 w 19050"/>
                <a:gd name="connsiteY0" fmla="*/ 18574 h 19050"/>
                <a:gd name="connsiteX1" fmla="*/ 2047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574"/>
                  </a:moveTo>
                  <a:cubicBezTo>
                    <a:pt x="11906" y="14764"/>
                    <a:pt x="15716" y="10954"/>
                    <a:pt x="20479" y="714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340931" y="5274510"/>
              <a:ext cx="29299" cy="29299"/>
            </a:xfrm>
            <a:custGeom>
              <a:avLst/>
              <a:gdLst>
                <a:gd name="connsiteX0" fmla="*/ 11906 w 19050"/>
                <a:gd name="connsiteY0" fmla="*/ 7144 h 19050"/>
                <a:gd name="connsiteX1" fmla="*/ 7144 w 19050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06" y="7144"/>
                  </a:moveTo>
                  <a:cubicBezTo>
                    <a:pt x="10001" y="10001"/>
                    <a:pt x="9049" y="11906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830229" y="5473611"/>
              <a:ext cx="161147" cy="146496"/>
            </a:xfrm>
            <a:custGeom>
              <a:avLst/>
              <a:gdLst>
                <a:gd name="connsiteX0" fmla="*/ 30956 w 104775"/>
                <a:gd name="connsiteY0" fmla="*/ 16755 h 95250"/>
                <a:gd name="connsiteX1" fmla="*/ 29051 w 104775"/>
                <a:gd name="connsiteY1" fmla="*/ 17707 h 95250"/>
                <a:gd name="connsiteX2" fmla="*/ 27146 w 104775"/>
                <a:gd name="connsiteY2" fmla="*/ 18660 h 95250"/>
                <a:gd name="connsiteX3" fmla="*/ 26194 w 104775"/>
                <a:gd name="connsiteY3" fmla="*/ 18660 h 95250"/>
                <a:gd name="connsiteX4" fmla="*/ 26194 w 104775"/>
                <a:gd name="connsiteY4" fmla="*/ 18660 h 95250"/>
                <a:gd name="connsiteX5" fmla="*/ 26194 w 104775"/>
                <a:gd name="connsiteY5" fmla="*/ 18660 h 95250"/>
                <a:gd name="connsiteX6" fmla="*/ 26194 w 104775"/>
                <a:gd name="connsiteY6" fmla="*/ 18660 h 95250"/>
                <a:gd name="connsiteX7" fmla="*/ 26194 w 104775"/>
                <a:gd name="connsiteY7" fmla="*/ 18660 h 95250"/>
                <a:gd name="connsiteX8" fmla="*/ 26194 w 104775"/>
                <a:gd name="connsiteY8" fmla="*/ 18660 h 95250"/>
                <a:gd name="connsiteX9" fmla="*/ 26194 w 104775"/>
                <a:gd name="connsiteY9" fmla="*/ 18660 h 95250"/>
                <a:gd name="connsiteX10" fmla="*/ 25241 w 104775"/>
                <a:gd name="connsiteY10" fmla="*/ 19612 h 95250"/>
                <a:gd name="connsiteX11" fmla="*/ 19526 w 104775"/>
                <a:gd name="connsiteY11" fmla="*/ 24375 h 95250"/>
                <a:gd name="connsiteX12" fmla="*/ 14764 w 104775"/>
                <a:gd name="connsiteY12" fmla="*/ 31042 h 95250"/>
                <a:gd name="connsiteX13" fmla="*/ 12859 w 104775"/>
                <a:gd name="connsiteY13" fmla="*/ 35805 h 95250"/>
                <a:gd name="connsiteX14" fmla="*/ 10954 w 104775"/>
                <a:gd name="connsiteY14" fmla="*/ 41520 h 95250"/>
                <a:gd name="connsiteX15" fmla="*/ 10954 w 104775"/>
                <a:gd name="connsiteY15" fmla="*/ 52950 h 95250"/>
                <a:gd name="connsiteX16" fmla="*/ 17621 w 104775"/>
                <a:gd name="connsiteY16" fmla="*/ 63427 h 95250"/>
                <a:gd name="connsiteX17" fmla="*/ 28099 w 104775"/>
                <a:gd name="connsiteY17" fmla="*/ 72000 h 95250"/>
                <a:gd name="connsiteX18" fmla="*/ 40481 w 104775"/>
                <a:gd name="connsiteY18" fmla="*/ 79620 h 95250"/>
                <a:gd name="connsiteX19" fmla="*/ 52864 w 104775"/>
                <a:gd name="connsiteY19" fmla="*/ 85335 h 95250"/>
                <a:gd name="connsiteX20" fmla="*/ 65246 w 104775"/>
                <a:gd name="connsiteY20" fmla="*/ 89145 h 95250"/>
                <a:gd name="connsiteX21" fmla="*/ 75724 w 104775"/>
                <a:gd name="connsiteY21" fmla="*/ 89145 h 95250"/>
                <a:gd name="connsiteX22" fmla="*/ 79534 w 104775"/>
                <a:gd name="connsiteY22" fmla="*/ 87240 h 95250"/>
                <a:gd name="connsiteX23" fmla="*/ 83344 w 104775"/>
                <a:gd name="connsiteY23" fmla="*/ 84382 h 95250"/>
                <a:gd name="connsiteX24" fmla="*/ 90011 w 104775"/>
                <a:gd name="connsiteY24" fmla="*/ 80572 h 95250"/>
                <a:gd name="connsiteX25" fmla="*/ 95726 w 104775"/>
                <a:gd name="connsiteY25" fmla="*/ 76762 h 95250"/>
                <a:gd name="connsiteX26" fmla="*/ 95726 w 104775"/>
                <a:gd name="connsiteY26" fmla="*/ 76762 h 95250"/>
                <a:gd name="connsiteX27" fmla="*/ 102394 w 104775"/>
                <a:gd name="connsiteY27" fmla="*/ 77715 h 95250"/>
                <a:gd name="connsiteX28" fmla="*/ 101441 w 104775"/>
                <a:gd name="connsiteY28" fmla="*/ 84382 h 95250"/>
                <a:gd name="connsiteX29" fmla="*/ 100489 w 104775"/>
                <a:gd name="connsiteY29" fmla="*/ 85335 h 95250"/>
                <a:gd name="connsiteX30" fmla="*/ 94774 w 104775"/>
                <a:gd name="connsiteY30" fmla="*/ 88192 h 95250"/>
                <a:gd name="connsiteX31" fmla="*/ 88106 w 104775"/>
                <a:gd name="connsiteY31" fmla="*/ 91050 h 95250"/>
                <a:gd name="connsiteX32" fmla="*/ 84296 w 104775"/>
                <a:gd name="connsiteY32" fmla="*/ 92955 h 95250"/>
                <a:gd name="connsiteX33" fmla="*/ 78581 w 104775"/>
                <a:gd name="connsiteY33" fmla="*/ 94860 h 95250"/>
                <a:gd name="connsiteX34" fmla="*/ 66199 w 104775"/>
                <a:gd name="connsiteY34" fmla="*/ 93907 h 95250"/>
                <a:gd name="connsiteX35" fmla="*/ 53816 w 104775"/>
                <a:gd name="connsiteY35" fmla="*/ 90097 h 95250"/>
                <a:gd name="connsiteX36" fmla="*/ 41434 w 104775"/>
                <a:gd name="connsiteY36" fmla="*/ 83430 h 95250"/>
                <a:gd name="connsiteX37" fmla="*/ 29051 w 104775"/>
                <a:gd name="connsiteY37" fmla="*/ 75810 h 95250"/>
                <a:gd name="connsiteX38" fmla="*/ 17621 w 104775"/>
                <a:gd name="connsiteY38" fmla="*/ 66285 h 95250"/>
                <a:gd name="connsiteX39" fmla="*/ 9049 w 104775"/>
                <a:gd name="connsiteY39" fmla="*/ 53902 h 95250"/>
                <a:gd name="connsiteX40" fmla="*/ 7144 w 104775"/>
                <a:gd name="connsiteY40" fmla="*/ 46282 h 95250"/>
                <a:gd name="connsiteX41" fmla="*/ 7144 w 104775"/>
                <a:gd name="connsiteY41" fmla="*/ 42472 h 95250"/>
                <a:gd name="connsiteX42" fmla="*/ 8096 w 104775"/>
                <a:gd name="connsiteY42" fmla="*/ 39615 h 95250"/>
                <a:gd name="connsiteX43" fmla="*/ 9049 w 104775"/>
                <a:gd name="connsiteY43" fmla="*/ 32947 h 95250"/>
                <a:gd name="connsiteX44" fmla="*/ 10954 w 104775"/>
                <a:gd name="connsiteY44" fmla="*/ 27232 h 95250"/>
                <a:gd name="connsiteX45" fmla="*/ 16669 w 104775"/>
                <a:gd name="connsiteY45" fmla="*/ 17707 h 95250"/>
                <a:gd name="connsiteX46" fmla="*/ 22384 w 104775"/>
                <a:gd name="connsiteY46" fmla="*/ 11992 h 95250"/>
                <a:gd name="connsiteX47" fmla="*/ 23336 w 104775"/>
                <a:gd name="connsiteY47" fmla="*/ 11040 h 95250"/>
                <a:gd name="connsiteX48" fmla="*/ 25241 w 104775"/>
                <a:gd name="connsiteY48" fmla="*/ 10087 h 95250"/>
                <a:gd name="connsiteX49" fmla="*/ 27146 w 104775"/>
                <a:gd name="connsiteY49" fmla="*/ 9135 h 95250"/>
                <a:gd name="connsiteX50" fmla="*/ 28099 w 104775"/>
                <a:gd name="connsiteY50" fmla="*/ 8182 h 95250"/>
                <a:gd name="connsiteX51" fmla="*/ 34766 w 104775"/>
                <a:gd name="connsiteY51" fmla="*/ 9135 h 95250"/>
                <a:gd name="connsiteX52" fmla="*/ 30956 w 104775"/>
                <a:gd name="connsiteY52" fmla="*/ 16755 h 95250"/>
                <a:gd name="connsiteX53" fmla="*/ 30956 w 104775"/>
                <a:gd name="connsiteY53" fmla="*/ 1675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4775" h="95250">
                  <a:moveTo>
                    <a:pt x="30956" y="16755"/>
                  </a:moveTo>
                  <a:cubicBezTo>
                    <a:pt x="30956" y="16755"/>
                    <a:pt x="30004" y="16755"/>
                    <a:pt x="29051" y="17707"/>
                  </a:cubicBezTo>
                  <a:cubicBezTo>
                    <a:pt x="28099" y="17707"/>
                    <a:pt x="28099" y="18660"/>
                    <a:pt x="27146" y="18660"/>
                  </a:cubicBez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cubicBezTo>
                    <a:pt x="26194" y="18660"/>
                    <a:pt x="25241" y="18660"/>
                    <a:pt x="26194" y="18660"/>
                  </a:cubicBezTo>
                  <a:cubicBezTo>
                    <a:pt x="26194" y="18660"/>
                    <a:pt x="25241" y="19612"/>
                    <a:pt x="25241" y="19612"/>
                  </a:cubicBezTo>
                  <a:cubicBezTo>
                    <a:pt x="23336" y="20565"/>
                    <a:pt x="21431" y="22470"/>
                    <a:pt x="19526" y="24375"/>
                  </a:cubicBezTo>
                  <a:cubicBezTo>
                    <a:pt x="18574" y="26280"/>
                    <a:pt x="15716" y="28185"/>
                    <a:pt x="14764" y="31042"/>
                  </a:cubicBezTo>
                  <a:cubicBezTo>
                    <a:pt x="13811" y="32947"/>
                    <a:pt x="12859" y="33900"/>
                    <a:pt x="12859" y="35805"/>
                  </a:cubicBezTo>
                  <a:cubicBezTo>
                    <a:pt x="11906" y="37710"/>
                    <a:pt x="11906" y="39615"/>
                    <a:pt x="10954" y="41520"/>
                  </a:cubicBezTo>
                  <a:cubicBezTo>
                    <a:pt x="9049" y="45330"/>
                    <a:pt x="10001" y="49140"/>
                    <a:pt x="10954" y="52950"/>
                  </a:cubicBezTo>
                  <a:cubicBezTo>
                    <a:pt x="11906" y="56760"/>
                    <a:pt x="14764" y="60570"/>
                    <a:pt x="17621" y="63427"/>
                  </a:cubicBezTo>
                  <a:cubicBezTo>
                    <a:pt x="20479" y="66285"/>
                    <a:pt x="24289" y="70095"/>
                    <a:pt x="28099" y="72000"/>
                  </a:cubicBezTo>
                  <a:cubicBezTo>
                    <a:pt x="31909" y="74857"/>
                    <a:pt x="35719" y="76762"/>
                    <a:pt x="40481" y="79620"/>
                  </a:cubicBezTo>
                  <a:cubicBezTo>
                    <a:pt x="44291" y="81525"/>
                    <a:pt x="49054" y="83430"/>
                    <a:pt x="52864" y="85335"/>
                  </a:cubicBezTo>
                  <a:cubicBezTo>
                    <a:pt x="56674" y="87240"/>
                    <a:pt x="61436" y="88192"/>
                    <a:pt x="65246" y="89145"/>
                  </a:cubicBezTo>
                  <a:cubicBezTo>
                    <a:pt x="69056" y="90097"/>
                    <a:pt x="72866" y="90097"/>
                    <a:pt x="75724" y="89145"/>
                  </a:cubicBezTo>
                  <a:cubicBezTo>
                    <a:pt x="77629" y="88192"/>
                    <a:pt x="78581" y="88192"/>
                    <a:pt x="79534" y="87240"/>
                  </a:cubicBezTo>
                  <a:cubicBezTo>
                    <a:pt x="80486" y="86287"/>
                    <a:pt x="82391" y="85335"/>
                    <a:pt x="83344" y="84382"/>
                  </a:cubicBezTo>
                  <a:cubicBezTo>
                    <a:pt x="86201" y="82477"/>
                    <a:pt x="88106" y="81525"/>
                    <a:pt x="90011" y="80572"/>
                  </a:cubicBezTo>
                  <a:cubicBezTo>
                    <a:pt x="93821" y="78667"/>
                    <a:pt x="95726" y="76762"/>
                    <a:pt x="95726" y="76762"/>
                  </a:cubicBezTo>
                  <a:lnTo>
                    <a:pt x="95726" y="76762"/>
                  </a:lnTo>
                  <a:cubicBezTo>
                    <a:pt x="97631" y="74857"/>
                    <a:pt x="100489" y="75810"/>
                    <a:pt x="102394" y="77715"/>
                  </a:cubicBezTo>
                  <a:cubicBezTo>
                    <a:pt x="104299" y="79620"/>
                    <a:pt x="103346" y="82477"/>
                    <a:pt x="101441" y="84382"/>
                  </a:cubicBezTo>
                  <a:cubicBezTo>
                    <a:pt x="101441" y="84382"/>
                    <a:pt x="100489" y="84382"/>
                    <a:pt x="100489" y="85335"/>
                  </a:cubicBezTo>
                  <a:cubicBezTo>
                    <a:pt x="100489" y="85335"/>
                    <a:pt x="98584" y="86287"/>
                    <a:pt x="94774" y="88192"/>
                  </a:cubicBezTo>
                  <a:cubicBezTo>
                    <a:pt x="92869" y="89145"/>
                    <a:pt x="90011" y="90097"/>
                    <a:pt x="88106" y="91050"/>
                  </a:cubicBezTo>
                  <a:cubicBezTo>
                    <a:pt x="87154" y="92002"/>
                    <a:pt x="85249" y="92002"/>
                    <a:pt x="84296" y="92955"/>
                  </a:cubicBezTo>
                  <a:cubicBezTo>
                    <a:pt x="82391" y="93907"/>
                    <a:pt x="80486" y="93907"/>
                    <a:pt x="78581" y="94860"/>
                  </a:cubicBezTo>
                  <a:cubicBezTo>
                    <a:pt x="74771" y="94860"/>
                    <a:pt x="70009" y="94860"/>
                    <a:pt x="66199" y="93907"/>
                  </a:cubicBezTo>
                  <a:cubicBezTo>
                    <a:pt x="62389" y="92955"/>
                    <a:pt x="57626" y="91050"/>
                    <a:pt x="53816" y="90097"/>
                  </a:cubicBezTo>
                  <a:cubicBezTo>
                    <a:pt x="50006" y="88192"/>
                    <a:pt x="45244" y="86287"/>
                    <a:pt x="41434" y="83430"/>
                  </a:cubicBezTo>
                  <a:cubicBezTo>
                    <a:pt x="37624" y="81525"/>
                    <a:pt x="32861" y="78667"/>
                    <a:pt x="29051" y="75810"/>
                  </a:cubicBezTo>
                  <a:cubicBezTo>
                    <a:pt x="25241" y="72952"/>
                    <a:pt x="20479" y="70095"/>
                    <a:pt x="17621" y="66285"/>
                  </a:cubicBezTo>
                  <a:cubicBezTo>
                    <a:pt x="13811" y="62475"/>
                    <a:pt x="10954" y="58665"/>
                    <a:pt x="9049" y="53902"/>
                  </a:cubicBezTo>
                  <a:cubicBezTo>
                    <a:pt x="8096" y="51997"/>
                    <a:pt x="7144" y="48187"/>
                    <a:pt x="7144" y="46282"/>
                  </a:cubicBezTo>
                  <a:cubicBezTo>
                    <a:pt x="7144" y="45330"/>
                    <a:pt x="7144" y="44377"/>
                    <a:pt x="7144" y="42472"/>
                  </a:cubicBezTo>
                  <a:lnTo>
                    <a:pt x="8096" y="39615"/>
                  </a:lnTo>
                  <a:cubicBezTo>
                    <a:pt x="8096" y="37710"/>
                    <a:pt x="9049" y="35805"/>
                    <a:pt x="9049" y="32947"/>
                  </a:cubicBezTo>
                  <a:cubicBezTo>
                    <a:pt x="10001" y="31042"/>
                    <a:pt x="10954" y="29137"/>
                    <a:pt x="10954" y="27232"/>
                  </a:cubicBezTo>
                  <a:cubicBezTo>
                    <a:pt x="11906" y="23422"/>
                    <a:pt x="14764" y="20565"/>
                    <a:pt x="16669" y="17707"/>
                  </a:cubicBezTo>
                  <a:cubicBezTo>
                    <a:pt x="18574" y="14850"/>
                    <a:pt x="20479" y="13897"/>
                    <a:pt x="22384" y="11992"/>
                  </a:cubicBezTo>
                  <a:cubicBezTo>
                    <a:pt x="22384" y="11992"/>
                    <a:pt x="23336" y="11040"/>
                    <a:pt x="23336" y="11040"/>
                  </a:cubicBezTo>
                  <a:cubicBezTo>
                    <a:pt x="24289" y="11040"/>
                    <a:pt x="24289" y="10087"/>
                    <a:pt x="25241" y="10087"/>
                  </a:cubicBezTo>
                  <a:cubicBezTo>
                    <a:pt x="26194" y="9135"/>
                    <a:pt x="26194" y="9135"/>
                    <a:pt x="27146" y="9135"/>
                  </a:cubicBezTo>
                  <a:cubicBezTo>
                    <a:pt x="28099" y="8182"/>
                    <a:pt x="28099" y="8182"/>
                    <a:pt x="28099" y="8182"/>
                  </a:cubicBezTo>
                  <a:cubicBezTo>
                    <a:pt x="30004" y="6277"/>
                    <a:pt x="32861" y="7230"/>
                    <a:pt x="34766" y="9135"/>
                  </a:cubicBezTo>
                  <a:cubicBezTo>
                    <a:pt x="33814" y="11992"/>
                    <a:pt x="33814" y="14850"/>
                    <a:pt x="30956" y="16755"/>
                  </a:cubicBezTo>
                  <a:cubicBezTo>
                    <a:pt x="30956" y="16755"/>
                    <a:pt x="30956" y="16755"/>
                    <a:pt x="30956" y="16755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858063" y="5504509"/>
              <a:ext cx="58598" cy="58598"/>
            </a:xfrm>
            <a:custGeom>
              <a:avLst/>
              <a:gdLst>
                <a:gd name="connsiteX0" fmla="*/ 39529 w 38100"/>
                <a:gd name="connsiteY0" fmla="*/ 24289 h 38100"/>
                <a:gd name="connsiteX1" fmla="*/ 38576 w 38100"/>
                <a:gd name="connsiteY1" fmla="*/ 28099 h 38100"/>
                <a:gd name="connsiteX2" fmla="*/ 36671 w 38100"/>
                <a:gd name="connsiteY2" fmla="*/ 32861 h 38100"/>
                <a:gd name="connsiteX3" fmla="*/ 35719 w 38100"/>
                <a:gd name="connsiteY3" fmla="*/ 34766 h 38100"/>
                <a:gd name="connsiteX4" fmla="*/ 34766 w 38100"/>
                <a:gd name="connsiteY4" fmla="*/ 35719 h 38100"/>
                <a:gd name="connsiteX5" fmla="*/ 33814 w 38100"/>
                <a:gd name="connsiteY5" fmla="*/ 36671 h 38100"/>
                <a:gd name="connsiteX6" fmla="*/ 31909 w 38100"/>
                <a:gd name="connsiteY6" fmla="*/ 37624 h 38100"/>
                <a:gd name="connsiteX7" fmla="*/ 30004 w 38100"/>
                <a:gd name="connsiteY7" fmla="*/ 38576 h 38100"/>
                <a:gd name="connsiteX8" fmla="*/ 25241 w 38100"/>
                <a:gd name="connsiteY8" fmla="*/ 39529 h 38100"/>
                <a:gd name="connsiteX9" fmla="*/ 22384 w 38100"/>
                <a:gd name="connsiteY9" fmla="*/ 39529 h 38100"/>
                <a:gd name="connsiteX10" fmla="*/ 20479 w 38100"/>
                <a:gd name="connsiteY10" fmla="*/ 39529 h 38100"/>
                <a:gd name="connsiteX11" fmla="*/ 15716 w 38100"/>
                <a:gd name="connsiteY11" fmla="*/ 38576 h 38100"/>
                <a:gd name="connsiteX12" fmla="*/ 11906 w 38100"/>
                <a:gd name="connsiteY12" fmla="*/ 35719 h 38100"/>
                <a:gd name="connsiteX13" fmla="*/ 11906 w 38100"/>
                <a:gd name="connsiteY13" fmla="*/ 35719 h 38100"/>
                <a:gd name="connsiteX14" fmla="*/ 11906 w 38100"/>
                <a:gd name="connsiteY14" fmla="*/ 35719 h 38100"/>
                <a:gd name="connsiteX15" fmla="*/ 8096 w 38100"/>
                <a:gd name="connsiteY15" fmla="*/ 30004 h 38100"/>
                <a:gd name="connsiteX16" fmla="*/ 7144 w 38100"/>
                <a:gd name="connsiteY16" fmla="*/ 23336 h 38100"/>
                <a:gd name="connsiteX17" fmla="*/ 7144 w 38100"/>
                <a:gd name="connsiteY17" fmla="*/ 21431 h 38100"/>
                <a:gd name="connsiteX18" fmla="*/ 7144 w 38100"/>
                <a:gd name="connsiteY18" fmla="*/ 20479 h 38100"/>
                <a:gd name="connsiteX19" fmla="*/ 8096 w 38100"/>
                <a:gd name="connsiteY19" fmla="*/ 16669 h 38100"/>
                <a:gd name="connsiteX20" fmla="*/ 11906 w 38100"/>
                <a:gd name="connsiteY20" fmla="*/ 10954 h 38100"/>
                <a:gd name="connsiteX21" fmla="*/ 11906 w 38100"/>
                <a:gd name="connsiteY21" fmla="*/ 10954 h 38100"/>
                <a:gd name="connsiteX22" fmla="*/ 11906 w 38100"/>
                <a:gd name="connsiteY22" fmla="*/ 10954 h 38100"/>
                <a:gd name="connsiteX23" fmla="*/ 15716 w 38100"/>
                <a:gd name="connsiteY23" fmla="*/ 8096 h 38100"/>
                <a:gd name="connsiteX24" fmla="*/ 20479 w 38100"/>
                <a:gd name="connsiteY24" fmla="*/ 7144 h 38100"/>
                <a:gd name="connsiteX25" fmla="*/ 22384 w 38100"/>
                <a:gd name="connsiteY25" fmla="*/ 7144 h 38100"/>
                <a:gd name="connsiteX26" fmla="*/ 23336 w 38100"/>
                <a:gd name="connsiteY26" fmla="*/ 7144 h 38100"/>
                <a:gd name="connsiteX27" fmla="*/ 24289 w 38100"/>
                <a:gd name="connsiteY27" fmla="*/ 7144 h 38100"/>
                <a:gd name="connsiteX28" fmla="*/ 25241 w 38100"/>
                <a:gd name="connsiteY28" fmla="*/ 7144 h 38100"/>
                <a:gd name="connsiteX29" fmla="*/ 27146 w 38100"/>
                <a:gd name="connsiteY29" fmla="*/ 7144 h 38100"/>
                <a:gd name="connsiteX30" fmla="*/ 30004 w 38100"/>
                <a:gd name="connsiteY30" fmla="*/ 8096 h 38100"/>
                <a:gd name="connsiteX31" fmla="*/ 33814 w 38100"/>
                <a:gd name="connsiteY31" fmla="*/ 10954 h 38100"/>
                <a:gd name="connsiteX32" fmla="*/ 34766 w 38100"/>
                <a:gd name="connsiteY32" fmla="*/ 11906 h 38100"/>
                <a:gd name="connsiteX33" fmla="*/ 35719 w 38100"/>
                <a:gd name="connsiteY33" fmla="*/ 12859 h 38100"/>
                <a:gd name="connsiteX34" fmla="*/ 36671 w 38100"/>
                <a:gd name="connsiteY34" fmla="*/ 14764 h 38100"/>
                <a:gd name="connsiteX35" fmla="*/ 38576 w 38100"/>
                <a:gd name="connsiteY35" fmla="*/ 19526 h 38100"/>
                <a:gd name="connsiteX36" fmla="*/ 39529 w 38100"/>
                <a:gd name="connsiteY36" fmla="*/ 24289 h 38100"/>
                <a:gd name="connsiteX37" fmla="*/ 39529 w 38100"/>
                <a:gd name="connsiteY37" fmla="*/ 24289 h 38100"/>
                <a:gd name="connsiteX38" fmla="*/ 33814 w 38100"/>
                <a:gd name="connsiteY38" fmla="*/ 24289 h 38100"/>
                <a:gd name="connsiteX39" fmla="*/ 32861 w 38100"/>
                <a:gd name="connsiteY39" fmla="*/ 21431 h 38100"/>
                <a:gd name="connsiteX40" fmla="*/ 31909 w 38100"/>
                <a:gd name="connsiteY40" fmla="*/ 19526 h 38100"/>
                <a:gd name="connsiteX41" fmla="*/ 30956 w 38100"/>
                <a:gd name="connsiteY41" fmla="*/ 18574 h 38100"/>
                <a:gd name="connsiteX42" fmla="*/ 30956 w 38100"/>
                <a:gd name="connsiteY42" fmla="*/ 18574 h 38100"/>
                <a:gd name="connsiteX43" fmla="*/ 30004 w 38100"/>
                <a:gd name="connsiteY43" fmla="*/ 18574 h 38100"/>
                <a:gd name="connsiteX44" fmla="*/ 28099 w 38100"/>
                <a:gd name="connsiteY44" fmla="*/ 17621 h 38100"/>
                <a:gd name="connsiteX45" fmla="*/ 27146 w 38100"/>
                <a:gd name="connsiteY45" fmla="*/ 17621 h 38100"/>
                <a:gd name="connsiteX46" fmla="*/ 25241 w 38100"/>
                <a:gd name="connsiteY46" fmla="*/ 17621 h 38100"/>
                <a:gd name="connsiteX47" fmla="*/ 24289 w 38100"/>
                <a:gd name="connsiteY47" fmla="*/ 17621 h 38100"/>
                <a:gd name="connsiteX48" fmla="*/ 24289 w 38100"/>
                <a:gd name="connsiteY48" fmla="*/ 17621 h 38100"/>
                <a:gd name="connsiteX49" fmla="*/ 24289 w 38100"/>
                <a:gd name="connsiteY49" fmla="*/ 17621 h 38100"/>
                <a:gd name="connsiteX50" fmla="*/ 23336 w 38100"/>
                <a:gd name="connsiteY50" fmla="*/ 17621 h 38100"/>
                <a:gd name="connsiteX51" fmla="*/ 19526 w 38100"/>
                <a:gd name="connsiteY51" fmla="*/ 20479 h 38100"/>
                <a:gd name="connsiteX52" fmla="*/ 19526 w 38100"/>
                <a:gd name="connsiteY52" fmla="*/ 20479 h 38100"/>
                <a:gd name="connsiteX53" fmla="*/ 17621 w 38100"/>
                <a:gd name="connsiteY53" fmla="*/ 23336 h 38100"/>
                <a:gd name="connsiteX54" fmla="*/ 17621 w 38100"/>
                <a:gd name="connsiteY54" fmla="*/ 24289 h 38100"/>
                <a:gd name="connsiteX55" fmla="*/ 17621 w 38100"/>
                <a:gd name="connsiteY55" fmla="*/ 25241 h 38100"/>
                <a:gd name="connsiteX56" fmla="*/ 17621 w 38100"/>
                <a:gd name="connsiteY56" fmla="*/ 26194 h 38100"/>
                <a:gd name="connsiteX57" fmla="*/ 17621 w 38100"/>
                <a:gd name="connsiteY57" fmla="*/ 29051 h 38100"/>
                <a:gd name="connsiteX58" fmla="*/ 19526 w 38100"/>
                <a:gd name="connsiteY58" fmla="*/ 31909 h 38100"/>
                <a:gd name="connsiteX59" fmla="*/ 19526 w 38100"/>
                <a:gd name="connsiteY59" fmla="*/ 31909 h 38100"/>
                <a:gd name="connsiteX60" fmla="*/ 21431 w 38100"/>
                <a:gd name="connsiteY60" fmla="*/ 33814 h 38100"/>
                <a:gd name="connsiteX61" fmla="*/ 23336 w 38100"/>
                <a:gd name="connsiteY61" fmla="*/ 34766 h 38100"/>
                <a:gd name="connsiteX62" fmla="*/ 25241 w 38100"/>
                <a:gd name="connsiteY62" fmla="*/ 34766 h 38100"/>
                <a:gd name="connsiteX63" fmla="*/ 26194 w 38100"/>
                <a:gd name="connsiteY63" fmla="*/ 34766 h 38100"/>
                <a:gd name="connsiteX64" fmla="*/ 29051 w 38100"/>
                <a:gd name="connsiteY64" fmla="*/ 34766 h 38100"/>
                <a:gd name="connsiteX65" fmla="*/ 30004 w 38100"/>
                <a:gd name="connsiteY65" fmla="*/ 34766 h 38100"/>
                <a:gd name="connsiteX66" fmla="*/ 30956 w 38100"/>
                <a:gd name="connsiteY66" fmla="*/ 33814 h 38100"/>
                <a:gd name="connsiteX67" fmla="*/ 30956 w 38100"/>
                <a:gd name="connsiteY67" fmla="*/ 33814 h 38100"/>
                <a:gd name="connsiteX68" fmla="*/ 31909 w 38100"/>
                <a:gd name="connsiteY68" fmla="*/ 32861 h 38100"/>
                <a:gd name="connsiteX69" fmla="*/ 32861 w 38100"/>
                <a:gd name="connsiteY69" fmla="*/ 31909 h 38100"/>
                <a:gd name="connsiteX70" fmla="*/ 33814 w 38100"/>
                <a:gd name="connsiteY70" fmla="*/ 30004 h 38100"/>
                <a:gd name="connsiteX71" fmla="*/ 33814 w 38100"/>
                <a:gd name="connsiteY71" fmla="*/ 24289 h 38100"/>
                <a:gd name="connsiteX72" fmla="*/ 33814 w 38100"/>
                <a:gd name="connsiteY72" fmla="*/ 2428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8100" h="38100">
                  <a:moveTo>
                    <a:pt x="39529" y="24289"/>
                  </a:moveTo>
                  <a:cubicBezTo>
                    <a:pt x="39529" y="25241"/>
                    <a:pt x="39529" y="26194"/>
                    <a:pt x="38576" y="28099"/>
                  </a:cubicBezTo>
                  <a:cubicBezTo>
                    <a:pt x="38576" y="30004"/>
                    <a:pt x="37624" y="30956"/>
                    <a:pt x="36671" y="32861"/>
                  </a:cubicBezTo>
                  <a:cubicBezTo>
                    <a:pt x="36671" y="33814"/>
                    <a:pt x="35719" y="33814"/>
                    <a:pt x="35719" y="34766"/>
                  </a:cubicBezTo>
                  <a:lnTo>
                    <a:pt x="34766" y="35719"/>
                  </a:lnTo>
                  <a:lnTo>
                    <a:pt x="33814" y="36671"/>
                  </a:lnTo>
                  <a:cubicBezTo>
                    <a:pt x="32861" y="36671"/>
                    <a:pt x="32861" y="37624"/>
                    <a:pt x="31909" y="37624"/>
                  </a:cubicBezTo>
                  <a:cubicBezTo>
                    <a:pt x="30956" y="37624"/>
                    <a:pt x="30004" y="38576"/>
                    <a:pt x="30004" y="38576"/>
                  </a:cubicBezTo>
                  <a:cubicBezTo>
                    <a:pt x="28099" y="39529"/>
                    <a:pt x="27146" y="39529"/>
                    <a:pt x="25241" y="39529"/>
                  </a:cubicBezTo>
                  <a:cubicBezTo>
                    <a:pt x="24289" y="39529"/>
                    <a:pt x="24289" y="39529"/>
                    <a:pt x="22384" y="39529"/>
                  </a:cubicBezTo>
                  <a:lnTo>
                    <a:pt x="20479" y="39529"/>
                  </a:lnTo>
                  <a:cubicBezTo>
                    <a:pt x="18574" y="39529"/>
                    <a:pt x="16669" y="38576"/>
                    <a:pt x="15716" y="38576"/>
                  </a:cubicBezTo>
                  <a:cubicBezTo>
                    <a:pt x="13811" y="37624"/>
                    <a:pt x="12859" y="36671"/>
                    <a:pt x="11906" y="35719"/>
                  </a:cubicBezTo>
                  <a:lnTo>
                    <a:pt x="11906" y="35719"/>
                  </a:lnTo>
                  <a:lnTo>
                    <a:pt x="11906" y="35719"/>
                  </a:lnTo>
                  <a:cubicBezTo>
                    <a:pt x="10001" y="33814"/>
                    <a:pt x="9049" y="31909"/>
                    <a:pt x="8096" y="30004"/>
                  </a:cubicBezTo>
                  <a:cubicBezTo>
                    <a:pt x="7144" y="28099"/>
                    <a:pt x="7144" y="26194"/>
                    <a:pt x="7144" y="23336"/>
                  </a:cubicBezTo>
                  <a:cubicBezTo>
                    <a:pt x="7144" y="22384"/>
                    <a:pt x="7144" y="22384"/>
                    <a:pt x="7144" y="21431"/>
                  </a:cubicBezTo>
                  <a:lnTo>
                    <a:pt x="7144" y="20479"/>
                  </a:lnTo>
                  <a:cubicBezTo>
                    <a:pt x="7144" y="19526"/>
                    <a:pt x="8096" y="17621"/>
                    <a:pt x="8096" y="16669"/>
                  </a:cubicBezTo>
                  <a:cubicBezTo>
                    <a:pt x="9049" y="14764"/>
                    <a:pt x="10001" y="12859"/>
                    <a:pt x="11906" y="10954"/>
                  </a:cubicBezTo>
                  <a:lnTo>
                    <a:pt x="11906" y="10954"/>
                  </a:lnTo>
                  <a:lnTo>
                    <a:pt x="11906" y="10954"/>
                  </a:lnTo>
                  <a:cubicBezTo>
                    <a:pt x="12859" y="10001"/>
                    <a:pt x="14764" y="9049"/>
                    <a:pt x="15716" y="8096"/>
                  </a:cubicBezTo>
                  <a:cubicBezTo>
                    <a:pt x="16669" y="7144"/>
                    <a:pt x="18574" y="7144"/>
                    <a:pt x="20479" y="7144"/>
                  </a:cubicBezTo>
                  <a:lnTo>
                    <a:pt x="22384" y="7144"/>
                  </a:lnTo>
                  <a:lnTo>
                    <a:pt x="23336" y="7144"/>
                  </a:lnTo>
                  <a:cubicBezTo>
                    <a:pt x="24289" y="7144"/>
                    <a:pt x="24289" y="7144"/>
                    <a:pt x="24289" y="7144"/>
                  </a:cubicBezTo>
                  <a:lnTo>
                    <a:pt x="25241" y="7144"/>
                  </a:lnTo>
                  <a:cubicBezTo>
                    <a:pt x="26194" y="7144"/>
                    <a:pt x="26194" y="7144"/>
                    <a:pt x="27146" y="7144"/>
                  </a:cubicBezTo>
                  <a:lnTo>
                    <a:pt x="30004" y="8096"/>
                  </a:lnTo>
                  <a:cubicBezTo>
                    <a:pt x="30956" y="9049"/>
                    <a:pt x="32861" y="10001"/>
                    <a:pt x="33814" y="10954"/>
                  </a:cubicBezTo>
                  <a:lnTo>
                    <a:pt x="34766" y="11906"/>
                  </a:lnTo>
                  <a:cubicBezTo>
                    <a:pt x="35719" y="12859"/>
                    <a:pt x="35719" y="12859"/>
                    <a:pt x="35719" y="12859"/>
                  </a:cubicBezTo>
                  <a:lnTo>
                    <a:pt x="36671" y="14764"/>
                  </a:lnTo>
                  <a:cubicBezTo>
                    <a:pt x="37624" y="15716"/>
                    <a:pt x="38576" y="17621"/>
                    <a:pt x="38576" y="19526"/>
                  </a:cubicBezTo>
                  <a:cubicBezTo>
                    <a:pt x="39529" y="20479"/>
                    <a:pt x="38576" y="22384"/>
                    <a:pt x="39529" y="24289"/>
                  </a:cubicBezTo>
                  <a:lnTo>
                    <a:pt x="39529" y="24289"/>
                  </a:lnTo>
                  <a:close/>
                  <a:moveTo>
                    <a:pt x="33814" y="24289"/>
                  </a:moveTo>
                  <a:cubicBezTo>
                    <a:pt x="33814" y="23336"/>
                    <a:pt x="33814" y="22384"/>
                    <a:pt x="32861" y="21431"/>
                  </a:cubicBezTo>
                  <a:cubicBezTo>
                    <a:pt x="32861" y="20479"/>
                    <a:pt x="31909" y="20479"/>
                    <a:pt x="31909" y="19526"/>
                  </a:cubicBezTo>
                  <a:lnTo>
                    <a:pt x="30956" y="18574"/>
                  </a:lnTo>
                  <a:cubicBezTo>
                    <a:pt x="30956" y="18574"/>
                    <a:pt x="30004" y="17621"/>
                    <a:pt x="30956" y="18574"/>
                  </a:cubicBezTo>
                  <a:lnTo>
                    <a:pt x="30004" y="18574"/>
                  </a:lnTo>
                  <a:cubicBezTo>
                    <a:pt x="29051" y="17621"/>
                    <a:pt x="28099" y="17621"/>
                    <a:pt x="28099" y="17621"/>
                  </a:cubicBezTo>
                  <a:cubicBezTo>
                    <a:pt x="28099" y="17621"/>
                    <a:pt x="27146" y="17621"/>
                    <a:pt x="27146" y="17621"/>
                  </a:cubicBezTo>
                  <a:cubicBezTo>
                    <a:pt x="27146" y="17621"/>
                    <a:pt x="26194" y="17621"/>
                    <a:pt x="25241" y="17621"/>
                  </a:cubicBezTo>
                  <a:lnTo>
                    <a:pt x="24289" y="17621"/>
                  </a:lnTo>
                  <a:cubicBezTo>
                    <a:pt x="24289" y="17621"/>
                    <a:pt x="23336" y="17621"/>
                    <a:pt x="24289" y="17621"/>
                  </a:cubicBezTo>
                  <a:lnTo>
                    <a:pt x="24289" y="17621"/>
                  </a:lnTo>
                  <a:lnTo>
                    <a:pt x="23336" y="17621"/>
                  </a:lnTo>
                  <a:cubicBezTo>
                    <a:pt x="21431" y="18574"/>
                    <a:pt x="20479" y="18574"/>
                    <a:pt x="19526" y="20479"/>
                  </a:cubicBezTo>
                  <a:lnTo>
                    <a:pt x="19526" y="20479"/>
                  </a:lnTo>
                  <a:cubicBezTo>
                    <a:pt x="18574" y="21431"/>
                    <a:pt x="18574" y="22384"/>
                    <a:pt x="17621" y="23336"/>
                  </a:cubicBezTo>
                  <a:cubicBezTo>
                    <a:pt x="17621" y="23336"/>
                    <a:pt x="17621" y="24289"/>
                    <a:pt x="17621" y="24289"/>
                  </a:cubicBezTo>
                  <a:lnTo>
                    <a:pt x="17621" y="25241"/>
                  </a:lnTo>
                  <a:cubicBezTo>
                    <a:pt x="17621" y="25241"/>
                    <a:pt x="17621" y="26194"/>
                    <a:pt x="17621" y="26194"/>
                  </a:cubicBezTo>
                  <a:cubicBezTo>
                    <a:pt x="17621" y="27146"/>
                    <a:pt x="17621" y="28099"/>
                    <a:pt x="17621" y="29051"/>
                  </a:cubicBezTo>
                  <a:cubicBezTo>
                    <a:pt x="17621" y="30004"/>
                    <a:pt x="18574" y="30956"/>
                    <a:pt x="19526" y="31909"/>
                  </a:cubicBezTo>
                  <a:lnTo>
                    <a:pt x="19526" y="31909"/>
                  </a:lnTo>
                  <a:cubicBezTo>
                    <a:pt x="20479" y="32861"/>
                    <a:pt x="20479" y="32861"/>
                    <a:pt x="21431" y="33814"/>
                  </a:cubicBezTo>
                  <a:cubicBezTo>
                    <a:pt x="22384" y="34766"/>
                    <a:pt x="22384" y="34766"/>
                    <a:pt x="23336" y="34766"/>
                  </a:cubicBezTo>
                  <a:lnTo>
                    <a:pt x="25241" y="34766"/>
                  </a:lnTo>
                  <a:cubicBezTo>
                    <a:pt x="25241" y="34766"/>
                    <a:pt x="26194" y="34766"/>
                    <a:pt x="26194" y="34766"/>
                  </a:cubicBezTo>
                  <a:cubicBezTo>
                    <a:pt x="27146" y="34766"/>
                    <a:pt x="28099" y="34766"/>
                    <a:pt x="29051" y="34766"/>
                  </a:cubicBezTo>
                  <a:cubicBezTo>
                    <a:pt x="29051" y="34766"/>
                    <a:pt x="30004" y="34766"/>
                    <a:pt x="30004" y="34766"/>
                  </a:cubicBezTo>
                  <a:cubicBezTo>
                    <a:pt x="30004" y="34766"/>
                    <a:pt x="30956" y="33814"/>
                    <a:pt x="30956" y="33814"/>
                  </a:cubicBezTo>
                  <a:cubicBezTo>
                    <a:pt x="30956" y="33814"/>
                    <a:pt x="31909" y="32861"/>
                    <a:pt x="30956" y="33814"/>
                  </a:cubicBezTo>
                  <a:lnTo>
                    <a:pt x="31909" y="32861"/>
                  </a:lnTo>
                  <a:cubicBezTo>
                    <a:pt x="31909" y="32861"/>
                    <a:pt x="32861" y="31909"/>
                    <a:pt x="32861" y="31909"/>
                  </a:cubicBezTo>
                  <a:cubicBezTo>
                    <a:pt x="33814" y="30956"/>
                    <a:pt x="33814" y="30004"/>
                    <a:pt x="33814" y="30004"/>
                  </a:cubicBezTo>
                  <a:cubicBezTo>
                    <a:pt x="33814" y="26194"/>
                    <a:pt x="33814" y="24289"/>
                    <a:pt x="33814" y="24289"/>
                  </a:cubicBezTo>
                  <a:lnTo>
                    <a:pt x="33814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926915" y="5469350"/>
              <a:ext cx="58598" cy="58598"/>
            </a:xfrm>
            <a:custGeom>
              <a:avLst/>
              <a:gdLst>
                <a:gd name="connsiteX0" fmla="*/ 37624 w 38100"/>
                <a:gd name="connsiteY0" fmla="*/ 23336 h 38100"/>
                <a:gd name="connsiteX1" fmla="*/ 37624 w 38100"/>
                <a:gd name="connsiteY1" fmla="*/ 23336 h 38100"/>
                <a:gd name="connsiteX2" fmla="*/ 37624 w 38100"/>
                <a:gd name="connsiteY2" fmla="*/ 27146 h 38100"/>
                <a:gd name="connsiteX3" fmla="*/ 35719 w 38100"/>
                <a:gd name="connsiteY3" fmla="*/ 31909 h 38100"/>
                <a:gd name="connsiteX4" fmla="*/ 33814 w 38100"/>
                <a:gd name="connsiteY4" fmla="*/ 34766 h 38100"/>
                <a:gd name="connsiteX5" fmla="*/ 31909 w 38100"/>
                <a:gd name="connsiteY5" fmla="*/ 36671 h 38100"/>
                <a:gd name="connsiteX6" fmla="*/ 24289 w 38100"/>
                <a:gd name="connsiteY6" fmla="*/ 39529 h 38100"/>
                <a:gd name="connsiteX7" fmla="*/ 22384 w 38100"/>
                <a:gd name="connsiteY7" fmla="*/ 39529 h 38100"/>
                <a:gd name="connsiteX8" fmla="*/ 20479 w 38100"/>
                <a:gd name="connsiteY8" fmla="*/ 39529 h 38100"/>
                <a:gd name="connsiteX9" fmla="*/ 15716 w 38100"/>
                <a:gd name="connsiteY9" fmla="*/ 38576 h 38100"/>
                <a:gd name="connsiteX10" fmla="*/ 11906 w 38100"/>
                <a:gd name="connsiteY10" fmla="*/ 35719 h 38100"/>
                <a:gd name="connsiteX11" fmla="*/ 10954 w 38100"/>
                <a:gd name="connsiteY11" fmla="*/ 34766 h 38100"/>
                <a:gd name="connsiteX12" fmla="*/ 10001 w 38100"/>
                <a:gd name="connsiteY12" fmla="*/ 33814 h 38100"/>
                <a:gd name="connsiteX13" fmla="*/ 9049 w 38100"/>
                <a:gd name="connsiteY13" fmla="*/ 31909 h 38100"/>
                <a:gd name="connsiteX14" fmla="*/ 7144 w 38100"/>
                <a:gd name="connsiteY14" fmla="*/ 22384 h 38100"/>
                <a:gd name="connsiteX15" fmla="*/ 10001 w 38100"/>
                <a:gd name="connsiteY15" fmla="*/ 13811 h 38100"/>
                <a:gd name="connsiteX16" fmla="*/ 16669 w 38100"/>
                <a:gd name="connsiteY16" fmla="*/ 8096 h 38100"/>
                <a:gd name="connsiteX17" fmla="*/ 24289 w 38100"/>
                <a:gd name="connsiteY17" fmla="*/ 7144 h 38100"/>
                <a:gd name="connsiteX18" fmla="*/ 28099 w 38100"/>
                <a:gd name="connsiteY18" fmla="*/ 8096 h 38100"/>
                <a:gd name="connsiteX19" fmla="*/ 30956 w 38100"/>
                <a:gd name="connsiteY19" fmla="*/ 10001 h 38100"/>
                <a:gd name="connsiteX20" fmla="*/ 33814 w 38100"/>
                <a:gd name="connsiteY20" fmla="*/ 11906 h 38100"/>
                <a:gd name="connsiteX21" fmla="*/ 35719 w 38100"/>
                <a:gd name="connsiteY21" fmla="*/ 13811 h 38100"/>
                <a:gd name="connsiteX22" fmla="*/ 37624 w 38100"/>
                <a:gd name="connsiteY22" fmla="*/ 18574 h 38100"/>
                <a:gd name="connsiteX23" fmla="*/ 38576 w 38100"/>
                <a:gd name="connsiteY23" fmla="*/ 21431 h 38100"/>
                <a:gd name="connsiteX24" fmla="*/ 37624 w 38100"/>
                <a:gd name="connsiteY24" fmla="*/ 23336 h 38100"/>
                <a:gd name="connsiteX25" fmla="*/ 37624 w 38100"/>
                <a:gd name="connsiteY25" fmla="*/ 23336 h 38100"/>
                <a:gd name="connsiteX26" fmla="*/ 30004 w 38100"/>
                <a:gd name="connsiteY26" fmla="*/ 23336 h 38100"/>
                <a:gd name="connsiteX27" fmla="*/ 30004 w 38100"/>
                <a:gd name="connsiteY27" fmla="*/ 23336 h 38100"/>
                <a:gd name="connsiteX28" fmla="*/ 30004 w 38100"/>
                <a:gd name="connsiteY28" fmla="*/ 21431 h 38100"/>
                <a:gd name="connsiteX29" fmla="*/ 29051 w 38100"/>
                <a:gd name="connsiteY29" fmla="*/ 19526 h 38100"/>
                <a:gd name="connsiteX30" fmla="*/ 28099 w 38100"/>
                <a:gd name="connsiteY30" fmla="*/ 17621 h 38100"/>
                <a:gd name="connsiteX31" fmla="*/ 27146 w 38100"/>
                <a:gd name="connsiteY31" fmla="*/ 16669 h 38100"/>
                <a:gd name="connsiteX32" fmla="*/ 23336 w 38100"/>
                <a:gd name="connsiteY32" fmla="*/ 14764 h 38100"/>
                <a:gd name="connsiteX33" fmla="*/ 18574 w 38100"/>
                <a:gd name="connsiteY33" fmla="*/ 15716 h 38100"/>
                <a:gd name="connsiteX34" fmla="*/ 14764 w 38100"/>
                <a:gd name="connsiteY34" fmla="*/ 19526 h 38100"/>
                <a:gd name="connsiteX35" fmla="*/ 13811 w 38100"/>
                <a:gd name="connsiteY35" fmla="*/ 24289 h 38100"/>
                <a:gd name="connsiteX36" fmla="*/ 14764 w 38100"/>
                <a:gd name="connsiteY36" fmla="*/ 28099 h 38100"/>
                <a:gd name="connsiteX37" fmla="*/ 15716 w 38100"/>
                <a:gd name="connsiteY37" fmla="*/ 29051 h 38100"/>
                <a:gd name="connsiteX38" fmla="*/ 15716 w 38100"/>
                <a:gd name="connsiteY38" fmla="*/ 29051 h 38100"/>
                <a:gd name="connsiteX39" fmla="*/ 15716 w 38100"/>
                <a:gd name="connsiteY39" fmla="*/ 29051 h 38100"/>
                <a:gd name="connsiteX40" fmla="*/ 17621 w 38100"/>
                <a:gd name="connsiteY40" fmla="*/ 30004 h 38100"/>
                <a:gd name="connsiteX41" fmla="*/ 19526 w 38100"/>
                <a:gd name="connsiteY41" fmla="*/ 30004 h 38100"/>
                <a:gd name="connsiteX42" fmla="*/ 21431 w 38100"/>
                <a:gd name="connsiteY42" fmla="*/ 30004 h 38100"/>
                <a:gd name="connsiteX43" fmla="*/ 22384 w 38100"/>
                <a:gd name="connsiteY43" fmla="*/ 30004 h 38100"/>
                <a:gd name="connsiteX44" fmla="*/ 25241 w 38100"/>
                <a:gd name="connsiteY44" fmla="*/ 29051 h 38100"/>
                <a:gd name="connsiteX45" fmla="*/ 28099 w 38100"/>
                <a:gd name="connsiteY45" fmla="*/ 27146 h 38100"/>
                <a:gd name="connsiteX46" fmla="*/ 29051 w 38100"/>
                <a:gd name="connsiteY46" fmla="*/ 25241 h 38100"/>
                <a:gd name="connsiteX47" fmla="*/ 30004 w 38100"/>
                <a:gd name="connsiteY47" fmla="*/ 23336 h 38100"/>
                <a:gd name="connsiteX48" fmla="*/ 30004 w 38100"/>
                <a:gd name="connsiteY48" fmla="*/ 23336 h 38100"/>
                <a:gd name="connsiteX49" fmla="*/ 30004 w 38100"/>
                <a:gd name="connsiteY49" fmla="*/ 2333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100" h="38100">
                  <a:moveTo>
                    <a:pt x="37624" y="23336"/>
                  </a:moveTo>
                  <a:cubicBezTo>
                    <a:pt x="37624" y="23336"/>
                    <a:pt x="37624" y="24289"/>
                    <a:pt x="37624" y="23336"/>
                  </a:cubicBezTo>
                  <a:cubicBezTo>
                    <a:pt x="37624" y="25241"/>
                    <a:pt x="37624" y="25241"/>
                    <a:pt x="37624" y="27146"/>
                  </a:cubicBezTo>
                  <a:cubicBezTo>
                    <a:pt x="37624" y="29051"/>
                    <a:pt x="36671" y="30004"/>
                    <a:pt x="35719" y="31909"/>
                  </a:cubicBezTo>
                  <a:cubicBezTo>
                    <a:pt x="34766" y="32861"/>
                    <a:pt x="34766" y="33814"/>
                    <a:pt x="33814" y="34766"/>
                  </a:cubicBezTo>
                  <a:cubicBezTo>
                    <a:pt x="32861" y="35719"/>
                    <a:pt x="32861" y="35719"/>
                    <a:pt x="31909" y="36671"/>
                  </a:cubicBezTo>
                  <a:cubicBezTo>
                    <a:pt x="29051" y="38576"/>
                    <a:pt x="27146" y="39529"/>
                    <a:pt x="24289" y="39529"/>
                  </a:cubicBezTo>
                  <a:cubicBezTo>
                    <a:pt x="23336" y="39529"/>
                    <a:pt x="23336" y="39529"/>
                    <a:pt x="22384" y="39529"/>
                  </a:cubicBezTo>
                  <a:lnTo>
                    <a:pt x="20479" y="39529"/>
                  </a:lnTo>
                  <a:cubicBezTo>
                    <a:pt x="19526" y="39529"/>
                    <a:pt x="17621" y="38576"/>
                    <a:pt x="15716" y="38576"/>
                  </a:cubicBezTo>
                  <a:cubicBezTo>
                    <a:pt x="14764" y="37624"/>
                    <a:pt x="12859" y="36671"/>
                    <a:pt x="11906" y="35719"/>
                  </a:cubicBezTo>
                  <a:lnTo>
                    <a:pt x="10954" y="34766"/>
                  </a:lnTo>
                  <a:cubicBezTo>
                    <a:pt x="10001" y="33814"/>
                    <a:pt x="10001" y="33814"/>
                    <a:pt x="10001" y="33814"/>
                  </a:cubicBezTo>
                  <a:cubicBezTo>
                    <a:pt x="10001" y="32861"/>
                    <a:pt x="9049" y="32861"/>
                    <a:pt x="9049" y="31909"/>
                  </a:cubicBezTo>
                  <a:cubicBezTo>
                    <a:pt x="7144" y="28099"/>
                    <a:pt x="7144" y="26194"/>
                    <a:pt x="7144" y="22384"/>
                  </a:cubicBezTo>
                  <a:cubicBezTo>
                    <a:pt x="7144" y="20479"/>
                    <a:pt x="8096" y="16669"/>
                    <a:pt x="10001" y="13811"/>
                  </a:cubicBezTo>
                  <a:cubicBezTo>
                    <a:pt x="11906" y="10954"/>
                    <a:pt x="13811" y="10001"/>
                    <a:pt x="16669" y="8096"/>
                  </a:cubicBezTo>
                  <a:cubicBezTo>
                    <a:pt x="19526" y="7144"/>
                    <a:pt x="22384" y="7144"/>
                    <a:pt x="24289" y="7144"/>
                  </a:cubicBezTo>
                  <a:cubicBezTo>
                    <a:pt x="25241" y="7144"/>
                    <a:pt x="27146" y="7144"/>
                    <a:pt x="28099" y="8096"/>
                  </a:cubicBezTo>
                  <a:cubicBezTo>
                    <a:pt x="29051" y="8096"/>
                    <a:pt x="30004" y="9049"/>
                    <a:pt x="30956" y="10001"/>
                  </a:cubicBezTo>
                  <a:cubicBezTo>
                    <a:pt x="31909" y="10954"/>
                    <a:pt x="32861" y="10954"/>
                    <a:pt x="33814" y="11906"/>
                  </a:cubicBezTo>
                  <a:cubicBezTo>
                    <a:pt x="34766" y="12859"/>
                    <a:pt x="34766" y="12859"/>
                    <a:pt x="35719" y="13811"/>
                  </a:cubicBezTo>
                  <a:cubicBezTo>
                    <a:pt x="36671" y="15716"/>
                    <a:pt x="37624" y="17621"/>
                    <a:pt x="37624" y="18574"/>
                  </a:cubicBezTo>
                  <a:cubicBezTo>
                    <a:pt x="38576" y="19526"/>
                    <a:pt x="37624" y="20479"/>
                    <a:pt x="38576" y="21431"/>
                  </a:cubicBezTo>
                  <a:cubicBezTo>
                    <a:pt x="37624" y="23336"/>
                    <a:pt x="37624" y="23336"/>
                    <a:pt x="37624" y="23336"/>
                  </a:cubicBezTo>
                  <a:lnTo>
                    <a:pt x="37624" y="23336"/>
                  </a:lnTo>
                  <a:close/>
                  <a:moveTo>
                    <a:pt x="30004" y="23336"/>
                  </a:moveTo>
                  <a:cubicBezTo>
                    <a:pt x="30004" y="23336"/>
                    <a:pt x="30004" y="23336"/>
                    <a:pt x="30004" y="23336"/>
                  </a:cubicBezTo>
                  <a:cubicBezTo>
                    <a:pt x="30004" y="22384"/>
                    <a:pt x="30004" y="21431"/>
                    <a:pt x="30004" y="21431"/>
                  </a:cubicBezTo>
                  <a:cubicBezTo>
                    <a:pt x="30004" y="20479"/>
                    <a:pt x="30004" y="19526"/>
                    <a:pt x="29051" y="19526"/>
                  </a:cubicBezTo>
                  <a:cubicBezTo>
                    <a:pt x="29051" y="18574"/>
                    <a:pt x="28099" y="18574"/>
                    <a:pt x="28099" y="17621"/>
                  </a:cubicBezTo>
                  <a:cubicBezTo>
                    <a:pt x="28099" y="17621"/>
                    <a:pt x="27146" y="16669"/>
                    <a:pt x="27146" y="16669"/>
                  </a:cubicBezTo>
                  <a:cubicBezTo>
                    <a:pt x="26194" y="15716"/>
                    <a:pt x="25241" y="15716"/>
                    <a:pt x="23336" y="14764"/>
                  </a:cubicBezTo>
                  <a:cubicBezTo>
                    <a:pt x="21431" y="14764"/>
                    <a:pt x="20479" y="14764"/>
                    <a:pt x="18574" y="15716"/>
                  </a:cubicBezTo>
                  <a:cubicBezTo>
                    <a:pt x="17621" y="15716"/>
                    <a:pt x="15716" y="17621"/>
                    <a:pt x="14764" y="19526"/>
                  </a:cubicBezTo>
                  <a:cubicBezTo>
                    <a:pt x="13811" y="21431"/>
                    <a:pt x="13811" y="21431"/>
                    <a:pt x="13811" y="24289"/>
                  </a:cubicBezTo>
                  <a:cubicBezTo>
                    <a:pt x="13811" y="25241"/>
                    <a:pt x="14764" y="28099"/>
                    <a:pt x="14764" y="28099"/>
                  </a:cubicBezTo>
                  <a:cubicBezTo>
                    <a:pt x="14764" y="28099"/>
                    <a:pt x="15716" y="29051"/>
                    <a:pt x="15716" y="29051"/>
                  </a:cubicBezTo>
                  <a:cubicBezTo>
                    <a:pt x="15716" y="29051"/>
                    <a:pt x="16669" y="30004"/>
                    <a:pt x="15716" y="29051"/>
                  </a:cubicBezTo>
                  <a:lnTo>
                    <a:pt x="15716" y="29051"/>
                  </a:lnTo>
                  <a:cubicBezTo>
                    <a:pt x="16669" y="30004"/>
                    <a:pt x="16669" y="30004"/>
                    <a:pt x="17621" y="30004"/>
                  </a:cubicBezTo>
                  <a:cubicBezTo>
                    <a:pt x="18574" y="30004"/>
                    <a:pt x="18574" y="30004"/>
                    <a:pt x="19526" y="30004"/>
                  </a:cubicBezTo>
                  <a:lnTo>
                    <a:pt x="21431" y="30004"/>
                  </a:lnTo>
                  <a:cubicBezTo>
                    <a:pt x="21431" y="30004"/>
                    <a:pt x="22384" y="30004"/>
                    <a:pt x="22384" y="30004"/>
                  </a:cubicBezTo>
                  <a:cubicBezTo>
                    <a:pt x="24289" y="30004"/>
                    <a:pt x="25241" y="29051"/>
                    <a:pt x="25241" y="29051"/>
                  </a:cubicBezTo>
                  <a:cubicBezTo>
                    <a:pt x="27146" y="28099"/>
                    <a:pt x="27146" y="28099"/>
                    <a:pt x="28099" y="27146"/>
                  </a:cubicBezTo>
                  <a:cubicBezTo>
                    <a:pt x="29051" y="26194"/>
                    <a:pt x="29051" y="26194"/>
                    <a:pt x="29051" y="25241"/>
                  </a:cubicBezTo>
                  <a:cubicBezTo>
                    <a:pt x="29051" y="25241"/>
                    <a:pt x="29051" y="24289"/>
                    <a:pt x="30004" y="23336"/>
                  </a:cubicBezTo>
                  <a:cubicBezTo>
                    <a:pt x="30004" y="23336"/>
                    <a:pt x="30004" y="23336"/>
                    <a:pt x="30004" y="23336"/>
                  </a:cubicBezTo>
                  <a:lnTo>
                    <a:pt x="30004" y="233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4413605" y="5784364"/>
              <a:ext cx="175794" cy="73247"/>
            </a:xfrm>
            <a:custGeom>
              <a:avLst/>
              <a:gdLst>
                <a:gd name="connsiteX0" fmla="*/ 13233 w 114300"/>
                <a:gd name="connsiteY0" fmla="*/ 8064 h 47625"/>
                <a:gd name="connsiteX1" fmla="*/ 17042 w 114300"/>
                <a:gd name="connsiteY1" fmla="*/ 10921 h 47625"/>
                <a:gd name="connsiteX2" fmla="*/ 25615 w 114300"/>
                <a:gd name="connsiteY2" fmla="*/ 17589 h 47625"/>
                <a:gd name="connsiteX3" fmla="*/ 31330 w 114300"/>
                <a:gd name="connsiteY3" fmla="*/ 21399 h 47625"/>
                <a:gd name="connsiteX4" fmla="*/ 37997 w 114300"/>
                <a:gd name="connsiteY4" fmla="*/ 25209 h 47625"/>
                <a:gd name="connsiteX5" fmla="*/ 46570 w 114300"/>
                <a:gd name="connsiteY5" fmla="*/ 28066 h 47625"/>
                <a:gd name="connsiteX6" fmla="*/ 55142 w 114300"/>
                <a:gd name="connsiteY6" fmla="*/ 30924 h 47625"/>
                <a:gd name="connsiteX7" fmla="*/ 63715 w 114300"/>
                <a:gd name="connsiteY7" fmla="*/ 32828 h 47625"/>
                <a:gd name="connsiteX8" fmla="*/ 72287 w 114300"/>
                <a:gd name="connsiteY8" fmla="*/ 33781 h 47625"/>
                <a:gd name="connsiteX9" fmla="*/ 87527 w 114300"/>
                <a:gd name="connsiteY9" fmla="*/ 33781 h 47625"/>
                <a:gd name="connsiteX10" fmla="*/ 101815 w 114300"/>
                <a:gd name="connsiteY10" fmla="*/ 32828 h 47625"/>
                <a:gd name="connsiteX11" fmla="*/ 102767 w 114300"/>
                <a:gd name="connsiteY11" fmla="*/ 32828 h 47625"/>
                <a:gd name="connsiteX12" fmla="*/ 107530 w 114300"/>
                <a:gd name="connsiteY12" fmla="*/ 37591 h 47625"/>
                <a:gd name="connsiteX13" fmla="*/ 102767 w 114300"/>
                <a:gd name="connsiteY13" fmla="*/ 42353 h 47625"/>
                <a:gd name="connsiteX14" fmla="*/ 102767 w 114300"/>
                <a:gd name="connsiteY14" fmla="*/ 42353 h 47625"/>
                <a:gd name="connsiteX15" fmla="*/ 87527 w 114300"/>
                <a:gd name="connsiteY15" fmla="*/ 42353 h 47625"/>
                <a:gd name="connsiteX16" fmla="*/ 72287 w 114300"/>
                <a:gd name="connsiteY16" fmla="*/ 41401 h 47625"/>
                <a:gd name="connsiteX17" fmla="*/ 63715 w 114300"/>
                <a:gd name="connsiteY17" fmla="*/ 40449 h 47625"/>
                <a:gd name="connsiteX18" fmla="*/ 54190 w 114300"/>
                <a:gd name="connsiteY18" fmla="*/ 38544 h 47625"/>
                <a:gd name="connsiteX19" fmla="*/ 45617 w 114300"/>
                <a:gd name="connsiteY19" fmla="*/ 35686 h 47625"/>
                <a:gd name="connsiteX20" fmla="*/ 37045 w 114300"/>
                <a:gd name="connsiteY20" fmla="*/ 32828 h 47625"/>
                <a:gd name="connsiteX21" fmla="*/ 29425 w 114300"/>
                <a:gd name="connsiteY21" fmla="*/ 29019 h 47625"/>
                <a:gd name="connsiteX22" fmla="*/ 22758 w 114300"/>
                <a:gd name="connsiteY22" fmla="*/ 26161 h 47625"/>
                <a:gd name="connsiteX23" fmla="*/ 9422 w 114300"/>
                <a:gd name="connsiteY23" fmla="*/ 18541 h 47625"/>
                <a:gd name="connsiteX24" fmla="*/ 7517 w 114300"/>
                <a:gd name="connsiteY24" fmla="*/ 11874 h 47625"/>
                <a:gd name="connsiteX25" fmla="*/ 13233 w 114300"/>
                <a:gd name="connsiteY25" fmla="*/ 8064 h 47625"/>
                <a:gd name="connsiteX26" fmla="*/ 13233 w 114300"/>
                <a:gd name="connsiteY26" fmla="*/ 80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300" h="47625">
                  <a:moveTo>
                    <a:pt x="13233" y="8064"/>
                  </a:moveTo>
                  <a:cubicBezTo>
                    <a:pt x="13233" y="8064"/>
                    <a:pt x="14185" y="9016"/>
                    <a:pt x="17042" y="10921"/>
                  </a:cubicBezTo>
                  <a:cubicBezTo>
                    <a:pt x="18947" y="12826"/>
                    <a:pt x="21805" y="14731"/>
                    <a:pt x="25615" y="17589"/>
                  </a:cubicBezTo>
                  <a:cubicBezTo>
                    <a:pt x="27520" y="18541"/>
                    <a:pt x="29425" y="19494"/>
                    <a:pt x="31330" y="21399"/>
                  </a:cubicBezTo>
                  <a:cubicBezTo>
                    <a:pt x="33235" y="22351"/>
                    <a:pt x="36092" y="24256"/>
                    <a:pt x="37997" y="25209"/>
                  </a:cubicBezTo>
                  <a:cubicBezTo>
                    <a:pt x="40855" y="26161"/>
                    <a:pt x="43712" y="27114"/>
                    <a:pt x="46570" y="28066"/>
                  </a:cubicBezTo>
                  <a:cubicBezTo>
                    <a:pt x="49427" y="29019"/>
                    <a:pt x="52285" y="29971"/>
                    <a:pt x="55142" y="30924"/>
                  </a:cubicBezTo>
                  <a:cubicBezTo>
                    <a:pt x="58000" y="31876"/>
                    <a:pt x="60858" y="31876"/>
                    <a:pt x="63715" y="32828"/>
                  </a:cubicBezTo>
                  <a:cubicBezTo>
                    <a:pt x="66572" y="33781"/>
                    <a:pt x="69430" y="33781"/>
                    <a:pt x="72287" y="33781"/>
                  </a:cubicBezTo>
                  <a:cubicBezTo>
                    <a:pt x="78002" y="33781"/>
                    <a:pt x="82765" y="34734"/>
                    <a:pt x="87527" y="33781"/>
                  </a:cubicBezTo>
                  <a:cubicBezTo>
                    <a:pt x="96100" y="32828"/>
                    <a:pt x="101815" y="32828"/>
                    <a:pt x="101815" y="32828"/>
                  </a:cubicBezTo>
                  <a:lnTo>
                    <a:pt x="102767" y="32828"/>
                  </a:lnTo>
                  <a:cubicBezTo>
                    <a:pt x="105625" y="32828"/>
                    <a:pt x="107530" y="34734"/>
                    <a:pt x="107530" y="37591"/>
                  </a:cubicBezTo>
                  <a:cubicBezTo>
                    <a:pt x="107530" y="40449"/>
                    <a:pt x="105625" y="42353"/>
                    <a:pt x="102767" y="42353"/>
                  </a:cubicBezTo>
                  <a:cubicBezTo>
                    <a:pt x="102767" y="42353"/>
                    <a:pt x="102767" y="42353"/>
                    <a:pt x="102767" y="42353"/>
                  </a:cubicBezTo>
                  <a:cubicBezTo>
                    <a:pt x="102767" y="42353"/>
                    <a:pt x="97052" y="42353"/>
                    <a:pt x="87527" y="42353"/>
                  </a:cubicBezTo>
                  <a:cubicBezTo>
                    <a:pt x="82765" y="42353"/>
                    <a:pt x="78002" y="41401"/>
                    <a:pt x="72287" y="41401"/>
                  </a:cubicBezTo>
                  <a:cubicBezTo>
                    <a:pt x="69430" y="41401"/>
                    <a:pt x="66572" y="40449"/>
                    <a:pt x="63715" y="40449"/>
                  </a:cubicBezTo>
                  <a:cubicBezTo>
                    <a:pt x="60858" y="39496"/>
                    <a:pt x="58000" y="39496"/>
                    <a:pt x="54190" y="38544"/>
                  </a:cubicBezTo>
                  <a:cubicBezTo>
                    <a:pt x="51333" y="37591"/>
                    <a:pt x="48475" y="36639"/>
                    <a:pt x="45617" y="35686"/>
                  </a:cubicBezTo>
                  <a:cubicBezTo>
                    <a:pt x="42760" y="34734"/>
                    <a:pt x="39902" y="33781"/>
                    <a:pt x="37045" y="32828"/>
                  </a:cubicBezTo>
                  <a:cubicBezTo>
                    <a:pt x="34187" y="31876"/>
                    <a:pt x="31330" y="29971"/>
                    <a:pt x="29425" y="29019"/>
                  </a:cubicBezTo>
                  <a:cubicBezTo>
                    <a:pt x="26567" y="28066"/>
                    <a:pt x="24662" y="27114"/>
                    <a:pt x="22758" y="26161"/>
                  </a:cubicBezTo>
                  <a:cubicBezTo>
                    <a:pt x="15137" y="21399"/>
                    <a:pt x="9422" y="18541"/>
                    <a:pt x="9422" y="18541"/>
                  </a:cubicBezTo>
                  <a:cubicBezTo>
                    <a:pt x="7517" y="17589"/>
                    <a:pt x="6565" y="14731"/>
                    <a:pt x="7517" y="11874"/>
                  </a:cubicBezTo>
                  <a:cubicBezTo>
                    <a:pt x="7517" y="7111"/>
                    <a:pt x="10375" y="6159"/>
                    <a:pt x="13233" y="8064"/>
                  </a:cubicBezTo>
                  <a:cubicBezTo>
                    <a:pt x="13233" y="8064"/>
                    <a:pt x="13233" y="8064"/>
                    <a:pt x="13233" y="8064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262563" y="5398632"/>
              <a:ext cx="292992" cy="146496"/>
            </a:xfrm>
            <a:custGeom>
              <a:avLst/>
              <a:gdLst>
                <a:gd name="connsiteX0" fmla="*/ 34043 w 190500"/>
                <a:gd name="connsiteY0" fmla="*/ 96096 h 95250"/>
                <a:gd name="connsiteX1" fmla="*/ 53866 w 190500"/>
                <a:gd name="connsiteY1" fmla="*/ 88340 h 95250"/>
                <a:gd name="connsiteX2" fmla="*/ 61622 w 190500"/>
                <a:gd name="connsiteY2" fmla="*/ 68517 h 95250"/>
                <a:gd name="connsiteX3" fmla="*/ 53866 w 190500"/>
                <a:gd name="connsiteY3" fmla="*/ 48695 h 95250"/>
                <a:gd name="connsiteX4" fmla="*/ 34043 w 190500"/>
                <a:gd name="connsiteY4" fmla="*/ 40938 h 95250"/>
                <a:gd name="connsiteX5" fmla="*/ 14221 w 190500"/>
                <a:gd name="connsiteY5" fmla="*/ 48695 h 95250"/>
                <a:gd name="connsiteX6" fmla="*/ 6464 w 190500"/>
                <a:gd name="connsiteY6" fmla="*/ 68517 h 95250"/>
                <a:gd name="connsiteX7" fmla="*/ 14221 w 190500"/>
                <a:gd name="connsiteY7" fmla="*/ 88340 h 95250"/>
                <a:gd name="connsiteX8" fmla="*/ 34043 w 190500"/>
                <a:gd name="connsiteY8" fmla="*/ 96096 h 95250"/>
                <a:gd name="connsiteX9" fmla="*/ 51280 w 190500"/>
                <a:gd name="connsiteY9" fmla="*/ 69379 h 95250"/>
                <a:gd name="connsiteX10" fmla="*/ 39214 w 190500"/>
                <a:gd name="connsiteY10" fmla="*/ 83169 h 95250"/>
                <a:gd name="connsiteX11" fmla="*/ 27148 w 190500"/>
                <a:gd name="connsiteY11" fmla="*/ 69379 h 95250"/>
                <a:gd name="connsiteX12" fmla="*/ 39214 w 190500"/>
                <a:gd name="connsiteY12" fmla="*/ 57313 h 95250"/>
                <a:gd name="connsiteX13" fmla="*/ 51280 w 190500"/>
                <a:gd name="connsiteY13" fmla="*/ 69379 h 95250"/>
                <a:gd name="connsiteX14" fmla="*/ 140051 w 190500"/>
                <a:gd name="connsiteY14" fmla="*/ 15082 h 95250"/>
                <a:gd name="connsiteX15" fmla="*/ 132294 w 190500"/>
                <a:gd name="connsiteY15" fmla="*/ 34905 h 95250"/>
                <a:gd name="connsiteX16" fmla="*/ 140051 w 190500"/>
                <a:gd name="connsiteY16" fmla="*/ 54728 h 95250"/>
                <a:gd name="connsiteX17" fmla="*/ 159873 w 190500"/>
                <a:gd name="connsiteY17" fmla="*/ 62484 h 95250"/>
                <a:gd name="connsiteX18" fmla="*/ 177972 w 190500"/>
                <a:gd name="connsiteY18" fmla="*/ 54728 h 95250"/>
                <a:gd name="connsiteX19" fmla="*/ 178834 w 190500"/>
                <a:gd name="connsiteY19" fmla="*/ 53866 h 95250"/>
                <a:gd name="connsiteX20" fmla="*/ 186591 w 190500"/>
                <a:gd name="connsiteY20" fmla="*/ 34043 h 95250"/>
                <a:gd name="connsiteX21" fmla="*/ 178834 w 190500"/>
                <a:gd name="connsiteY21" fmla="*/ 14220 h 95250"/>
                <a:gd name="connsiteX22" fmla="*/ 177972 w 190500"/>
                <a:gd name="connsiteY22" fmla="*/ 13359 h 95250"/>
                <a:gd name="connsiteX23" fmla="*/ 159873 w 190500"/>
                <a:gd name="connsiteY23" fmla="*/ 6464 h 95250"/>
                <a:gd name="connsiteX24" fmla="*/ 140051 w 190500"/>
                <a:gd name="connsiteY24" fmla="*/ 15082 h 95250"/>
                <a:gd name="connsiteX25" fmla="*/ 155564 w 190500"/>
                <a:gd name="connsiteY25" fmla="*/ 36629 h 95250"/>
                <a:gd name="connsiteX26" fmla="*/ 167630 w 190500"/>
                <a:gd name="connsiteY26" fmla="*/ 21977 h 95250"/>
                <a:gd name="connsiteX27" fmla="*/ 179696 w 190500"/>
                <a:gd name="connsiteY27" fmla="*/ 36629 h 95250"/>
                <a:gd name="connsiteX28" fmla="*/ 177110 w 190500"/>
                <a:gd name="connsiteY28" fmla="*/ 46109 h 95250"/>
                <a:gd name="connsiteX29" fmla="*/ 167630 w 190500"/>
                <a:gd name="connsiteY29" fmla="*/ 50418 h 95250"/>
                <a:gd name="connsiteX30" fmla="*/ 156426 w 190500"/>
                <a:gd name="connsiteY30" fmla="*/ 43523 h 95250"/>
                <a:gd name="connsiteX31" fmla="*/ 155564 w 190500"/>
                <a:gd name="connsiteY31" fmla="*/ 3662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0500" h="95250">
                  <a:moveTo>
                    <a:pt x="34043" y="96096"/>
                  </a:moveTo>
                  <a:cubicBezTo>
                    <a:pt x="41800" y="96096"/>
                    <a:pt x="48695" y="93511"/>
                    <a:pt x="53866" y="88340"/>
                  </a:cubicBezTo>
                  <a:cubicBezTo>
                    <a:pt x="59037" y="83169"/>
                    <a:pt x="61622" y="76274"/>
                    <a:pt x="61622" y="68517"/>
                  </a:cubicBezTo>
                  <a:cubicBezTo>
                    <a:pt x="61622" y="60760"/>
                    <a:pt x="59037" y="53866"/>
                    <a:pt x="53866" y="48695"/>
                  </a:cubicBezTo>
                  <a:cubicBezTo>
                    <a:pt x="48695" y="43523"/>
                    <a:pt x="41800" y="40938"/>
                    <a:pt x="34043" y="40938"/>
                  </a:cubicBezTo>
                  <a:cubicBezTo>
                    <a:pt x="26286" y="40938"/>
                    <a:pt x="19392" y="43523"/>
                    <a:pt x="14221" y="48695"/>
                  </a:cubicBezTo>
                  <a:cubicBezTo>
                    <a:pt x="9049" y="53866"/>
                    <a:pt x="6464" y="60760"/>
                    <a:pt x="6464" y="68517"/>
                  </a:cubicBezTo>
                  <a:cubicBezTo>
                    <a:pt x="6464" y="76274"/>
                    <a:pt x="9049" y="83169"/>
                    <a:pt x="14221" y="88340"/>
                  </a:cubicBezTo>
                  <a:cubicBezTo>
                    <a:pt x="19392" y="93511"/>
                    <a:pt x="26286" y="96096"/>
                    <a:pt x="34043" y="96096"/>
                  </a:cubicBezTo>
                  <a:moveTo>
                    <a:pt x="51280" y="69379"/>
                  </a:moveTo>
                  <a:cubicBezTo>
                    <a:pt x="51280" y="78859"/>
                    <a:pt x="46971" y="83169"/>
                    <a:pt x="39214" y="83169"/>
                  </a:cubicBezTo>
                  <a:cubicBezTo>
                    <a:pt x="31458" y="83169"/>
                    <a:pt x="27148" y="78859"/>
                    <a:pt x="27148" y="69379"/>
                  </a:cubicBezTo>
                  <a:cubicBezTo>
                    <a:pt x="27148" y="60760"/>
                    <a:pt x="31458" y="57313"/>
                    <a:pt x="39214" y="57313"/>
                  </a:cubicBezTo>
                  <a:cubicBezTo>
                    <a:pt x="46971" y="57313"/>
                    <a:pt x="51280" y="61622"/>
                    <a:pt x="51280" y="69379"/>
                  </a:cubicBezTo>
                  <a:moveTo>
                    <a:pt x="140051" y="15082"/>
                  </a:moveTo>
                  <a:cubicBezTo>
                    <a:pt x="134880" y="20254"/>
                    <a:pt x="132294" y="27148"/>
                    <a:pt x="132294" y="34905"/>
                  </a:cubicBezTo>
                  <a:cubicBezTo>
                    <a:pt x="132294" y="42662"/>
                    <a:pt x="134880" y="49556"/>
                    <a:pt x="140051" y="54728"/>
                  </a:cubicBezTo>
                  <a:cubicBezTo>
                    <a:pt x="145222" y="59899"/>
                    <a:pt x="152117" y="62484"/>
                    <a:pt x="159873" y="62484"/>
                  </a:cubicBezTo>
                  <a:cubicBezTo>
                    <a:pt x="167630" y="62484"/>
                    <a:pt x="173663" y="59899"/>
                    <a:pt x="177972" y="54728"/>
                  </a:cubicBezTo>
                  <a:cubicBezTo>
                    <a:pt x="177972" y="54728"/>
                    <a:pt x="178834" y="53866"/>
                    <a:pt x="178834" y="53866"/>
                  </a:cubicBezTo>
                  <a:cubicBezTo>
                    <a:pt x="184005" y="48695"/>
                    <a:pt x="186591" y="41800"/>
                    <a:pt x="186591" y="34043"/>
                  </a:cubicBezTo>
                  <a:cubicBezTo>
                    <a:pt x="186591" y="26286"/>
                    <a:pt x="184005" y="19392"/>
                    <a:pt x="178834" y="14220"/>
                  </a:cubicBezTo>
                  <a:cubicBezTo>
                    <a:pt x="178834" y="14220"/>
                    <a:pt x="177972" y="13359"/>
                    <a:pt x="177972" y="13359"/>
                  </a:cubicBezTo>
                  <a:cubicBezTo>
                    <a:pt x="172801" y="9049"/>
                    <a:pt x="166768" y="6464"/>
                    <a:pt x="159873" y="6464"/>
                  </a:cubicBezTo>
                  <a:cubicBezTo>
                    <a:pt x="152117" y="7326"/>
                    <a:pt x="145222" y="9911"/>
                    <a:pt x="140051" y="15082"/>
                  </a:cubicBezTo>
                  <a:moveTo>
                    <a:pt x="155564" y="36629"/>
                  </a:moveTo>
                  <a:cubicBezTo>
                    <a:pt x="155564" y="26286"/>
                    <a:pt x="159873" y="21115"/>
                    <a:pt x="167630" y="21977"/>
                  </a:cubicBezTo>
                  <a:cubicBezTo>
                    <a:pt x="175387" y="21977"/>
                    <a:pt x="179696" y="27148"/>
                    <a:pt x="179696" y="36629"/>
                  </a:cubicBezTo>
                  <a:cubicBezTo>
                    <a:pt x="179696" y="40076"/>
                    <a:pt x="178834" y="43523"/>
                    <a:pt x="177110" y="46109"/>
                  </a:cubicBezTo>
                  <a:cubicBezTo>
                    <a:pt x="175387" y="48695"/>
                    <a:pt x="171939" y="50418"/>
                    <a:pt x="167630" y="50418"/>
                  </a:cubicBezTo>
                  <a:cubicBezTo>
                    <a:pt x="161597" y="50418"/>
                    <a:pt x="158150" y="47833"/>
                    <a:pt x="156426" y="43523"/>
                  </a:cubicBezTo>
                  <a:lnTo>
                    <a:pt x="155564" y="36629"/>
                  </a:lnTo>
                  <a:close/>
                </a:path>
              </a:pathLst>
            </a:custGeom>
            <a:solidFill>
              <a:schemeClr val="tx1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4294376" y="5421168"/>
              <a:ext cx="249044" cy="102546"/>
            </a:xfrm>
            <a:custGeom>
              <a:avLst/>
              <a:gdLst>
                <a:gd name="connsiteX0" fmla="*/ 18530 w 161925"/>
                <a:gd name="connsiteY0" fmla="*/ 68517 h 66675"/>
                <a:gd name="connsiteX1" fmla="*/ 30596 w 161925"/>
                <a:gd name="connsiteY1" fmla="*/ 54727 h 66675"/>
                <a:gd name="connsiteX2" fmla="*/ 18530 w 161925"/>
                <a:gd name="connsiteY2" fmla="*/ 42661 h 66675"/>
                <a:gd name="connsiteX3" fmla="*/ 6464 w 161925"/>
                <a:gd name="connsiteY3" fmla="*/ 54727 h 66675"/>
                <a:gd name="connsiteX4" fmla="*/ 18530 w 161925"/>
                <a:gd name="connsiteY4" fmla="*/ 68517 h 66675"/>
                <a:gd name="connsiteX5" fmla="*/ 146946 w 161925"/>
                <a:gd name="connsiteY5" fmla="*/ 6464 h 66675"/>
                <a:gd name="connsiteX6" fmla="*/ 134880 w 161925"/>
                <a:gd name="connsiteY6" fmla="*/ 21115 h 66675"/>
                <a:gd name="connsiteX7" fmla="*/ 135742 w 161925"/>
                <a:gd name="connsiteY7" fmla="*/ 27148 h 66675"/>
                <a:gd name="connsiteX8" fmla="*/ 146946 w 161925"/>
                <a:gd name="connsiteY8" fmla="*/ 34043 h 66675"/>
                <a:gd name="connsiteX9" fmla="*/ 156426 w 161925"/>
                <a:gd name="connsiteY9" fmla="*/ 29734 h 66675"/>
                <a:gd name="connsiteX10" fmla="*/ 159012 w 161925"/>
                <a:gd name="connsiteY10" fmla="*/ 20253 h 66675"/>
                <a:gd name="connsiteX11" fmla="*/ 146946 w 161925"/>
                <a:gd name="connsiteY11" fmla="*/ 64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" h="66675">
                  <a:moveTo>
                    <a:pt x="18530" y="68517"/>
                  </a:moveTo>
                  <a:cubicBezTo>
                    <a:pt x="26286" y="68517"/>
                    <a:pt x="30596" y="64208"/>
                    <a:pt x="30596" y="54727"/>
                  </a:cubicBezTo>
                  <a:cubicBezTo>
                    <a:pt x="30596" y="46109"/>
                    <a:pt x="26286" y="42661"/>
                    <a:pt x="18530" y="42661"/>
                  </a:cubicBezTo>
                  <a:cubicBezTo>
                    <a:pt x="10773" y="42661"/>
                    <a:pt x="6464" y="46971"/>
                    <a:pt x="6464" y="54727"/>
                  </a:cubicBezTo>
                  <a:cubicBezTo>
                    <a:pt x="6464" y="64208"/>
                    <a:pt x="9911" y="68517"/>
                    <a:pt x="18530" y="68517"/>
                  </a:cubicBezTo>
                  <a:moveTo>
                    <a:pt x="146946" y="6464"/>
                  </a:moveTo>
                  <a:cubicBezTo>
                    <a:pt x="138327" y="6464"/>
                    <a:pt x="134880" y="10773"/>
                    <a:pt x="134880" y="21115"/>
                  </a:cubicBezTo>
                  <a:lnTo>
                    <a:pt x="135742" y="27148"/>
                  </a:lnTo>
                  <a:cubicBezTo>
                    <a:pt x="137465" y="32319"/>
                    <a:pt x="140913" y="34043"/>
                    <a:pt x="146946" y="34043"/>
                  </a:cubicBezTo>
                  <a:cubicBezTo>
                    <a:pt x="151255" y="34043"/>
                    <a:pt x="154702" y="32319"/>
                    <a:pt x="156426" y="29734"/>
                  </a:cubicBezTo>
                  <a:cubicBezTo>
                    <a:pt x="158150" y="27148"/>
                    <a:pt x="159012" y="24563"/>
                    <a:pt x="159012" y="20253"/>
                  </a:cubicBezTo>
                  <a:cubicBezTo>
                    <a:pt x="159012" y="11635"/>
                    <a:pt x="154702" y="6464"/>
                    <a:pt x="146946" y="6464"/>
                  </a:cubicBezTo>
                  <a:close/>
                </a:path>
              </a:pathLst>
            </a:custGeom>
            <a:solidFill>
              <a:srgbClr val="FFFFFF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4061123" y="5251868"/>
              <a:ext cx="380889" cy="131845"/>
            </a:xfrm>
            <a:custGeom>
              <a:avLst/>
              <a:gdLst>
                <a:gd name="connsiteX0" fmla="*/ 14764 w 247650"/>
                <a:gd name="connsiteY0" fmla="*/ 59966 h 85725"/>
                <a:gd name="connsiteX1" fmla="*/ 7144 w 247650"/>
                <a:gd name="connsiteY1" fmla="*/ 69491 h 85725"/>
                <a:gd name="connsiteX2" fmla="*/ 8096 w 247650"/>
                <a:gd name="connsiteY2" fmla="*/ 75206 h 85725"/>
                <a:gd name="connsiteX3" fmla="*/ 13811 w 247650"/>
                <a:gd name="connsiteY3" fmla="*/ 80921 h 85725"/>
                <a:gd name="connsiteX4" fmla="*/ 21431 w 247650"/>
                <a:gd name="connsiteY4" fmla="*/ 68538 h 85725"/>
                <a:gd name="connsiteX5" fmla="*/ 14764 w 247650"/>
                <a:gd name="connsiteY5" fmla="*/ 59966 h 85725"/>
                <a:gd name="connsiteX6" fmla="*/ 241459 w 247650"/>
                <a:gd name="connsiteY6" fmla="*/ 53298 h 85725"/>
                <a:gd name="connsiteX7" fmla="*/ 240506 w 247650"/>
                <a:gd name="connsiteY7" fmla="*/ 50441 h 85725"/>
                <a:gd name="connsiteX8" fmla="*/ 230029 w 247650"/>
                <a:gd name="connsiteY8" fmla="*/ 53298 h 85725"/>
                <a:gd name="connsiteX9" fmla="*/ 225266 w 247650"/>
                <a:gd name="connsiteY9" fmla="*/ 58061 h 85725"/>
                <a:gd name="connsiteX10" fmla="*/ 225266 w 247650"/>
                <a:gd name="connsiteY10" fmla="*/ 61871 h 85725"/>
                <a:gd name="connsiteX11" fmla="*/ 230029 w 247650"/>
                <a:gd name="connsiteY11" fmla="*/ 61871 h 85725"/>
                <a:gd name="connsiteX12" fmla="*/ 241459 w 247650"/>
                <a:gd name="connsiteY12" fmla="*/ 53298 h 85725"/>
                <a:gd name="connsiteX13" fmla="*/ 206216 w 247650"/>
                <a:gd name="connsiteY13" fmla="*/ 55203 h 85725"/>
                <a:gd name="connsiteX14" fmla="*/ 211931 w 247650"/>
                <a:gd name="connsiteY14" fmla="*/ 47583 h 85725"/>
                <a:gd name="connsiteX15" fmla="*/ 201454 w 247650"/>
                <a:gd name="connsiteY15" fmla="*/ 42821 h 85725"/>
                <a:gd name="connsiteX16" fmla="*/ 190024 w 247650"/>
                <a:gd name="connsiteY16" fmla="*/ 55203 h 85725"/>
                <a:gd name="connsiteX17" fmla="*/ 196691 w 247650"/>
                <a:gd name="connsiteY17" fmla="*/ 62823 h 85725"/>
                <a:gd name="connsiteX18" fmla="*/ 206216 w 247650"/>
                <a:gd name="connsiteY18" fmla="*/ 55203 h 85725"/>
                <a:gd name="connsiteX19" fmla="*/ 86201 w 247650"/>
                <a:gd name="connsiteY19" fmla="*/ 47583 h 85725"/>
                <a:gd name="connsiteX20" fmla="*/ 88106 w 247650"/>
                <a:gd name="connsiteY20" fmla="*/ 41868 h 85725"/>
                <a:gd name="connsiteX21" fmla="*/ 81439 w 247650"/>
                <a:gd name="connsiteY21" fmla="*/ 34248 h 85725"/>
                <a:gd name="connsiteX22" fmla="*/ 75724 w 247650"/>
                <a:gd name="connsiteY22" fmla="*/ 43773 h 85725"/>
                <a:gd name="connsiteX23" fmla="*/ 81439 w 247650"/>
                <a:gd name="connsiteY23" fmla="*/ 52346 h 85725"/>
                <a:gd name="connsiteX24" fmla="*/ 86201 w 247650"/>
                <a:gd name="connsiteY24" fmla="*/ 47583 h 85725"/>
                <a:gd name="connsiteX25" fmla="*/ 114776 w 247650"/>
                <a:gd name="connsiteY25" fmla="*/ 33296 h 85725"/>
                <a:gd name="connsiteX26" fmla="*/ 106204 w 247650"/>
                <a:gd name="connsiteY26" fmla="*/ 30438 h 85725"/>
                <a:gd name="connsiteX27" fmla="*/ 97631 w 247650"/>
                <a:gd name="connsiteY27" fmla="*/ 42821 h 85725"/>
                <a:gd name="connsiteX28" fmla="*/ 98584 w 247650"/>
                <a:gd name="connsiteY28" fmla="*/ 47583 h 85725"/>
                <a:gd name="connsiteX29" fmla="*/ 104299 w 247650"/>
                <a:gd name="connsiteY29" fmla="*/ 52346 h 85725"/>
                <a:gd name="connsiteX30" fmla="*/ 111919 w 247650"/>
                <a:gd name="connsiteY30" fmla="*/ 44726 h 85725"/>
                <a:gd name="connsiteX31" fmla="*/ 114776 w 247650"/>
                <a:gd name="connsiteY31" fmla="*/ 33296 h 85725"/>
                <a:gd name="connsiteX32" fmla="*/ 123349 w 247650"/>
                <a:gd name="connsiteY32" fmla="*/ 53298 h 85725"/>
                <a:gd name="connsiteX33" fmla="*/ 133826 w 247650"/>
                <a:gd name="connsiteY33" fmla="*/ 58061 h 85725"/>
                <a:gd name="connsiteX34" fmla="*/ 167164 w 247650"/>
                <a:gd name="connsiteY34" fmla="*/ 19008 h 85725"/>
                <a:gd name="connsiteX35" fmla="*/ 145256 w 247650"/>
                <a:gd name="connsiteY35" fmla="*/ 12341 h 85725"/>
                <a:gd name="connsiteX36" fmla="*/ 123349 w 247650"/>
                <a:gd name="connsiteY36" fmla="*/ 49488 h 85725"/>
                <a:gd name="connsiteX37" fmla="*/ 123349 w 247650"/>
                <a:gd name="connsiteY37" fmla="*/ 5329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7650" h="85725">
                  <a:moveTo>
                    <a:pt x="14764" y="59966"/>
                  </a:moveTo>
                  <a:cubicBezTo>
                    <a:pt x="10001" y="59966"/>
                    <a:pt x="7144" y="62823"/>
                    <a:pt x="7144" y="69491"/>
                  </a:cubicBezTo>
                  <a:lnTo>
                    <a:pt x="8096" y="75206"/>
                  </a:lnTo>
                  <a:cubicBezTo>
                    <a:pt x="9049" y="79016"/>
                    <a:pt x="10954" y="80921"/>
                    <a:pt x="13811" y="80921"/>
                  </a:cubicBezTo>
                  <a:cubicBezTo>
                    <a:pt x="18574" y="80921"/>
                    <a:pt x="21431" y="77111"/>
                    <a:pt x="21431" y="68538"/>
                  </a:cubicBezTo>
                  <a:cubicBezTo>
                    <a:pt x="21431" y="62823"/>
                    <a:pt x="19526" y="59966"/>
                    <a:pt x="14764" y="59966"/>
                  </a:cubicBezTo>
                  <a:moveTo>
                    <a:pt x="241459" y="53298"/>
                  </a:moveTo>
                  <a:cubicBezTo>
                    <a:pt x="240506" y="52346"/>
                    <a:pt x="240506" y="50441"/>
                    <a:pt x="240506" y="50441"/>
                  </a:cubicBezTo>
                  <a:cubicBezTo>
                    <a:pt x="236696" y="50441"/>
                    <a:pt x="232886" y="51393"/>
                    <a:pt x="230029" y="53298"/>
                  </a:cubicBezTo>
                  <a:cubicBezTo>
                    <a:pt x="227171" y="55203"/>
                    <a:pt x="225266" y="56156"/>
                    <a:pt x="225266" y="58061"/>
                  </a:cubicBezTo>
                  <a:cubicBezTo>
                    <a:pt x="225266" y="60918"/>
                    <a:pt x="225266" y="61871"/>
                    <a:pt x="225266" y="61871"/>
                  </a:cubicBezTo>
                  <a:lnTo>
                    <a:pt x="230029" y="61871"/>
                  </a:lnTo>
                  <a:cubicBezTo>
                    <a:pt x="237649" y="59966"/>
                    <a:pt x="241459" y="57108"/>
                    <a:pt x="241459" y="53298"/>
                  </a:cubicBezTo>
                  <a:moveTo>
                    <a:pt x="206216" y="55203"/>
                  </a:moveTo>
                  <a:cubicBezTo>
                    <a:pt x="210026" y="51393"/>
                    <a:pt x="211931" y="48536"/>
                    <a:pt x="211931" y="47583"/>
                  </a:cubicBezTo>
                  <a:cubicBezTo>
                    <a:pt x="211931" y="40916"/>
                    <a:pt x="208121" y="39011"/>
                    <a:pt x="201454" y="42821"/>
                  </a:cubicBezTo>
                  <a:cubicBezTo>
                    <a:pt x="193834" y="46631"/>
                    <a:pt x="190024" y="51393"/>
                    <a:pt x="190024" y="55203"/>
                  </a:cubicBezTo>
                  <a:cubicBezTo>
                    <a:pt x="190024" y="59966"/>
                    <a:pt x="191929" y="62823"/>
                    <a:pt x="196691" y="62823"/>
                  </a:cubicBezTo>
                  <a:cubicBezTo>
                    <a:pt x="198596" y="61871"/>
                    <a:pt x="202406" y="59966"/>
                    <a:pt x="206216" y="55203"/>
                  </a:cubicBezTo>
                  <a:moveTo>
                    <a:pt x="86201" y="47583"/>
                  </a:moveTo>
                  <a:cubicBezTo>
                    <a:pt x="87154" y="45678"/>
                    <a:pt x="88106" y="43773"/>
                    <a:pt x="88106" y="41868"/>
                  </a:cubicBezTo>
                  <a:cubicBezTo>
                    <a:pt x="88106" y="35201"/>
                    <a:pt x="86201" y="32343"/>
                    <a:pt x="81439" y="34248"/>
                  </a:cubicBezTo>
                  <a:cubicBezTo>
                    <a:pt x="77629" y="35201"/>
                    <a:pt x="75724" y="39011"/>
                    <a:pt x="75724" y="43773"/>
                  </a:cubicBezTo>
                  <a:cubicBezTo>
                    <a:pt x="75724" y="49488"/>
                    <a:pt x="77629" y="52346"/>
                    <a:pt x="81439" y="52346"/>
                  </a:cubicBezTo>
                  <a:cubicBezTo>
                    <a:pt x="83344" y="52346"/>
                    <a:pt x="84296" y="50441"/>
                    <a:pt x="86201" y="47583"/>
                  </a:cubicBezTo>
                  <a:moveTo>
                    <a:pt x="114776" y="33296"/>
                  </a:moveTo>
                  <a:cubicBezTo>
                    <a:pt x="114776" y="27581"/>
                    <a:pt x="111919" y="26628"/>
                    <a:pt x="106204" y="30438"/>
                  </a:cubicBezTo>
                  <a:cubicBezTo>
                    <a:pt x="100489" y="34248"/>
                    <a:pt x="97631" y="38058"/>
                    <a:pt x="97631" y="42821"/>
                  </a:cubicBezTo>
                  <a:cubicBezTo>
                    <a:pt x="97631" y="42821"/>
                    <a:pt x="97631" y="44726"/>
                    <a:pt x="98584" y="47583"/>
                  </a:cubicBezTo>
                  <a:cubicBezTo>
                    <a:pt x="99536" y="50441"/>
                    <a:pt x="101441" y="52346"/>
                    <a:pt x="104299" y="52346"/>
                  </a:cubicBezTo>
                  <a:cubicBezTo>
                    <a:pt x="107156" y="52346"/>
                    <a:pt x="109061" y="49488"/>
                    <a:pt x="111919" y="44726"/>
                  </a:cubicBezTo>
                  <a:cubicBezTo>
                    <a:pt x="113824" y="39963"/>
                    <a:pt x="114776" y="36153"/>
                    <a:pt x="114776" y="33296"/>
                  </a:cubicBezTo>
                  <a:moveTo>
                    <a:pt x="123349" y="53298"/>
                  </a:moveTo>
                  <a:cubicBezTo>
                    <a:pt x="124301" y="56156"/>
                    <a:pt x="128111" y="58061"/>
                    <a:pt x="133826" y="58061"/>
                  </a:cubicBezTo>
                  <a:cubicBezTo>
                    <a:pt x="146209" y="58061"/>
                    <a:pt x="157639" y="44726"/>
                    <a:pt x="167164" y="19008"/>
                  </a:cubicBezTo>
                  <a:cubicBezTo>
                    <a:pt x="167164" y="5673"/>
                    <a:pt x="159544" y="3768"/>
                    <a:pt x="145256" y="12341"/>
                  </a:cubicBezTo>
                  <a:cubicBezTo>
                    <a:pt x="130016" y="21866"/>
                    <a:pt x="123349" y="34248"/>
                    <a:pt x="123349" y="49488"/>
                  </a:cubicBezTo>
                  <a:lnTo>
                    <a:pt x="123349" y="53298"/>
                  </a:lnTo>
                  <a:close/>
                </a:path>
              </a:pathLst>
            </a:custGeom>
            <a:solidFill>
              <a:srgbClr val="77615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3217306" y="6065584"/>
              <a:ext cx="1977698" cy="512733"/>
            </a:xfrm>
            <a:custGeom>
              <a:avLst/>
              <a:gdLst>
                <a:gd name="connsiteX0" fmla="*/ 918686 w 1285875"/>
                <a:gd name="connsiteY0" fmla="*/ 306229 h 333375"/>
                <a:gd name="connsiteX1" fmla="*/ 932021 w 1285875"/>
                <a:gd name="connsiteY1" fmla="*/ 300514 h 333375"/>
                <a:gd name="connsiteX2" fmla="*/ 935831 w 1285875"/>
                <a:gd name="connsiteY2" fmla="*/ 291941 h 333375"/>
                <a:gd name="connsiteX3" fmla="*/ 896779 w 1285875"/>
                <a:gd name="connsiteY3" fmla="*/ 272891 h 333375"/>
                <a:gd name="connsiteX4" fmla="*/ 857726 w 1285875"/>
                <a:gd name="connsiteY4" fmla="*/ 290036 h 333375"/>
                <a:gd name="connsiteX5" fmla="*/ 861536 w 1285875"/>
                <a:gd name="connsiteY5" fmla="*/ 299561 h 333375"/>
                <a:gd name="connsiteX6" fmla="*/ 880586 w 1285875"/>
                <a:gd name="connsiteY6" fmla="*/ 306229 h 333375"/>
                <a:gd name="connsiteX7" fmla="*/ 918686 w 1285875"/>
                <a:gd name="connsiteY7" fmla="*/ 306229 h 333375"/>
                <a:gd name="connsiteX8" fmla="*/ 920591 w 1285875"/>
                <a:gd name="connsiteY8" fmla="*/ 290036 h 333375"/>
                <a:gd name="connsiteX9" fmla="*/ 912019 w 1285875"/>
                <a:gd name="connsiteY9" fmla="*/ 298609 h 333375"/>
                <a:gd name="connsiteX10" fmla="*/ 899636 w 1285875"/>
                <a:gd name="connsiteY10" fmla="*/ 295751 h 333375"/>
                <a:gd name="connsiteX11" fmla="*/ 894874 w 1285875"/>
                <a:gd name="connsiteY11" fmla="*/ 288131 h 333375"/>
                <a:gd name="connsiteX12" fmla="*/ 907256 w 1285875"/>
                <a:gd name="connsiteY12" fmla="*/ 279559 h 333375"/>
                <a:gd name="connsiteX13" fmla="*/ 920591 w 1285875"/>
                <a:gd name="connsiteY13" fmla="*/ 290036 h 333375"/>
                <a:gd name="connsiteX14" fmla="*/ 1252061 w 1285875"/>
                <a:gd name="connsiteY14" fmla="*/ 202406 h 333375"/>
                <a:gd name="connsiteX15" fmla="*/ 1228249 w 1285875"/>
                <a:gd name="connsiteY15" fmla="*/ 211931 h 333375"/>
                <a:gd name="connsiteX16" fmla="*/ 1163479 w 1285875"/>
                <a:gd name="connsiteY16" fmla="*/ 227171 h 333375"/>
                <a:gd name="connsiteX17" fmla="*/ 1096804 w 1285875"/>
                <a:gd name="connsiteY17" fmla="*/ 200501 h 333375"/>
                <a:gd name="connsiteX18" fmla="*/ 1012984 w 1285875"/>
                <a:gd name="connsiteY18" fmla="*/ 141446 h 333375"/>
                <a:gd name="connsiteX19" fmla="*/ 999649 w 1285875"/>
                <a:gd name="connsiteY19" fmla="*/ 141446 h 333375"/>
                <a:gd name="connsiteX20" fmla="*/ 1031081 w 1285875"/>
                <a:gd name="connsiteY20" fmla="*/ 190024 h 333375"/>
                <a:gd name="connsiteX21" fmla="*/ 1062514 w 1285875"/>
                <a:gd name="connsiteY21" fmla="*/ 213836 h 333375"/>
                <a:gd name="connsiteX22" fmla="*/ 1050131 w 1285875"/>
                <a:gd name="connsiteY22" fmla="*/ 229076 h 333375"/>
                <a:gd name="connsiteX23" fmla="*/ 1016794 w 1285875"/>
                <a:gd name="connsiteY23" fmla="*/ 231934 h 333375"/>
                <a:gd name="connsiteX24" fmla="*/ 961549 w 1285875"/>
                <a:gd name="connsiteY24" fmla="*/ 218599 h 333375"/>
                <a:gd name="connsiteX25" fmla="*/ 918686 w 1285875"/>
                <a:gd name="connsiteY25" fmla="*/ 206216 h 333375"/>
                <a:gd name="connsiteX26" fmla="*/ 885349 w 1285875"/>
                <a:gd name="connsiteY26" fmla="*/ 210979 h 333375"/>
                <a:gd name="connsiteX27" fmla="*/ 842486 w 1285875"/>
                <a:gd name="connsiteY27" fmla="*/ 192881 h 333375"/>
                <a:gd name="connsiteX28" fmla="*/ 818674 w 1285875"/>
                <a:gd name="connsiteY28" fmla="*/ 174784 h 333375"/>
                <a:gd name="connsiteX29" fmla="*/ 797719 w 1285875"/>
                <a:gd name="connsiteY29" fmla="*/ 184309 h 333375"/>
                <a:gd name="connsiteX30" fmla="*/ 792956 w 1285875"/>
                <a:gd name="connsiteY30" fmla="*/ 203359 h 333375"/>
                <a:gd name="connsiteX31" fmla="*/ 742474 w 1285875"/>
                <a:gd name="connsiteY31" fmla="*/ 231934 h 333375"/>
                <a:gd name="connsiteX32" fmla="*/ 702469 w 1285875"/>
                <a:gd name="connsiteY32" fmla="*/ 228124 h 333375"/>
                <a:gd name="connsiteX33" fmla="*/ 630079 w 1285875"/>
                <a:gd name="connsiteY33" fmla="*/ 213836 h 333375"/>
                <a:gd name="connsiteX34" fmla="*/ 568166 w 1285875"/>
                <a:gd name="connsiteY34" fmla="*/ 216694 h 333375"/>
                <a:gd name="connsiteX35" fmla="*/ 536734 w 1285875"/>
                <a:gd name="connsiteY35" fmla="*/ 188119 h 333375"/>
                <a:gd name="connsiteX36" fmla="*/ 572929 w 1285875"/>
                <a:gd name="connsiteY36" fmla="*/ 108109 h 333375"/>
                <a:gd name="connsiteX37" fmla="*/ 611029 w 1285875"/>
                <a:gd name="connsiteY37" fmla="*/ 36671 h 333375"/>
                <a:gd name="connsiteX38" fmla="*/ 527209 w 1285875"/>
                <a:gd name="connsiteY38" fmla="*/ 30004 h 333375"/>
                <a:gd name="connsiteX39" fmla="*/ 468154 w 1285875"/>
                <a:gd name="connsiteY39" fmla="*/ 18574 h 333375"/>
                <a:gd name="connsiteX40" fmla="*/ 403384 w 1285875"/>
                <a:gd name="connsiteY40" fmla="*/ 7144 h 333375"/>
                <a:gd name="connsiteX41" fmla="*/ 368141 w 1285875"/>
                <a:gd name="connsiteY41" fmla="*/ 25241 h 333375"/>
                <a:gd name="connsiteX42" fmla="*/ 317659 w 1285875"/>
                <a:gd name="connsiteY42" fmla="*/ 61436 h 333375"/>
                <a:gd name="connsiteX43" fmla="*/ 248126 w 1285875"/>
                <a:gd name="connsiteY43" fmla="*/ 107156 h 333375"/>
                <a:gd name="connsiteX44" fmla="*/ 45244 w 1285875"/>
                <a:gd name="connsiteY44" fmla="*/ 202406 h 333375"/>
                <a:gd name="connsiteX45" fmla="*/ 54769 w 1285875"/>
                <a:gd name="connsiteY45" fmla="*/ 232886 h 333375"/>
                <a:gd name="connsiteX46" fmla="*/ 135731 w 1285875"/>
                <a:gd name="connsiteY46" fmla="*/ 230029 h 333375"/>
                <a:gd name="connsiteX47" fmla="*/ 273844 w 1285875"/>
                <a:gd name="connsiteY47" fmla="*/ 252889 h 333375"/>
                <a:gd name="connsiteX48" fmla="*/ 415766 w 1285875"/>
                <a:gd name="connsiteY48" fmla="*/ 282416 h 333375"/>
                <a:gd name="connsiteX49" fmla="*/ 509111 w 1285875"/>
                <a:gd name="connsiteY49" fmla="*/ 256699 h 333375"/>
                <a:gd name="connsiteX50" fmla="*/ 585311 w 1285875"/>
                <a:gd name="connsiteY50" fmla="*/ 245269 h 333375"/>
                <a:gd name="connsiteX51" fmla="*/ 658654 w 1285875"/>
                <a:gd name="connsiteY51" fmla="*/ 251936 h 333375"/>
                <a:gd name="connsiteX52" fmla="*/ 732949 w 1285875"/>
                <a:gd name="connsiteY52" fmla="*/ 258604 h 333375"/>
                <a:gd name="connsiteX53" fmla="*/ 823436 w 1285875"/>
                <a:gd name="connsiteY53" fmla="*/ 256699 h 333375"/>
                <a:gd name="connsiteX54" fmla="*/ 900589 w 1285875"/>
                <a:gd name="connsiteY54" fmla="*/ 240506 h 333375"/>
                <a:gd name="connsiteX55" fmla="*/ 942499 w 1285875"/>
                <a:gd name="connsiteY55" fmla="*/ 236696 h 333375"/>
                <a:gd name="connsiteX56" fmla="*/ 992981 w 1285875"/>
                <a:gd name="connsiteY56" fmla="*/ 249079 h 333375"/>
                <a:gd name="connsiteX57" fmla="*/ 1048226 w 1285875"/>
                <a:gd name="connsiteY57" fmla="*/ 261461 h 333375"/>
                <a:gd name="connsiteX58" fmla="*/ 1081564 w 1285875"/>
                <a:gd name="connsiteY58" fmla="*/ 251936 h 333375"/>
                <a:gd name="connsiteX59" fmla="*/ 1129189 w 1285875"/>
                <a:gd name="connsiteY59" fmla="*/ 247174 h 333375"/>
                <a:gd name="connsiteX60" fmla="*/ 1174909 w 1285875"/>
                <a:gd name="connsiteY60" fmla="*/ 251936 h 333375"/>
                <a:gd name="connsiteX61" fmla="*/ 1206341 w 1285875"/>
                <a:gd name="connsiteY61" fmla="*/ 246221 h 333375"/>
                <a:gd name="connsiteX62" fmla="*/ 1254919 w 1285875"/>
                <a:gd name="connsiteY62" fmla="*/ 237649 h 333375"/>
                <a:gd name="connsiteX63" fmla="*/ 1282541 w 1285875"/>
                <a:gd name="connsiteY63" fmla="*/ 218599 h 333375"/>
                <a:gd name="connsiteX64" fmla="*/ 1252061 w 1285875"/>
                <a:gd name="connsiteY64" fmla="*/ 202406 h 333375"/>
                <a:gd name="connsiteX65" fmla="*/ 992981 w 1285875"/>
                <a:gd name="connsiteY65" fmla="*/ 106204 h 333375"/>
                <a:gd name="connsiteX66" fmla="*/ 985361 w 1285875"/>
                <a:gd name="connsiteY66" fmla="*/ 96679 h 333375"/>
                <a:gd name="connsiteX67" fmla="*/ 981551 w 1285875"/>
                <a:gd name="connsiteY67" fmla="*/ 101441 h 333375"/>
                <a:gd name="connsiteX68" fmla="*/ 977741 w 1285875"/>
                <a:gd name="connsiteY68" fmla="*/ 105251 h 333375"/>
                <a:gd name="connsiteX69" fmla="*/ 985361 w 1285875"/>
                <a:gd name="connsiteY69" fmla="*/ 112871 h 333375"/>
                <a:gd name="connsiteX70" fmla="*/ 992981 w 1285875"/>
                <a:gd name="connsiteY70" fmla="*/ 106204 h 333375"/>
                <a:gd name="connsiteX71" fmla="*/ 768191 w 1285875"/>
                <a:gd name="connsiteY71" fmla="*/ 92869 h 333375"/>
                <a:gd name="connsiteX72" fmla="*/ 775811 w 1285875"/>
                <a:gd name="connsiteY72" fmla="*/ 81439 h 333375"/>
                <a:gd name="connsiteX73" fmla="*/ 761524 w 1285875"/>
                <a:gd name="connsiteY73" fmla="*/ 73819 h 333375"/>
                <a:gd name="connsiteX74" fmla="*/ 760571 w 1285875"/>
                <a:gd name="connsiteY74" fmla="*/ 81439 h 333375"/>
                <a:gd name="connsiteX75" fmla="*/ 760571 w 1285875"/>
                <a:gd name="connsiteY75" fmla="*/ 88106 h 333375"/>
                <a:gd name="connsiteX76" fmla="*/ 768191 w 1285875"/>
                <a:gd name="connsiteY76" fmla="*/ 92869 h 333375"/>
                <a:gd name="connsiteX77" fmla="*/ 804386 w 1285875"/>
                <a:gd name="connsiteY77" fmla="*/ 151924 h 333375"/>
                <a:gd name="connsiteX78" fmla="*/ 808196 w 1285875"/>
                <a:gd name="connsiteY78" fmla="*/ 142399 h 333375"/>
                <a:gd name="connsiteX79" fmla="*/ 790099 w 1285875"/>
                <a:gd name="connsiteY79" fmla="*/ 110014 h 333375"/>
                <a:gd name="connsiteX80" fmla="*/ 771049 w 1285875"/>
                <a:gd name="connsiteY80" fmla="*/ 131921 h 333375"/>
                <a:gd name="connsiteX81" fmla="*/ 774859 w 1285875"/>
                <a:gd name="connsiteY81" fmla="*/ 144304 h 333375"/>
                <a:gd name="connsiteX82" fmla="*/ 791051 w 1285875"/>
                <a:gd name="connsiteY82" fmla="*/ 156686 h 333375"/>
                <a:gd name="connsiteX83" fmla="*/ 804386 w 1285875"/>
                <a:gd name="connsiteY83" fmla="*/ 151924 h 333375"/>
                <a:gd name="connsiteX84" fmla="*/ 9049 w 1285875"/>
                <a:gd name="connsiteY84" fmla="*/ 297656 h 333375"/>
                <a:gd name="connsiteX85" fmla="*/ 27146 w 1285875"/>
                <a:gd name="connsiteY85" fmla="*/ 303371 h 333375"/>
                <a:gd name="connsiteX86" fmla="*/ 46196 w 1285875"/>
                <a:gd name="connsiteY86" fmla="*/ 296704 h 333375"/>
                <a:gd name="connsiteX87" fmla="*/ 50959 w 1285875"/>
                <a:gd name="connsiteY87" fmla="*/ 286226 h 333375"/>
                <a:gd name="connsiteX88" fmla="*/ 29051 w 1285875"/>
                <a:gd name="connsiteY88" fmla="*/ 273844 h 333375"/>
                <a:gd name="connsiteX89" fmla="*/ 7144 w 1285875"/>
                <a:gd name="connsiteY89" fmla="*/ 290989 h 333375"/>
                <a:gd name="connsiteX90" fmla="*/ 9049 w 1285875"/>
                <a:gd name="connsiteY90" fmla="*/ 297656 h 333375"/>
                <a:gd name="connsiteX91" fmla="*/ 158591 w 1285875"/>
                <a:gd name="connsiteY91" fmla="*/ 268129 h 333375"/>
                <a:gd name="connsiteX92" fmla="*/ 146209 w 1285875"/>
                <a:gd name="connsiteY92" fmla="*/ 257651 h 333375"/>
                <a:gd name="connsiteX93" fmla="*/ 105251 w 1285875"/>
                <a:gd name="connsiteY93" fmla="*/ 257651 h 333375"/>
                <a:gd name="connsiteX94" fmla="*/ 89059 w 1285875"/>
                <a:gd name="connsiteY94" fmla="*/ 262414 h 333375"/>
                <a:gd name="connsiteX95" fmla="*/ 86201 w 1285875"/>
                <a:gd name="connsiteY95" fmla="*/ 270034 h 333375"/>
                <a:gd name="connsiteX96" fmla="*/ 119539 w 1285875"/>
                <a:gd name="connsiteY96" fmla="*/ 286226 h 333375"/>
                <a:gd name="connsiteX97" fmla="*/ 151924 w 1285875"/>
                <a:gd name="connsiteY97" fmla="*/ 278606 h 333375"/>
                <a:gd name="connsiteX98" fmla="*/ 158591 w 1285875"/>
                <a:gd name="connsiteY98" fmla="*/ 268129 h 333375"/>
                <a:gd name="connsiteX99" fmla="*/ 993934 w 1285875"/>
                <a:gd name="connsiteY99" fmla="*/ 299561 h 333375"/>
                <a:gd name="connsiteX100" fmla="*/ 979646 w 1285875"/>
                <a:gd name="connsiteY100" fmla="*/ 292894 h 333375"/>
                <a:gd name="connsiteX101" fmla="*/ 968216 w 1285875"/>
                <a:gd name="connsiteY101" fmla="*/ 297656 h 333375"/>
                <a:gd name="connsiteX102" fmla="*/ 965359 w 1285875"/>
                <a:gd name="connsiteY102" fmla="*/ 305276 h 333375"/>
                <a:gd name="connsiteX103" fmla="*/ 967264 w 1285875"/>
                <a:gd name="connsiteY103" fmla="*/ 311944 h 333375"/>
                <a:gd name="connsiteX104" fmla="*/ 981551 w 1285875"/>
                <a:gd name="connsiteY104" fmla="*/ 316706 h 333375"/>
                <a:gd name="connsiteX105" fmla="*/ 995839 w 1285875"/>
                <a:gd name="connsiteY105" fmla="*/ 306229 h 333375"/>
                <a:gd name="connsiteX106" fmla="*/ 993934 w 1285875"/>
                <a:gd name="connsiteY106" fmla="*/ 299561 h 333375"/>
                <a:gd name="connsiteX107" fmla="*/ 361474 w 1285875"/>
                <a:gd name="connsiteY107" fmla="*/ 332899 h 333375"/>
                <a:gd name="connsiteX108" fmla="*/ 381476 w 1285875"/>
                <a:gd name="connsiteY108" fmla="*/ 325279 h 333375"/>
                <a:gd name="connsiteX109" fmla="*/ 387191 w 1285875"/>
                <a:gd name="connsiteY109" fmla="*/ 314801 h 333375"/>
                <a:gd name="connsiteX110" fmla="*/ 350996 w 1285875"/>
                <a:gd name="connsiteY110" fmla="*/ 299561 h 333375"/>
                <a:gd name="connsiteX111" fmla="*/ 332899 w 1285875"/>
                <a:gd name="connsiteY111" fmla="*/ 317659 h 333375"/>
                <a:gd name="connsiteX112" fmla="*/ 337661 w 1285875"/>
                <a:gd name="connsiteY112" fmla="*/ 327184 h 333375"/>
                <a:gd name="connsiteX113" fmla="*/ 361474 w 1285875"/>
                <a:gd name="connsiteY113" fmla="*/ 332899 h 333375"/>
                <a:gd name="connsiteX114" fmla="*/ 1209199 w 1285875"/>
                <a:gd name="connsiteY114" fmla="*/ 270034 h 333375"/>
                <a:gd name="connsiteX115" fmla="*/ 1199674 w 1285875"/>
                <a:gd name="connsiteY115" fmla="*/ 281464 h 333375"/>
                <a:gd name="connsiteX116" fmla="*/ 1236821 w 1285875"/>
                <a:gd name="connsiteY116" fmla="*/ 295751 h 333375"/>
                <a:gd name="connsiteX117" fmla="*/ 1261586 w 1285875"/>
                <a:gd name="connsiteY117" fmla="*/ 279559 h 333375"/>
                <a:gd name="connsiteX118" fmla="*/ 1234916 w 1285875"/>
                <a:gd name="connsiteY118" fmla="*/ 264319 h 333375"/>
                <a:gd name="connsiteX119" fmla="*/ 1209199 w 1285875"/>
                <a:gd name="connsiteY119" fmla="*/ 270034 h 333375"/>
                <a:gd name="connsiteX120" fmla="*/ 1251109 w 1285875"/>
                <a:gd name="connsiteY120" fmla="*/ 283369 h 333375"/>
                <a:gd name="connsiteX121" fmla="*/ 1243489 w 1285875"/>
                <a:gd name="connsiteY121" fmla="*/ 290989 h 333375"/>
                <a:gd name="connsiteX122" fmla="*/ 1231106 w 1285875"/>
                <a:gd name="connsiteY122" fmla="*/ 285274 h 333375"/>
                <a:gd name="connsiteX123" fmla="*/ 1228249 w 1285875"/>
                <a:gd name="connsiteY123" fmla="*/ 280511 h 333375"/>
                <a:gd name="connsiteX124" fmla="*/ 1238726 w 1285875"/>
                <a:gd name="connsiteY124" fmla="*/ 272891 h 333375"/>
                <a:gd name="connsiteX125" fmla="*/ 1251109 w 1285875"/>
                <a:gd name="connsiteY125" fmla="*/ 283369 h 333375"/>
                <a:gd name="connsiteX126" fmla="*/ 1128236 w 1285875"/>
                <a:gd name="connsiteY126" fmla="*/ 289084 h 333375"/>
                <a:gd name="connsiteX127" fmla="*/ 1107281 w 1285875"/>
                <a:gd name="connsiteY127" fmla="*/ 276701 h 333375"/>
                <a:gd name="connsiteX128" fmla="*/ 1087279 w 1285875"/>
                <a:gd name="connsiteY128" fmla="*/ 290989 h 333375"/>
                <a:gd name="connsiteX129" fmla="*/ 1090136 w 1285875"/>
                <a:gd name="connsiteY129" fmla="*/ 298609 h 333375"/>
                <a:gd name="connsiteX130" fmla="*/ 1112044 w 1285875"/>
                <a:gd name="connsiteY130" fmla="*/ 303371 h 333375"/>
                <a:gd name="connsiteX131" fmla="*/ 1128236 w 1285875"/>
                <a:gd name="connsiteY131" fmla="*/ 28908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1285875" h="333375">
                  <a:moveTo>
                    <a:pt x="918686" y="306229"/>
                  </a:moveTo>
                  <a:cubicBezTo>
                    <a:pt x="926306" y="303371"/>
                    <a:pt x="930116" y="301466"/>
                    <a:pt x="932021" y="300514"/>
                  </a:cubicBezTo>
                  <a:cubicBezTo>
                    <a:pt x="933926" y="298609"/>
                    <a:pt x="935831" y="295751"/>
                    <a:pt x="935831" y="291941"/>
                  </a:cubicBezTo>
                  <a:cubicBezTo>
                    <a:pt x="935831" y="280511"/>
                    <a:pt x="922496" y="274796"/>
                    <a:pt x="896779" y="272891"/>
                  </a:cubicBezTo>
                  <a:cubicBezTo>
                    <a:pt x="871061" y="270986"/>
                    <a:pt x="857726" y="276701"/>
                    <a:pt x="857726" y="290036"/>
                  </a:cubicBezTo>
                  <a:cubicBezTo>
                    <a:pt x="857726" y="293846"/>
                    <a:pt x="858679" y="296704"/>
                    <a:pt x="861536" y="299561"/>
                  </a:cubicBezTo>
                  <a:cubicBezTo>
                    <a:pt x="864394" y="302419"/>
                    <a:pt x="871061" y="304324"/>
                    <a:pt x="880586" y="306229"/>
                  </a:cubicBezTo>
                  <a:lnTo>
                    <a:pt x="918686" y="306229"/>
                  </a:lnTo>
                  <a:moveTo>
                    <a:pt x="920591" y="290036"/>
                  </a:moveTo>
                  <a:cubicBezTo>
                    <a:pt x="920591" y="295751"/>
                    <a:pt x="917734" y="298609"/>
                    <a:pt x="912019" y="298609"/>
                  </a:cubicBezTo>
                  <a:cubicBezTo>
                    <a:pt x="907256" y="298609"/>
                    <a:pt x="903446" y="297656"/>
                    <a:pt x="899636" y="295751"/>
                  </a:cubicBezTo>
                  <a:cubicBezTo>
                    <a:pt x="896779" y="293846"/>
                    <a:pt x="894874" y="290989"/>
                    <a:pt x="894874" y="288131"/>
                  </a:cubicBezTo>
                  <a:cubicBezTo>
                    <a:pt x="894874" y="282416"/>
                    <a:pt x="898684" y="279559"/>
                    <a:pt x="907256" y="279559"/>
                  </a:cubicBezTo>
                  <a:cubicBezTo>
                    <a:pt x="916781" y="279559"/>
                    <a:pt x="920591" y="283369"/>
                    <a:pt x="920591" y="290036"/>
                  </a:cubicBezTo>
                  <a:moveTo>
                    <a:pt x="1252061" y="202406"/>
                  </a:moveTo>
                  <a:cubicBezTo>
                    <a:pt x="1244441" y="205264"/>
                    <a:pt x="1236821" y="209074"/>
                    <a:pt x="1228249" y="211931"/>
                  </a:cubicBezTo>
                  <a:cubicBezTo>
                    <a:pt x="1206341" y="222409"/>
                    <a:pt x="1184434" y="227171"/>
                    <a:pt x="1163479" y="227171"/>
                  </a:cubicBezTo>
                  <a:cubicBezTo>
                    <a:pt x="1140619" y="227171"/>
                    <a:pt x="1117759" y="218599"/>
                    <a:pt x="1096804" y="200501"/>
                  </a:cubicBezTo>
                  <a:cubicBezTo>
                    <a:pt x="1063466" y="171926"/>
                    <a:pt x="1034891" y="152876"/>
                    <a:pt x="1012984" y="141446"/>
                  </a:cubicBezTo>
                  <a:lnTo>
                    <a:pt x="999649" y="141446"/>
                  </a:lnTo>
                  <a:cubicBezTo>
                    <a:pt x="999649" y="155734"/>
                    <a:pt x="1010126" y="171926"/>
                    <a:pt x="1031081" y="190024"/>
                  </a:cubicBezTo>
                  <a:cubicBezTo>
                    <a:pt x="1041559" y="199549"/>
                    <a:pt x="1052036" y="207169"/>
                    <a:pt x="1062514" y="213836"/>
                  </a:cubicBezTo>
                  <a:cubicBezTo>
                    <a:pt x="1062514" y="221456"/>
                    <a:pt x="1058704" y="227171"/>
                    <a:pt x="1050131" y="229076"/>
                  </a:cubicBezTo>
                  <a:cubicBezTo>
                    <a:pt x="1044416" y="230981"/>
                    <a:pt x="1033939" y="231934"/>
                    <a:pt x="1016794" y="231934"/>
                  </a:cubicBezTo>
                  <a:cubicBezTo>
                    <a:pt x="1002506" y="231934"/>
                    <a:pt x="984409" y="227171"/>
                    <a:pt x="961549" y="218599"/>
                  </a:cubicBezTo>
                  <a:cubicBezTo>
                    <a:pt x="939641" y="210026"/>
                    <a:pt x="925354" y="206216"/>
                    <a:pt x="918686" y="206216"/>
                  </a:cubicBezTo>
                  <a:cubicBezTo>
                    <a:pt x="900589" y="210026"/>
                    <a:pt x="889159" y="210979"/>
                    <a:pt x="885349" y="210979"/>
                  </a:cubicBezTo>
                  <a:cubicBezTo>
                    <a:pt x="869156" y="210979"/>
                    <a:pt x="854869" y="205264"/>
                    <a:pt x="842486" y="192881"/>
                  </a:cubicBezTo>
                  <a:cubicBezTo>
                    <a:pt x="831056" y="180499"/>
                    <a:pt x="823436" y="174784"/>
                    <a:pt x="818674" y="174784"/>
                  </a:cubicBezTo>
                  <a:cubicBezTo>
                    <a:pt x="808196" y="174784"/>
                    <a:pt x="801529" y="177641"/>
                    <a:pt x="797719" y="184309"/>
                  </a:cubicBezTo>
                  <a:cubicBezTo>
                    <a:pt x="796766" y="186214"/>
                    <a:pt x="794861" y="191929"/>
                    <a:pt x="792956" y="203359"/>
                  </a:cubicBezTo>
                  <a:cubicBezTo>
                    <a:pt x="789146" y="222409"/>
                    <a:pt x="772001" y="231934"/>
                    <a:pt x="742474" y="231934"/>
                  </a:cubicBezTo>
                  <a:cubicBezTo>
                    <a:pt x="723424" y="231934"/>
                    <a:pt x="710089" y="230981"/>
                    <a:pt x="702469" y="228124"/>
                  </a:cubicBezTo>
                  <a:cubicBezTo>
                    <a:pt x="689134" y="223361"/>
                    <a:pt x="664369" y="218599"/>
                    <a:pt x="630079" y="213836"/>
                  </a:cubicBezTo>
                  <a:cubicBezTo>
                    <a:pt x="601504" y="215741"/>
                    <a:pt x="580549" y="216694"/>
                    <a:pt x="568166" y="216694"/>
                  </a:cubicBezTo>
                  <a:cubicBezTo>
                    <a:pt x="547211" y="216694"/>
                    <a:pt x="536734" y="207169"/>
                    <a:pt x="536734" y="188119"/>
                  </a:cubicBezTo>
                  <a:cubicBezTo>
                    <a:pt x="536734" y="169069"/>
                    <a:pt x="549116" y="142399"/>
                    <a:pt x="572929" y="108109"/>
                  </a:cubicBezTo>
                  <a:cubicBezTo>
                    <a:pt x="591026" y="81439"/>
                    <a:pt x="603409" y="57626"/>
                    <a:pt x="611029" y="36671"/>
                  </a:cubicBezTo>
                  <a:cubicBezTo>
                    <a:pt x="573881" y="31909"/>
                    <a:pt x="546259" y="30004"/>
                    <a:pt x="527209" y="30004"/>
                  </a:cubicBezTo>
                  <a:cubicBezTo>
                    <a:pt x="522446" y="30004"/>
                    <a:pt x="503396" y="26194"/>
                    <a:pt x="468154" y="18574"/>
                  </a:cubicBezTo>
                  <a:cubicBezTo>
                    <a:pt x="433864" y="10954"/>
                    <a:pt x="411956" y="7144"/>
                    <a:pt x="403384" y="7144"/>
                  </a:cubicBezTo>
                  <a:cubicBezTo>
                    <a:pt x="392906" y="7144"/>
                    <a:pt x="381476" y="12859"/>
                    <a:pt x="368141" y="25241"/>
                  </a:cubicBezTo>
                  <a:cubicBezTo>
                    <a:pt x="354806" y="37624"/>
                    <a:pt x="337661" y="49054"/>
                    <a:pt x="317659" y="61436"/>
                  </a:cubicBezTo>
                  <a:cubicBezTo>
                    <a:pt x="298609" y="71914"/>
                    <a:pt x="275749" y="87154"/>
                    <a:pt x="248126" y="107156"/>
                  </a:cubicBezTo>
                  <a:cubicBezTo>
                    <a:pt x="223361" y="125254"/>
                    <a:pt x="155734" y="156686"/>
                    <a:pt x="45244" y="202406"/>
                  </a:cubicBezTo>
                  <a:cubicBezTo>
                    <a:pt x="30956" y="213836"/>
                    <a:pt x="33814" y="224314"/>
                    <a:pt x="54769" y="232886"/>
                  </a:cubicBezTo>
                  <a:cubicBezTo>
                    <a:pt x="75724" y="241459"/>
                    <a:pt x="103346" y="240506"/>
                    <a:pt x="135731" y="230029"/>
                  </a:cubicBezTo>
                  <a:cubicBezTo>
                    <a:pt x="169069" y="219551"/>
                    <a:pt x="215741" y="227171"/>
                    <a:pt x="273844" y="252889"/>
                  </a:cubicBezTo>
                  <a:cubicBezTo>
                    <a:pt x="330994" y="277654"/>
                    <a:pt x="378619" y="288131"/>
                    <a:pt x="415766" y="282416"/>
                  </a:cubicBezTo>
                  <a:cubicBezTo>
                    <a:pt x="451961" y="276701"/>
                    <a:pt x="482441" y="268129"/>
                    <a:pt x="509111" y="256699"/>
                  </a:cubicBezTo>
                  <a:cubicBezTo>
                    <a:pt x="534829" y="245269"/>
                    <a:pt x="560546" y="241459"/>
                    <a:pt x="585311" y="245269"/>
                  </a:cubicBezTo>
                  <a:cubicBezTo>
                    <a:pt x="592931" y="246221"/>
                    <a:pt x="617696" y="249079"/>
                    <a:pt x="658654" y="251936"/>
                  </a:cubicBezTo>
                  <a:cubicBezTo>
                    <a:pt x="698659" y="254794"/>
                    <a:pt x="723424" y="256699"/>
                    <a:pt x="732949" y="258604"/>
                  </a:cubicBezTo>
                  <a:cubicBezTo>
                    <a:pt x="758666" y="262414"/>
                    <a:pt x="789146" y="262414"/>
                    <a:pt x="823436" y="256699"/>
                  </a:cubicBezTo>
                  <a:cubicBezTo>
                    <a:pt x="858679" y="250984"/>
                    <a:pt x="884396" y="246221"/>
                    <a:pt x="900589" y="240506"/>
                  </a:cubicBezTo>
                  <a:cubicBezTo>
                    <a:pt x="916781" y="235744"/>
                    <a:pt x="930116" y="233839"/>
                    <a:pt x="942499" y="236696"/>
                  </a:cubicBezTo>
                  <a:cubicBezTo>
                    <a:pt x="953929" y="239554"/>
                    <a:pt x="971074" y="243364"/>
                    <a:pt x="992981" y="249079"/>
                  </a:cubicBezTo>
                  <a:cubicBezTo>
                    <a:pt x="1013936" y="253841"/>
                    <a:pt x="1032034" y="258604"/>
                    <a:pt x="1048226" y="261461"/>
                  </a:cubicBezTo>
                  <a:cubicBezTo>
                    <a:pt x="1063466" y="264319"/>
                    <a:pt x="1074896" y="261461"/>
                    <a:pt x="1081564" y="251936"/>
                  </a:cubicBezTo>
                  <a:cubicBezTo>
                    <a:pt x="1089184" y="242411"/>
                    <a:pt x="1104424" y="240506"/>
                    <a:pt x="1129189" y="247174"/>
                  </a:cubicBezTo>
                  <a:cubicBezTo>
                    <a:pt x="1153001" y="253841"/>
                    <a:pt x="1168241" y="255746"/>
                    <a:pt x="1174909" y="251936"/>
                  </a:cubicBezTo>
                  <a:cubicBezTo>
                    <a:pt x="1181576" y="249079"/>
                    <a:pt x="1192054" y="247174"/>
                    <a:pt x="1206341" y="246221"/>
                  </a:cubicBezTo>
                  <a:cubicBezTo>
                    <a:pt x="1220629" y="245269"/>
                    <a:pt x="1236821" y="242411"/>
                    <a:pt x="1254919" y="237649"/>
                  </a:cubicBezTo>
                  <a:cubicBezTo>
                    <a:pt x="1273016" y="232886"/>
                    <a:pt x="1282541" y="226219"/>
                    <a:pt x="1282541" y="218599"/>
                  </a:cubicBezTo>
                  <a:cubicBezTo>
                    <a:pt x="1286351" y="212884"/>
                    <a:pt x="1274921" y="207169"/>
                    <a:pt x="1252061" y="202406"/>
                  </a:cubicBezTo>
                  <a:moveTo>
                    <a:pt x="992981" y="106204"/>
                  </a:moveTo>
                  <a:cubicBezTo>
                    <a:pt x="992029" y="104299"/>
                    <a:pt x="989171" y="100489"/>
                    <a:pt x="985361" y="96679"/>
                  </a:cubicBezTo>
                  <a:cubicBezTo>
                    <a:pt x="985361" y="98584"/>
                    <a:pt x="984409" y="100489"/>
                    <a:pt x="981551" y="101441"/>
                  </a:cubicBezTo>
                  <a:cubicBezTo>
                    <a:pt x="978694" y="103346"/>
                    <a:pt x="977741" y="104299"/>
                    <a:pt x="977741" y="105251"/>
                  </a:cubicBezTo>
                  <a:lnTo>
                    <a:pt x="985361" y="112871"/>
                  </a:lnTo>
                  <a:cubicBezTo>
                    <a:pt x="988219" y="111919"/>
                    <a:pt x="991076" y="110014"/>
                    <a:pt x="992981" y="106204"/>
                  </a:cubicBezTo>
                  <a:moveTo>
                    <a:pt x="768191" y="92869"/>
                  </a:moveTo>
                  <a:cubicBezTo>
                    <a:pt x="772954" y="90964"/>
                    <a:pt x="775811" y="87154"/>
                    <a:pt x="775811" y="81439"/>
                  </a:cubicBezTo>
                  <a:cubicBezTo>
                    <a:pt x="775811" y="74771"/>
                    <a:pt x="771049" y="72866"/>
                    <a:pt x="761524" y="73819"/>
                  </a:cubicBezTo>
                  <a:cubicBezTo>
                    <a:pt x="760571" y="76676"/>
                    <a:pt x="760571" y="78581"/>
                    <a:pt x="760571" y="81439"/>
                  </a:cubicBezTo>
                  <a:cubicBezTo>
                    <a:pt x="760571" y="85249"/>
                    <a:pt x="760571" y="87154"/>
                    <a:pt x="760571" y="88106"/>
                  </a:cubicBezTo>
                  <a:cubicBezTo>
                    <a:pt x="762476" y="90011"/>
                    <a:pt x="764381" y="91916"/>
                    <a:pt x="768191" y="92869"/>
                  </a:cubicBezTo>
                  <a:moveTo>
                    <a:pt x="804386" y="151924"/>
                  </a:moveTo>
                  <a:cubicBezTo>
                    <a:pt x="807244" y="149066"/>
                    <a:pt x="808196" y="146209"/>
                    <a:pt x="808196" y="142399"/>
                  </a:cubicBezTo>
                  <a:cubicBezTo>
                    <a:pt x="808196" y="127159"/>
                    <a:pt x="802481" y="115729"/>
                    <a:pt x="790099" y="110014"/>
                  </a:cubicBezTo>
                  <a:cubicBezTo>
                    <a:pt x="777716" y="104299"/>
                    <a:pt x="771049" y="111919"/>
                    <a:pt x="771049" y="131921"/>
                  </a:cubicBezTo>
                  <a:lnTo>
                    <a:pt x="774859" y="144304"/>
                  </a:lnTo>
                  <a:cubicBezTo>
                    <a:pt x="778669" y="152876"/>
                    <a:pt x="784384" y="156686"/>
                    <a:pt x="791051" y="156686"/>
                  </a:cubicBezTo>
                  <a:cubicBezTo>
                    <a:pt x="796766" y="156686"/>
                    <a:pt x="801529" y="155734"/>
                    <a:pt x="804386" y="151924"/>
                  </a:cubicBezTo>
                  <a:moveTo>
                    <a:pt x="9049" y="297656"/>
                  </a:moveTo>
                  <a:cubicBezTo>
                    <a:pt x="11906" y="301466"/>
                    <a:pt x="17621" y="303371"/>
                    <a:pt x="27146" y="303371"/>
                  </a:cubicBezTo>
                  <a:cubicBezTo>
                    <a:pt x="34766" y="303371"/>
                    <a:pt x="41434" y="301466"/>
                    <a:pt x="46196" y="296704"/>
                  </a:cubicBezTo>
                  <a:cubicBezTo>
                    <a:pt x="49054" y="292894"/>
                    <a:pt x="50959" y="290036"/>
                    <a:pt x="50959" y="286226"/>
                  </a:cubicBezTo>
                  <a:cubicBezTo>
                    <a:pt x="50959" y="278606"/>
                    <a:pt x="43339" y="274796"/>
                    <a:pt x="29051" y="273844"/>
                  </a:cubicBezTo>
                  <a:cubicBezTo>
                    <a:pt x="14764" y="273844"/>
                    <a:pt x="7144" y="279559"/>
                    <a:pt x="7144" y="290989"/>
                  </a:cubicBezTo>
                  <a:cubicBezTo>
                    <a:pt x="8096" y="294799"/>
                    <a:pt x="8096" y="296704"/>
                    <a:pt x="9049" y="297656"/>
                  </a:cubicBezTo>
                  <a:moveTo>
                    <a:pt x="158591" y="268129"/>
                  </a:moveTo>
                  <a:cubicBezTo>
                    <a:pt x="158591" y="263366"/>
                    <a:pt x="154781" y="259556"/>
                    <a:pt x="146209" y="257651"/>
                  </a:cubicBezTo>
                  <a:lnTo>
                    <a:pt x="105251" y="257651"/>
                  </a:lnTo>
                  <a:cubicBezTo>
                    <a:pt x="96679" y="258604"/>
                    <a:pt x="91916" y="260509"/>
                    <a:pt x="89059" y="262414"/>
                  </a:cubicBezTo>
                  <a:cubicBezTo>
                    <a:pt x="87154" y="263366"/>
                    <a:pt x="86201" y="266224"/>
                    <a:pt x="86201" y="270034"/>
                  </a:cubicBezTo>
                  <a:cubicBezTo>
                    <a:pt x="86201" y="280511"/>
                    <a:pt x="96679" y="286226"/>
                    <a:pt x="119539" y="286226"/>
                  </a:cubicBezTo>
                  <a:cubicBezTo>
                    <a:pt x="133826" y="286226"/>
                    <a:pt x="144304" y="283369"/>
                    <a:pt x="151924" y="278606"/>
                  </a:cubicBezTo>
                  <a:cubicBezTo>
                    <a:pt x="155734" y="275749"/>
                    <a:pt x="158591" y="271939"/>
                    <a:pt x="158591" y="268129"/>
                  </a:cubicBezTo>
                  <a:moveTo>
                    <a:pt x="993934" y="299561"/>
                  </a:moveTo>
                  <a:cubicBezTo>
                    <a:pt x="991076" y="295751"/>
                    <a:pt x="986314" y="292894"/>
                    <a:pt x="979646" y="292894"/>
                  </a:cubicBezTo>
                  <a:cubicBezTo>
                    <a:pt x="974884" y="292894"/>
                    <a:pt x="971074" y="294799"/>
                    <a:pt x="968216" y="297656"/>
                  </a:cubicBezTo>
                  <a:cubicBezTo>
                    <a:pt x="966311" y="300514"/>
                    <a:pt x="965359" y="302419"/>
                    <a:pt x="965359" y="305276"/>
                  </a:cubicBezTo>
                  <a:cubicBezTo>
                    <a:pt x="965359" y="307181"/>
                    <a:pt x="966311" y="310039"/>
                    <a:pt x="967264" y="311944"/>
                  </a:cubicBezTo>
                  <a:cubicBezTo>
                    <a:pt x="970121" y="315754"/>
                    <a:pt x="974884" y="316706"/>
                    <a:pt x="981551" y="316706"/>
                  </a:cubicBezTo>
                  <a:cubicBezTo>
                    <a:pt x="991076" y="316706"/>
                    <a:pt x="995839" y="312896"/>
                    <a:pt x="995839" y="306229"/>
                  </a:cubicBezTo>
                  <a:cubicBezTo>
                    <a:pt x="996791" y="303371"/>
                    <a:pt x="995839" y="301466"/>
                    <a:pt x="993934" y="299561"/>
                  </a:cubicBezTo>
                  <a:moveTo>
                    <a:pt x="361474" y="332899"/>
                  </a:moveTo>
                  <a:cubicBezTo>
                    <a:pt x="369094" y="332899"/>
                    <a:pt x="375761" y="330041"/>
                    <a:pt x="381476" y="325279"/>
                  </a:cubicBezTo>
                  <a:cubicBezTo>
                    <a:pt x="385286" y="321469"/>
                    <a:pt x="387191" y="317659"/>
                    <a:pt x="387191" y="314801"/>
                  </a:cubicBezTo>
                  <a:cubicBezTo>
                    <a:pt x="387191" y="304324"/>
                    <a:pt x="374809" y="299561"/>
                    <a:pt x="350996" y="299561"/>
                  </a:cubicBezTo>
                  <a:cubicBezTo>
                    <a:pt x="338614" y="299561"/>
                    <a:pt x="332899" y="305276"/>
                    <a:pt x="332899" y="317659"/>
                  </a:cubicBezTo>
                  <a:cubicBezTo>
                    <a:pt x="332899" y="321469"/>
                    <a:pt x="334804" y="324326"/>
                    <a:pt x="337661" y="327184"/>
                  </a:cubicBezTo>
                  <a:cubicBezTo>
                    <a:pt x="340519" y="330041"/>
                    <a:pt x="349091" y="332899"/>
                    <a:pt x="361474" y="332899"/>
                  </a:cubicBezTo>
                  <a:moveTo>
                    <a:pt x="1209199" y="270034"/>
                  </a:moveTo>
                  <a:cubicBezTo>
                    <a:pt x="1202531" y="273844"/>
                    <a:pt x="1199674" y="277654"/>
                    <a:pt x="1199674" y="281464"/>
                  </a:cubicBezTo>
                  <a:cubicBezTo>
                    <a:pt x="1199674" y="290989"/>
                    <a:pt x="1212056" y="295751"/>
                    <a:pt x="1236821" y="295751"/>
                  </a:cubicBezTo>
                  <a:cubicBezTo>
                    <a:pt x="1253014" y="295751"/>
                    <a:pt x="1261586" y="290036"/>
                    <a:pt x="1261586" y="279559"/>
                  </a:cubicBezTo>
                  <a:cubicBezTo>
                    <a:pt x="1261586" y="269081"/>
                    <a:pt x="1252061" y="264319"/>
                    <a:pt x="1234916" y="264319"/>
                  </a:cubicBezTo>
                  <a:cubicBezTo>
                    <a:pt x="1224439" y="264319"/>
                    <a:pt x="1215866" y="266224"/>
                    <a:pt x="1209199" y="270034"/>
                  </a:cubicBezTo>
                  <a:moveTo>
                    <a:pt x="1251109" y="283369"/>
                  </a:moveTo>
                  <a:cubicBezTo>
                    <a:pt x="1251109" y="288131"/>
                    <a:pt x="1248251" y="290989"/>
                    <a:pt x="1243489" y="290989"/>
                  </a:cubicBezTo>
                  <a:cubicBezTo>
                    <a:pt x="1237774" y="290989"/>
                    <a:pt x="1233964" y="289084"/>
                    <a:pt x="1231106" y="285274"/>
                  </a:cubicBezTo>
                  <a:lnTo>
                    <a:pt x="1228249" y="280511"/>
                  </a:lnTo>
                  <a:cubicBezTo>
                    <a:pt x="1228249" y="272891"/>
                    <a:pt x="1232059" y="270034"/>
                    <a:pt x="1238726" y="272891"/>
                  </a:cubicBezTo>
                  <a:cubicBezTo>
                    <a:pt x="1247299" y="273844"/>
                    <a:pt x="1251109" y="277654"/>
                    <a:pt x="1251109" y="283369"/>
                  </a:cubicBezTo>
                  <a:moveTo>
                    <a:pt x="1128236" y="289084"/>
                  </a:moveTo>
                  <a:cubicBezTo>
                    <a:pt x="1128236" y="277654"/>
                    <a:pt x="1121569" y="273844"/>
                    <a:pt x="1107281" y="276701"/>
                  </a:cubicBezTo>
                  <a:cubicBezTo>
                    <a:pt x="1093946" y="276701"/>
                    <a:pt x="1087279" y="281464"/>
                    <a:pt x="1087279" y="290989"/>
                  </a:cubicBezTo>
                  <a:cubicBezTo>
                    <a:pt x="1087279" y="294799"/>
                    <a:pt x="1088231" y="296704"/>
                    <a:pt x="1090136" y="298609"/>
                  </a:cubicBezTo>
                  <a:cubicBezTo>
                    <a:pt x="1093946" y="301466"/>
                    <a:pt x="1100614" y="303371"/>
                    <a:pt x="1112044" y="303371"/>
                  </a:cubicBezTo>
                  <a:cubicBezTo>
                    <a:pt x="1122521" y="304324"/>
                    <a:pt x="1128236" y="298609"/>
                    <a:pt x="1128236" y="289084"/>
                  </a:cubicBezTo>
                  <a:close/>
                </a:path>
              </a:pathLst>
            </a:custGeom>
            <a:solidFill>
              <a:srgbClr val="7B401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4031824" y="6077304"/>
              <a:ext cx="1128021" cy="454136"/>
            </a:xfrm>
            <a:custGeom>
              <a:avLst/>
              <a:gdLst>
                <a:gd name="connsiteX0" fmla="*/ 382429 w 733425"/>
                <a:gd name="connsiteY0" fmla="*/ 292894 h 295275"/>
                <a:gd name="connsiteX1" fmla="*/ 369094 w 733425"/>
                <a:gd name="connsiteY1" fmla="*/ 290036 h 295275"/>
                <a:gd name="connsiteX2" fmla="*/ 363379 w 733425"/>
                <a:gd name="connsiteY2" fmla="*/ 280511 h 295275"/>
                <a:gd name="connsiteX3" fmla="*/ 377666 w 733425"/>
                <a:gd name="connsiteY3" fmla="*/ 270034 h 295275"/>
                <a:gd name="connsiteX4" fmla="*/ 392906 w 733425"/>
                <a:gd name="connsiteY4" fmla="*/ 282416 h 295275"/>
                <a:gd name="connsiteX5" fmla="*/ 382429 w 733425"/>
                <a:gd name="connsiteY5" fmla="*/ 292894 h 295275"/>
                <a:gd name="connsiteX6" fmla="*/ 713899 w 733425"/>
                <a:gd name="connsiteY6" fmla="*/ 284321 h 295275"/>
                <a:gd name="connsiteX7" fmla="*/ 699611 w 733425"/>
                <a:gd name="connsiteY7" fmla="*/ 277654 h 295275"/>
                <a:gd name="connsiteX8" fmla="*/ 696754 w 733425"/>
                <a:gd name="connsiteY8" fmla="*/ 271939 h 295275"/>
                <a:gd name="connsiteX9" fmla="*/ 704374 w 733425"/>
                <a:gd name="connsiteY9" fmla="*/ 260509 h 295275"/>
                <a:gd name="connsiteX10" fmla="*/ 710089 w 733425"/>
                <a:gd name="connsiteY10" fmla="*/ 261461 h 295275"/>
                <a:gd name="connsiteX11" fmla="*/ 722471 w 733425"/>
                <a:gd name="connsiteY11" fmla="*/ 274796 h 295275"/>
                <a:gd name="connsiteX12" fmla="*/ 713899 w 733425"/>
                <a:gd name="connsiteY12" fmla="*/ 284321 h 295275"/>
                <a:gd name="connsiteX13" fmla="*/ 488156 w 733425"/>
                <a:gd name="connsiteY13" fmla="*/ 227171 h 295275"/>
                <a:gd name="connsiteX14" fmla="*/ 432911 w 733425"/>
                <a:gd name="connsiteY14" fmla="*/ 213836 h 295275"/>
                <a:gd name="connsiteX15" fmla="*/ 390049 w 733425"/>
                <a:gd name="connsiteY15" fmla="*/ 201454 h 295275"/>
                <a:gd name="connsiteX16" fmla="*/ 356711 w 733425"/>
                <a:gd name="connsiteY16" fmla="*/ 206216 h 295275"/>
                <a:gd name="connsiteX17" fmla="*/ 312896 w 733425"/>
                <a:gd name="connsiteY17" fmla="*/ 187166 h 295275"/>
                <a:gd name="connsiteX18" fmla="*/ 290989 w 733425"/>
                <a:gd name="connsiteY18" fmla="*/ 170021 h 295275"/>
                <a:gd name="connsiteX19" fmla="*/ 271939 w 733425"/>
                <a:gd name="connsiteY19" fmla="*/ 178594 h 295275"/>
                <a:gd name="connsiteX20" fmla="*/ 267176 w 733425"/>
                <a:gd name="connsiteY20" fmla="*/ 197644 h 295275"/>
                <a:gd name="connsiteX21" fmla="*/ 214789 w 733425"/>
                <a:gd name="connsiteY21" fmla="*/ 227171 h 295275"/>
                <a:gd name="connsiteX22" fmla="*/ 173831 w 733425"/>
                <a:gd name="connsiteY22" fmla="*/ 223361 h 295275"/>
                <a:gd name="connsiteX23" fmla="*/ 101441 w 733425"/>
                <a:gd name="connsiteY23" fmla="*/ 209074 h 295275"/>
                <a:gd name="connsiteX24" fmla="*/ 40481 w 733425"/>
                <a:gd name="connsiteY24" fmla="*/ 211931 h 295275"/>
                <a:gd name="connsiteX25" fmla="*/ 39529 w 733425"/>
                <a:gd name="connsiteY25" fmla="*/ 211931 h 295275"/>
                <a:gd name="connsiteX26" fmla="*/ 7144 w 733425"/>
                <a:gd name="connsiteY26" fmla="*/ 181451 h 295275"/>
                <a:gd name="connsiteX27" fmla="*/ 43339 w 733425"/>
                <a:gd name="connsiteY27" fmla="*/ 99536 h 295275"/>
                <a:gd name="connsiteX28" fmla="*/ 81439 w 733425"/>
                <a:gd name="connsiteY28" fmla="*/ 29051 h 295275"/>
                <a:gd name="connsiteX29" fmla="*/ 82391 w 733425"/>
                <a:gd name="connsiteY29" fmla="*/ 27146 h 295275"/>
                <a:gd name="connsiteX30" fmla="*/ 102394 w 733425"/>
                <a:gd name="connsiteY30" fmla="*/ 30004 h 295275"/>
                <a:gd name="connsiteX31" fmla="*/ 190976 w 733425"/>
                <a:gd name="connsiteY31" fmla="*/ 38576 h 295275"/>
                <a:gd name="connsiteX32" fmla="*/ 230981 w 733425"/>
                <a:gd name="connsiteY32" fmla="*/ 23336 h 295275"/>
                <a:gd name="connsiteX33" fmla="*/ 269081 w 733425"/>
                <a:gd name="connsiteY33" fmla="*/ 7144 h 295275"/>
                <a:gd name="connsiteX34" fmla="*/ 303371 w 733425"/>
                <a:gd name="connsiteY34" fmla="*/ 19526 h 295275"/>
                <a:gd name="connsiteX35" fmla="*/ 342424 w 733425"/>
                <a:gd name="connsiteY35" fmla="*/ 32861 h 295275"/>
                <a:gd name="connsiteX36" fmla="*/ 348139 w 733425"/>
                <a:gd name="connsiteY36" fmla="*/ 32861 h 295275"/>
                <a:gd name="connsiteX37" fmla="*/ 385286 w 733425"/>
                <a:gd name="connsiteY37" fmla="*/ 25241 h 295275"/>
                <a:gd name="connsiteX38" fmla="*/ 406241 w 733425"/>
                <a:gd name="connsiteY38" fmla="*/ 21431 h 295275"/>
                <a:gd name="connsiteX39" fmla="*/ 441484 w 733425"/>
                <a:gd name="connsiteY39" fmla="*/ 31909 h 295275"/>
                <a:gd name="connsiteX40" fmla="*/ 512921 w 733425"/>
                <a:gd name="connsiteY40" fmla="*/ 90011 h 295275"/>
                <a:gd name="connsiteX41" fmla="*/ 625316 w 733425"/>
                <a:gd name="connsiteY41" fmla="*/ 161449 h 295275"/>
                <a:gd name="connsiteX42" fmla="*/ 711994 w 733425"/>
                <a:gd name="connsiteY42" fmla="*/ 189071 h 295275"/>
                <a:gd name="connsiteX43" fmla="*/ 725329 w 733425"/>
                <a:gd name="connsiteY43" fmla="*/ 191929 h 295275"/>
                <a:gd name="connsiteX44" fmla="*/ 731044 w 733425"/>
                <a:gd name="connsiteY44" fmla="*/ 193834 h 295275"/>
                <a:gd name="connsiteX45" fmla="*/ 725329 w 733425"/>
                <a:gd name="connsiteY45" fmla="*/ 195739 h 295275"/>
                <a:gd name="connsiteX46" fmla="*/ 702469 w 733425"/>
                <a:gd name="connsiteY46" fmla="*/ 205264 h 295275"/>
                <a:gd name="connsiteX47" fmla="*/ 636746 w 733425"/>
                <a:gd name="connsiteY47" fmla="*/ 220504 h 295275"/>
                <a:gd name="connsiteX48" fmla="*/ 569119 w 733425"/>
                <a:gd name="connsiteY48" fmla="*/ 193834 h 295275"/>
                <a:gd name="connsiteX49" fmla="*/ 486251 w 733425"/>
                <a:gd name="connsiteY49" fmla="*/ 134779 h 295275"/>
                <a:gd name="connsiteX50" fmla="*/ 475774 w 733425"/>
                <a:gd name="connsiteY50" fmla="*/ 134779 h 295275"/>
                <a:gd name="connsiteX51" fmla="*/ 506254 w 733425"/>
                <a:gd name="connsiteY51" fmla="*/ 180499 h 295275"/>
                <a:gd name="connsiteX52" fmla="*/ 536734 w 733425"/>
                <a:gd name="connsiteY52" fmla="*/ 204311 h 295275"/>
                <a:gd name="connsiteX53" fmla="*/ 537686 w 733425"/>
                <a:gd name="connsiteY53" fmla="*/ 205264 h 295275"/>
                <a:gd name="connsiteX54" fmla="*/ 537686 w 733425"/>
                <a:gd name="connsiteY54" fmla="*/ 206216 h 295275"/>
                <a:gd name="connsiteX55" fmla="*/ 524351 w 733425"/>
                <a:gd name="connsiteY55" fmla="*/ 223361 h 295275"/>
                <a:gd name="connsiteX56" fmla="*/ 488156 w 733425"/>
                <a:gd name="connsiteY56" fmla="*/ 227171 h 295275"/>
                <a:gd name="connsiteX57" fmla="*/ 252889 w 733425"/>
                <a:gd name="connsiteY57" fmla="*/ 102394 h 295275"/>
                <a:gd name="connsiteX58" fmla="*/ 243364 w 733425"/>
                <a:gd name="connsiteY58" fmla="*/ 124301 h 295275"/>
                <a:gd name="connsiteX59" fmla="*/ 247174 w 733425"/>
                <a:gd name="connsiteY59" fmla="*/ 135731 h 295275"/>
                <a:gd name="connsiteX60" fmla="*/ 261461 w 733425"/>
                <a:gd name="connsiteY60" fmla="*/ 147161 h 295275"/>
                <a:gd name="connsiteX61" fmla="*/ 272891 w 733425"/>
                <a:gd name="connsiteY61" fmla="*/ 142399 h 295275"/>
                <a:gd name="connsiteX62" fmla="*/ 275749 w 733425"/>
                <a:gd name="connsiteY62" fmla="*/ 133826 h 295275"/>
                <a:gd name="connsiteX63" fmla="*/ 258604 w 733425"/>
                <a:gd name="connsiteY63" fmla="*/ 103346 h 295275"/>
                <a:gd name="connsiteX64" fmla="*/ 252889 w 733425"/>
                <a:gd name="connsiteY64" fmla="*/ 102394 h 295275"/>
                <a:gd name="connsiteX65" fmla="*/ 456724 w 733425"/>
                <a:gd name="connsiteY65" fmla="*/ 103346 h 295275"/>
                <a:gd name="connsiteX66" fmla="*/ 461486 w 733425"/>
                <a:gd name="connsiteY66" fmla="*/ 98584 h 295275"/>
                <a:gd name="connsiteX67" fmla="*/ 457676 w 733425"/>
                <a:gd name="connsiteY67" fmla="*/ 92869 h 295275"/>
                <a:gd name="connsiteX68" fmla="*/ 454819 w 733425"/>
                <a:gd name="connsiteY68" fmla="*/ 95726 h 295275"/>
                <a:gd name="connsiteX69" fmla="*/ 451961 w 733425"/>
                <a:gd name="connsiteY69" fmla="*/ 97631 h 295275"/>
                <a:gd name="connsiteX70" fmla="*/ 456724 w 733425"/>
                <a:gd name="connsiteY70" fmla="*/ 103346 h 295275"/>
                <a:gd name="connsiteX71" fmla="*/ 233839 w 733425"/>
                <a:gd name="connsiteY71" fmla="*/ 68104 h 295275"/>
                <a:gd name="connsiteX72" fmla="*/ 232886 w 733425"/>
                <a:gd name="connsiteY72" fmla="*/ 73819 h 295275"/>
                <a:gd name="connsiteX73" fmla="*/ 232886 w 733425"/>
                <a:gd name="connsiteY73" fmla="*/ 79534 h 295275"/>
                <a:gd name="connsiteX74" fmla="*/ 238601 w 733425"/>
                <a:gd name="connsiteY74" fmla="*/ 82391 h 295275"/>
                <a:gd name="connsiteX75" fmla="*/ 244316 w 733425"/>
                <a:gd name="connsiteY75" fmla="*/ 73819 h 295275"/>
                <a:gd name="connsiteX76" fmla="*/ 235744 w 733425"/>
                <a:gd name="connsiteY76" fmla="*/ 67151 h 295275"/>
                <a:gd name="connsiteX77" fmla="*/ 233839 w 733425"/>
                <a:gd name="connsiteY77" fmla="*/ 6810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33425" h="295275">
                  <a:moveTo>
                    <a:pt x="382429" y="292894"/>
                  </a:moveTo>
                  <a:cubicBezTo>
                    <a:pt x="377666" y="292894"/>
                    <a:pt x="372904" y="291941"/>
                    <a:pt x="369094" y="290036"/>
                  </a:cubicBezTo>
                  <a:cubicBezTo>
                    <a:pt x="365284" y="288131"/>
                    <a:pt x="363379" y="284321"/>
                    <a:pt x="363379" y="280511"/>
                  </a:cubicBezTo>
                  <a:cubicBezTo>
                    <a:pt x="363379" y="275749"/>
                    <a:pt x="366236" y="270034"/>
                    <a:pt x="377666" y="270034"/>
                  </a:cubicBezTo>
                  <a:cubicBezTo>
                    <a:pt x="390049" y="270034"/>
                    <a:pt x="392906" y="276701"/>
                    <a:pt x="392906" y="282416"/>
                  </a:cubicBezTo>
                  <a:cubicBezTo>
                    <a:pt x="392906" y="289084"/>
                    <a:pt x="389096" y="292894"/>
                    <a:pt x="382429" y="292894"/>
                  </a:cubicBezTo>
                  <a:close/>
                  <a:moveTo>
                    <a:pt x="713899" y="284321"/>
                  </a:moveTo>
                  <a:cubicBezTo>
                    <a:pt x="707231" y="284321"/>
                    <a:pt x="702469" y="282416"/>
                    <a:pt x="699611" y="277654"/>
                  </a:cubicBezTo>
                  <a:lnTo>
                    <a:pt x="696754" y="271939"/>
                  </a:lnTo>
                  <a:cubicBezTo>
                    <a:pt x="696754" y="262414"/>
                    <a:pt x="701516" y="260509"/>
                    <a:pt x="704374" y="260509"/>
                  </a:cubicBezTo>
                  <a:cubicBezTo>
                    <a:pt x="706279" y="260509"/>
                    <a:pt x="708184" y="260509"/>
                    <a:pt x="710089" y="261461"/>
                  </a:cubicBezTo>
                  <a:cubicBezTo>
                    <a:pt x="717709" y="264319"/>
                    <a:pt x="722471" y="268129"/>
                    <a:pt x="722471" y="274796"/>
                  </a:cubicBezTo>
                  <a:cubicBezTo>
                    <a:pt x="723424" y="281464"/>
                    <a:pt x="719614" y="284321"/>
                    <a:pt x="713899" y="284321"/>
                  </a:cubicBezTo>
                  <a:close/>
                  <a:moveTo>
                    <a:pt x="488156" y="227171"/>
                  </a:moveTo>
                  <a:cubicBezTo>
                    <a:pt x="473869" y="227171"/>
                    <a:pt x="455771" y="222409"/>
                    <a:pt x="432911" y="213836"/>
                  </a:cubicBezTo>
                  <a:cubicBezTo>
                    <a:pt x="411004" y="205264"/>
                    <a:pt x="396716" y="201454"/>
                    <a:pt x="390049" y="201454"/>
                  </a:cubicBezTo>
                  <a:cubicBezTo>
                    <a:pt x="371951" y="205264"/>
                    <a:pt x="360521" y="206216"/>
                    <a:pt x="356711" y="206216"/>
                  </a:cubicBezTo>
                  <a:cubicBezTo>
                    <a:pt x="339566" y="206216"/>
                    <a:pt x="325279" y="199549"/>
                    <a:pt x="312896" y="187166"/>
                  </a:cubicBezTo>
                  <a:cubicBezTo>
                    <a:pt x="297656" y="171926"/>
                    <a:pt x="292894" y="170021"/>
                    <a:pt x="290989" y="170021"/>
                  </a:cubicBezTo>
                  <a:cubicBezTo>
                    <a:pt x="281464" y="170021"/>
                    <a:pt x="274796" y="172879"/>
                    <a:pt x="271939" y="178594"/>
                  </a:cubicBezTo>
                  <a:cubicBezTo>
                    <a:pt x="271939" y="179546"/>
                    <a:pt x="270034" y="182404"/>
                    <a:pt x="267176" y="197644"/>
                  </a:cubicBezTo>
                  <a:cubicBezTo>
                    <a:pt x="263366" y="217646"/>
                    <a:pt x="245269" y="227171"/>
                    <a:pt x="214789" y="227171"/>
                  </a:cubicBezTo>
                  <a:cubicBezTo>
                    <a:pt x="194786" y="227171"/>
                    <a:pt x="181451" y="226219"/>
                    <a:pt x="173831" y="223361"/>
                  </a:cubicBezTo>
                  <a:cubicBezTo>
                    <a:pt x="160496" y="218599"/>
                    <a:pt x="135731" y="213836"/>
                    <a:pt x="101441" y="209074"/>
                  </a:cubicBezTo>
                  <a:cubicBezTo>
                    <a:pt x="72866" y="210979"/>
                    <a:pt x="51911" y="211931"/>
                    <a:pt x="40481" y="211931"/>
                  </a:cubicBezTo>
                  <a:lnTo>
                    <a:pt x="39529" y="211931"/>
                  </a:lnTo>
                  <a:cubicBezTo>
                    <a:pt x="17621" y="211931"/>
                    <a:pt x="7144" y="201454"/>
                    <a:pt x="7144" y="181451"/>
                  </a:cubicBezTo>
                  <a:cubicBezTo>
                    <a:pt x="7144" y="161449"/>
                    <a:pt x="19526" y="134779"/>
                    <a:pt x="43339" y="99536"/>
                  </a:cubicBezTo>
                  <a:cubicBezTo>
                    <a:pt x="61436" y="73819"/>
                    <a:pt x="73819" y="50006"/>
                    <a:pt x="81439" y="29051"/>
                  </a:cubicBezTo>
                  <a:lnTo>
                    <a:pt x="82391" y="27146"/>
                  </a:lnTo>
                  <a:cubicBezTo>
                    <a:pt x="82391" y="27146"/>
                    <a:pt x="95726" y="29051"/>
                    <a:pt x="102394" y="30004"/>
                  </a:cubicBezTo>
                  <a:cubicBezTo>
                    <a:pt x="148114" y="35719"/>
                    <a:pt x="177641" y="38576"/>
                    <a:pt x="190976" y="38576"/>
                  </a:cubicBezTo>
                  <a:cubicBezTo>
                    <a:pt x="203359" y="38576"/>
                    <a:pt x="216694" y="33814"/>
                    <a:pt x="230981" y="23336"/>
                  </a:cubicBezTo>
                  <a:cubicBezTo>
                    <a:pt x="246221" y="11906"/>
                    <a:pt x="259556" y="7144"/>
                    <a:pt x="269081" y="7144"/>
                  </a:cubicBezTo>
                  <a:cubicBezTo>
                    <a:pt x="274796" y="7144"/>
                    <a:pt x="286226" y="10954"/>
                    <a:pt x="303371" y="19526"/>
                  </a:cubicBezTo>
                  <a:cubicBezTo>
                    <a:pt x="318611" y="27146"/>
                    <a:pt x="331946" y="31909"/>
                    <a:pt x="342424" y="32861"/>
                  </a:cubicBezTo>
                  <a:cubicBezTo>
                    <a:pt x="344329" y="32861"/>
                    <a:pt x="346234" y="32861"/>
                    <a:pt x="348139" y="32861"/>
                  </a:cubicBezTo>
                  <a:cubicBezTo>
                    <a:pt x="357664" y="32861"/>
                    <a:pt x="370046" y="30004"/>
                    <a:pt x="385286" y="25241"/>
                  </a:cubicBezTo>
                  <a:cubicBezTo>
                    <a:pt x="391954" y="23336"/>
                    <a:pt x="399574" y="21431"/>
                    <a:pt x="406241" y="21431"/>
                  </a:cubicBezTo>
                  <a:cubicBezTo>
                    <a:pt x="417671" y="21431"/>
                    <a:pt x="430054" y="25241"/>
                    <a:pt x="441484" y="31909"/>
                  </a:cubicBezTo>
                  <a:cubicBezTo>
                    <a:pt x="459581" y="42386"/>
                    <a:pt x="483394" y="62389"/>
                    <a:pt x="512921" y="90011"/>
                  </a:cubicBezTo>
                  <a:cubicBezTo>
                    <a:pt x="541496" y="117634"/>
                    <a:pt x="579596" y="141446"/>
                    <a:pt x="625316" y="161449"/>
                  </a:cubicBezTo>
                  <a:lnTo>
                    <a:pt x="711994" y="189071"/>
                  </a:lnTo>
                  <a:cubicBezTo>
                    <a:pt x="716756" y="190024"/>
                    <a:pt x="721519" y="190976"/>
                    <a:pt x="725329" y="191929"/>
                  </a:cubicBezTo>
                  <a:lnTo>
                    <a:pt x="731044" y="193834"/>
                  </a:lnTo>
                  <a:lnTo>
                    <a:pt x="725329" y="195739"/>
                  </a:lnTo>
                  <a:cubicBezTo>
                    <a:pt x="717709" y="198596"/>
                    <a:pt x="710089" y="202406"/>
                    <a:pt x="702469" y="205264"/>
                  </a:cubicBezTo>
                  <a:cubicBezTo>
                    <a:pt x="680561" y="215741"/>
                    <a:pt x="658654" y="220504"/>
                    <a:pt x="636746" y="220504"/>
                  </a:cubicBezTo>
                  <a:cubicBezTo>
                    <a:pt x="612934" y="220504"/>
                    <a:pt x="590074" y="211931"/>
                    <a:pt x="569119" y="193834"/>
                  </a:cubicBezTo>
                  <a:cubicBezTo>
                    <a:pt x="535781" y="166211"/>
                    <a:pt x="508159" y="146209"/>
                    <a:pt x="486251" y="134779"/>
                  </a:cubicBezTo>
                  <a:lnTo>
                    <a:pt x="475774" y="134779"/>
                  </a:lnTo>
                  <a:cubicBezTo>
                    <a:pt x="476726" y="148114"/>
                    <a:pt x="487204" y="163354"/>
                    <a:pt x="506254" y="180499"/>
                  </a:cubicBezTo>
                  <a:cubicBezTo>
                    <a:pt x="516731" y="190024"/>
                    <a:pt x="527209" y="197644"/>
                    <a:pt x="536734" y="204311"/>
                  </a:cubicBezTo>
                  <a:lnTo>
                    <a:pt x="537686" y="205264"/>
                  </a:lnTo>
                  <a:lnTo>
                    <a:pt x="537686" y="206216"/>
                  </a:lnTo>
                  <a:cubicBezTo>
                    <a:pt x="537686" y="214789"/>
                    <a:pt x="532924" y="220504"/>
                    <a:pt x="524351" y="223361"/>
                  </a:cubicBezTo>
                  <a:cubicBezTo>
                    <a:pt x="515779" y="226219"/>
                    <a:pt x="505301" y="227171"/>
                    <a:pt x="488156" y="227171"/>
                  </a:cubicBezTo>
                  <a:close/>
                  <a:moveTo>
                    <a:pt x="252889" y="102394"/>
                  </a:moveTo>
                  <a:cubicBezTo>
                    <a:pt x="247174" y="102394"/>
                    <a:pt x="243364" y="110014"/>
                    <a:pt x="243364" y="124301"/>
                  </a:cubicBezTo>
                  <a:lnTo>
                    <a:pt x="247174" y="135731"/>
                  </a:lnTo>
                  <a:cubicBezTo>
                    <a:pt x="250984" y="143351"/>
                    <a:pt x="255746" y="147161"/>
                    <a:pt x="261461" y="147161"/>
                  </a:cubicBezTo>
                  <a:cubicBezTo>
                    <a:pt x="266224" y="147161"/>
                    <a:pt x="270034" y="145256"/>
                    <a:pt x="272891" y="142399"/>
                  </a:cubicBezTo>
                  <a:cubicBezTo>
                    <a:pt x="274796" y="140494"/>
                    <a:pt x="275749" y="137636"/>
                    <a:pt x="275749" y="133826"/>
                  </a:cubicBezTo>
                  <a:cubicBezTo>
                    <a:pt x="275749" y="118586"/>
                    <a:pt x="270034" y="109061"/>
                    <a:pt x="258604" y="103346"/>
                  </a:cubicBezTo>
                  <a:cubicBezTo>
                    <a:pt x="257651" y="103346"/>
                    <a:pt x="254794" y="102394"/>
                    <a:pt x="252889" y="102394"/>
                  </a:cubicBezTo>
                  <a:close/>
                  <a:moveTo>
                    <a:pt x="456724" y="103346"/>
                  </a:moveTo>
                  <a:cubicBezTo>
                    <a:pt x="458629" y="102394"/>
                    <a:pt x="459581" y="100489"/>
                    <a:pt x="461486" y="98584"/>
                  </a:cubicBezTo>
                  <a:cubicBezTo>
                    <a:pt x="460534" y="97631"/>
                    <a:pt x="459581" y="95726"/>
                    <a:pt x="457676" y="92869"/>
                  </a:cubicBezTo>
                  <a:cubicBezTo>
                    <a:pt x="456724" y="93821"/>
                    <a:pt x="455771" y="94774"/>
                    <a:pt x="454819" y="95726"/>
                  </a:cubicBezTo>
                  <a:cubicBezTo>
                    <a:pt x="453866" y="96679"/>
                    <a:pt x="452914" y="96679"/>
                    <a:pt x="451961" y="97631"/>
                  </a:cubicBezTo>
                  <a:lnTo>
                    <a:pt x="456724" y="103346"/>
                  </a:lnTo>
                  <a:close/>
                  <a:moveTo>
                    <a:pt x="233839" y="68104"/>
                  </a:moveTo>
                  <a:cubicBezTo>
                    <a:pt x="233839" y="70009"/>
                    <a:pt x="232886" y="71914"/>
                    <a:pt x="232886" y="73819"/>
                  </a:cubicBezTo>
                  <a:cubicBezTo>
                    <a:pt x="232886" y="78581"/>
                    <a:pt x="232886" y="79534"/>
                    <a:pt x="232886" y="79534"/>
                  </a:cubicBezTo>
                  <a:cubicBezTo>
                    <a:pt x="232886" y="80486"/>
                    <a:pt x="234791" y="81439"/>
                    <a:pt x="238601" y="82391"/>
                  </a:cubicBezTo>
                  <a:cubicBezTo>
                    <a:pt x="242411" y="80486"/>
                    <a:pt x="244316" y="77629"/>
                    <a:pt x="244316" y="73819"/>
                  </a:cubicBezTo>
                  <a:cubicBezTo>
                    <a:pt x="244316" y="70961"/>
                    <a:pt x="243364" y="67151"/>
                    <a:pt x="235744" y="67151"/>
                  </a:cubicBezTo>
                  <a:cubicBezTo>
                    <a:pt x="234791" y="68104"/>
                    <a:pt x="234791" y="68104"/>
                    <a:pt x="233839" y="68104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4034756" y="6080234"/>
              <a:ext cx="1113371" cy="454136"/>
            </a:xfrm>
            <a:custGeom>
              <a:avLst/>
              <a:gdLst>
                <a:gd name="connsiteX0" fmla="*/ 380524 w 723900"/>
                <a:gd name="connsiteY0" fmla="*/ 289084 h 295275"/>
                <a:gd name="connsiteX1" fmla="*/ 389096 w 723900"/>
                <a:gd name="connsiteY1" fmla="*/ 280511 h 295275"/>
                <a:gd name="connsiteX2" fmla="*/ 376714 w 723900"/>
                <a:gd name="connsiteY2" fmla="*/ 270034 h 295275"/>
                <a:gd name="connsiteX3" fmla="*/ 364331 w 723900"/>
                <a:gd name="connsiteY3" fmla="*/ 278606 h 295275"/>
                <a:gd name="connsiteX4" fmla="*/ 369094 w 723900"/>
                <a:gd name="connsiteY4" fmla="*/ 286226 h 295275"/>
                <a:gd name="connsiteX5" fmla="*/ 380524 w 723900"/>
                <a:gd name="connsiteY5" fmla="*/ 289084 h 295275"/>
                <a:gd name="connsiteX6" fmla="*/ 697706 w 723900"/>
                <a:gd name="connsiteY6" fmla="*/ 202406 h 295275"/>
                <a:gd name="connsiteX7" fmla="*/ 721519 w 723900"/>
                <a:gd name="connsiteY7" fmla="*/ 192881 h 295275"/>
                <a:gd name="connsiteX8" fmla="*/ 708184 w 723900"/>
                <a:gd name="connsiteY8" fmla="*/ 190024 h 295275"/>
                <a:gd name="connsiteX9" fmla="*/ 621506 w 723900"/>
                <a:gd name="connsiteY9" fmla="*/ 162401 h 295275"/>
                <a:gd name="connsiteX10" fmla="*/ 508159 w 723900"/>
                <a:gd name="connsiteY10" fmla="*/ 90964 h 295275"/>
                <a:gd name="connsiteX11" fmla="*/ 436721 w 723900"/>
                <a:gd name="connsiteY11" fmla="*/ 32861 h 295275"/>
                <a:gd name="connsiteX12" fmla="*/ 383381 w 723900"/>
                <a:gd name="connsiteY12" fmla="*/ 26194 h 295275"/>
                <a:gd name="connsiteX13" fmla="*/ 340519 w 723900"/>
                <a:gd name="connsiteY13" fmla="*/ 33814 h 295275"/>
                <a:gd name="connsiteX14" fmla="*/ 300514 w 723900"/>
                <a:gd name="connsiteY14" fmla="*/ 19526 h 295275"/>
                <a:gd name="connsiteX15" fmla="*/ 267176 w 723900"/>
                <a:gd name="connsiteY15" fmla="*/ 7144 h 295275"/>
                <a:gd name="connsiteX16" fmla="*/ 230029 w 723900"/>
                <a:gd name="connsiteY16" fmla="*/ 23336 h 295275"/>
                <a:gd name="connsiteX17" fmla="*/ 189071 w 723900"/>
                <a:gd name="connsiteY17" fmla="*/ 39529 h 295275"/>
                <a:gd name="connsiteX18" fmla="*/ 100489 w 723900"/>
                <a:gd name="connsiteY18" fmla="*/ 30004 h 295275"/>
                <a:gd name="connsiteX19" fmla="*/ 81439 w 723900"/>
                <a:gd name="connsiteY19" fmla="*/ 27146 h 295275"/>
                <a:gd name="connsiteX20" fmla="*/ 43339 w 723900"/>
                <a:gd name="connsiteY20" fmla="*/ 98584 h 295275"/>
                <a:gd name="connsiteX21" fmla="*/ 7144 w 723900"/>
                <a:gd name="connsiteY21" fmla="*/ 178594 h 295275"/>
                <a:gd name="connsiteX22" fmla="*/ 38576 w 723900"/>
                <a:gd name="connsiteY22" fmla="*/ 207169 h 295275"/>
                <a:gd name="connsiteX23" fmla="*/ 100489 w 723900"/>
                <a:gd name="connsiteY23" fmla="*/ 204311 h 295275"/>
                <a:gd name="connsiteX24" fmla="*/ 172879 w 723900"/>
                <a:gd name="connsiteY24" fmla="*/ 218599 h 295275"/>
                <a:gd name="connsiteX25" fmla="*/ 212884 w 723900"/>
                <a:gd name="connsiteY25" fmla="*/ 222409 h 295275"/>
                <a:gd name="connsiteX26" fmla="*/ 263366 w 723900"/>
                <a:gd name="connsiteY26" fmla="*/ 193834 h 295275"/>
                <a:gd name="connsiteX27" fmla="*/ 268129 w 723900"/>
                <a:gd name="connsiteY27" fmla="*/ 174784 h 295275"/>
                <a:gd name="connsiteX28" fmla="*/ 289084 w 723900"/>
                <a:gd name="connsiteY28" fmla="*/ 165259 h 295275"/>
                <a:gd name="connsiteX29" fmla="*/ 312896 w 723900"/>
                <a:gd name="connsiteY29" fmla="*/ 183356 h 295275"/>
                <a:gd name="connsiteX30" fmla="*/ 355759 w 723900"/>
                <a:gd name="connsiteY30" fmla="*/ 201454 h 295275"/>
                <a:gd name="connsiteX31" fmla="*/ 389096 w 723900"/>
                <a:gd name="connsiteY31" fmla="*/ 196691 h 295275"/>
                <a:gd name="connsiteX32" fmla="*/ 431959 w 723900"/>
                <a:gd name="connsiteY32" fmla="*/ 209074 h 295275"/>
                <a:gd name="connsiteX33" fmla="*/ 487204 w 723900"/>
                <a:gd name="connsiteY33" fmla="*/ 222409 h 295275"/>
                <a:gd name="connsiteX34" fmla="*/ 520541 w 723900"/>
                <a:gd name="connsiteY34" fmla="*/ 219551 h 295275"/>
                <a:gd name="connsiteX35" fmla="*/ 532924 w 723900"/>
                <a:gd name="connsiteY35" fmla="*/ 204311 h 295275"/>
                <a:gd name="connsiteX36" fmla="*/ 501491 w 723900"/>
                <a:gd name="connsiteY36" fmla="*/ 180499 h 295275"/>
                <a:gd name="connsiteX37" fmla="*/ 470059 w 723900"/>
                <a:gd name="connsiteY37" fmla="*/ 131921 h 295275"/>
                <a:gd name="connsiteX38" fmla="*/ 483394 w 723900"/>
                <a:gd name="connsiteY38" fmla="*/ 131921 h 295275"/>
                <a:gd name="connsiteX39" fmla="*/ 567214 w 723900"/>
                <a:gd name="connsiteY39" fmla="*/ 190976 h 295275"/>
                <a:gd name="connsiteX40" fmla="*/ 633889 w 723900"/>
                <a:gd name="connsiteY40" fmla="*/ 217646 h 295275"/>
                <a:gd name="connsiteX41" fmla="*/ 697706 w 723900"/>
                <a:gd name="connsiteY41" fmla="*/ 202406 h 295275"/>
                <a:gd name="connsiteX42" fmla="*/ 276701 w 723900"/>
                <a:gd name="connsiteY42" fmla="*/ 132874 h 295275"/>
                <a:gd name="connsiteX43" fmla="*/ 272891 w 723900"/>
                <a:gd name="connsiteY43" fmla="*/ 142399 h 295275"/>
                <a:gd name="connsiteX44" fmla="*/ 259556 w 723900"/>
                <a:gd name="connsiteY44" fmla="*/ 147161 h 295275"/>
                <a:gd name="connsiteX45" fmla="*/ 243364 w 723900"/>
                <a:gd name="connsiteY45" fmla="*/ 134779 h 295275"/>
                <a:gd name="connsiteX46" fmla="*/ 239554 w 723900"/>
                <a:gd name="connsiteY46" fmla="*/ 122396 h 295275"/>
                <a:gd name="connsiteX47" fmla="*/ 258604 w 723900"/>
                <a:gd name="connsiteY47" fmla="*/ 100489 h 295275"/>
                <a:gd name="connsiteX48" fmla="*/ 276701 w 723900"/>
                <a:gd name="connsiteY48" fmla="*/ 132874 h 295275"/>
                <a:gd name="connsiteX49" fmla="*/ 244316 w 723900"/>
                <a:gd name="connsiteY49" fmla="*/ 71914 h 295275"/>
                <a:gd name="connsiteX50" fmla="*/ 236696 w 723900"/>
                <a:gd name="connsiteY50" fmla="*/ 83344 h 295275"/>
                <a:gd name="connsiteX51" fmla="*/ 229076 w 723900"/>
                <a:gd name="connsiteY51" fmla="*/ 78581 h 295275"/>
                <a:gd name="connsiteX52" fmla="*/ 229076 w 723900"/>
                <a:gd name="connsiteY52" fmla="*/ 71914 h 295275"/>
                <a:gd name="connsiteX53" fmla="*/ 230029 w 723900"/>
                <a:gd name="connsiteY53" fmla="*/ 64294 h 295275"/>
                <a:gd name="connsiteX54" fmla="*/ 244316 w 723900"/>
                <a:gd name="connsiteY54" fmla="*/ 71914 h 295275"/>
                <a:gd name="connsiteX55" fmla="*/ 453866 w 723900"/>
                <a:gd name="connsiteY55" fmla="*/ 88106 h 295275"/>
                <a:gd name="connsiteX56" fmla="*/ 461486 w 723900"/>
                <a:gd name="connsiteY56" fmla="*/ 97631 h 295275"/>
                <a:gd name="connsiteX57" fmla="*/ 453866 w 723900"/>
                <a:gd name="connsiteY57" fmla="*/ 105251 h 295275"/>
                <a:gd name="connsiteX58" fmla="*/ 446246 w 723900"/>
                <a:gd name="connsiteY58" fmla="*/ 97631 h 295275"/>
                <a:gd name="connsiteX59" fmla="*/ 450056 w 723900"/>
                <a:gd name="connsiteY59" fmla="*/ 93821 h 295275"/>
                <a:gd name="connsiteX60" fmla="*/ 453866 w 723900"/>
                <a:gd name="connsiteY60" fmla="*/ 88106 h 295275"/>
                <a:gd name="connsiteX61" fmla="*/ 711994 w 723900"/>
                <a:gd name="connsiteY61" fmla="*/ 280511 h 295275"/>
                <a:gd name="connsiteX62" fmla="*/ 719614 w 723900"/>
                <a:gd name="connsiteY62" fmla="*/ 272891 h 295275"/>
                <a:gd name="connsiteX63" fmla="*/ 708184 w 723900"/>
                <a:gd name="connsiteY63" fmla="*/ 261461 h 295275"/>
                <a:gd name="connsiteX64" fmla="*/ 697706 w 723900"/>
                <a:gd name="connsiteY64" fmla="*/ 269081 h 295275"/>
                <a:gd name="connsiteX65" fmla="*/ 700564 w 723900"/>
                <a:gd name="connsiteY65" fmla="*/ 273844 h 295275"/>
                <a:gd name="connsiteX66" fmla="*/ 711994 w 723900"/>
                <a:gd name="connsiteY66" fmla="*/ 28051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23900" h="295275">
                  <a:moveTo>
                    <a:pt x="380524" y="289084"/>
                  </a:moveTo>
                  <a:cubicBezTo>
                    <a:pt x="386239" y="289084"/>
                    <a:pt x="389096" y="286226"/>
                    <a:pt x="389096" y="280511"/>
                  </a:cubicBezTo>
                  <a:cubicBezTo>
                    <a:pt x="389096" y="273844"/>
                    <a:pt x="385286" y="270034"/>
                    <a:pt x="376714" y="270034"/>
                  </a:cubicBezTo>
                  <a:cubicBezTo>
                    <a:pt x="368141" y="270034"/>
                    <a:pt x="364331" y="272891"/>
                    <a:pt x="364331" y="278606"/>
                  </a:cubicBezTo>
                  <a:cubicBezTo>
                    <a:pt x="364331" y="281464"/>
                    <a:pt x="366236" y="284321"/>
                    <a:pt x="369094" y="286226"/>
                  </a:cubicBezTo>
                  <a:cubicBezTo>
                    <a:pt x="371951" y="288131"/>
                    <a:pt x="375761" y="289084"/>
                    <a:pt x="380524" y="289084"/>
                  </a:cubicBezTo>
                  <a:moveTo>
                    <a:pt x="697706" y="202406"/>
                  </a:moveTo>
                  <a:cubicBezTo>
                    <a:pt x="705326" y="198596"/>
                    <a:pt x="712946" y="195739"/>
                    <a:pt x="721519" y="192881"/>
                  </a:cubicBezTo>
                  <a:cubicBezTo>
                    <a:pt x="717709" y="191929"/>
                    <a:pt x="712946" y="190976"/>
                    <a:pt x="708184" y="190024"/>
                  </a:cubicBezTo>
                  <a:lnTo>
                    <a:pt x="621506" y="162401"/>
                  </a:lnTo>
                  <a:cubicBezTo>
                    <a:pt x="575786" y="143351"/>
                    <a:pt x="537686" y="119539"/>
                    <a:pt x="508159" y="90964"/>
                  </a:cubicBezTo>
                  <a:cubicBezTo>
                    <a:pt x="478631" y="62389"/>
                    <a:pt x="454819" y="43339"/>
                    <a:pt x="436721" y="32861"/>
                  </a:cubicBezTo>
                  <a:cubicBezTo>
                    <a:pt x="419576" y="22384"/>
                    <a:pt x="401479" y="20479"/>
                    <a:pt x="383381" y="26194"/>
                  </a:cubicBezTo>
                  <a:cubicBezTo>
                    <a:pt x="365284" y="31909"/>
                    <a:pt x="350044" y="34766"/>
                    <a:pt x="340519" y="33814"/>
                  </a:cubicBezTo>
                  <a:cubicBezTo>
                    <a:pt x="330041" y="31909"/>
                    <a:pt x="316706" y="27146"/>
                    <a:pt x="300514" y="19526"/>
                  </a:cubicBezTo>
                  <a:cubicBezTo>
                    <a:pt x="284321" y="11906"/>
                    <a:pt x="272891" y="7144"/>
                    <a:pt x="267176" y="7144"/>
                  </a:cubicBezTo>
                  <a:cubicBezTo>
                    <a:pt x="257651" y="7144"/>
                    <a:pt x="245269" y="12859"/>
                    <a:pt x="230029" y="23336"/>
                  </a:cubicBezTo>
                  <a:cubicBezTo>
                    <a:pt x="214789" y="33814"/>
                    <a:pt x="201454" y="39529"/>
                    <a:pt x="189071" y="39529"/>
                  </a:cubicBezTo>
                  <a:cubicBezTo>
                    <a:pt x="175736" y="39529"/>
                    <a:pt x="146209" y="36671"/>
                    <a:pt x="100489" y="30004"/>
                  </a:cubicBezTo>
                  <a:cubicBezTo>
                    <a:pt x="93821" y="29051"/>
                    <a:pt x="88106" y="28099"/>
                    <a:pt x="81439" y="27146"/>
                  </a:cubicBezTo>
                  <a:cubicBezTo>
                    <a:pt x="73819" y="48101"/>
                    <a:pt x="61436" y="71914"/>
                    <a:pt x="43339" y="98584"/>
                  </a:cubicBezTo>
                  <a:cubicBezTo>
                    <a:pt x="19526" y="132874"/>
                    <a:pt x="7144" y="159544"/>
                    <a:pt x="7144" y="178594"/>
                  </a:cubicBezTo>
                  <a:cubicBezTo>
                    <a:pt x="7144" y="197644"/>
                    <a:pt x="17621" y="207169"/>
                    <a:pt x="38576" y="207169"/>
                  </a:cubicBezTo>
                  <a:cubicBezTo>
                    <a:pt x="50959" y="207169"/>
                    <a:pt x="70961" y="206216"/>
                    <a:pt x="100489" y="204311"/>
                  </a:cubicBezTo>
                  <a:cubicBezTo>
                    <a:pt x="135731" y="209074"/>
                    <a:pt x="159544" y="213836"/>
                    <a:pt x="172879" y="218599"/>
                  </a:cubicBezTo>
                  <a:cubicBezTo>
                    <a:pt x="180499" y="221456"/>
                    <a:pt x="193834" y="222409"/>
                    <a:pt x="212884" y="222409"/>
                  </a:cubicBezTo>
                  <a:cubicBezTo>
                    <a:pt x="242411" y="222409"/>
                    <a:pt x="259556" y="212884"/>
                    <a:pt x="263366" y="193834"/>
                  </a:cubicBezTo>
                  <a:cubicBezTo>
                    <a:pt x="265271" y="182404"/>
                    <a:pt x="267176" y="175736"/>
                    <a:pt x="268129" y="174784"/>
                  </a:cubicBezTo>
                  <a:cubicBezTo>
                    <a:pt x="271939" y="169069"/>
                    <a:pt x="278606" y="165259"/>
                    <a:pt x="289084" y="165259"/>
                  </a:cubicBezTo>
                  <a:cubicBezTo>
                    <a:pt x="292894" y="165259"/>
                    <a:pt x="300514" y="170974"/>
                    <a:pt x="312896" y="183356"/>
                  </a:cubicBezTo>
                  <a:cubicBezTo>
                    <a:pt x="324326" y="195739"/>
                    <a:pt x="338614" y="201454"/>
                    <a:pt x="355759" y="201454"/>
                  </a:cubicBezTo>
                  <a:cubicBezTo>
                    <a:pt x="359569" y="201454"/>
                    <a:pt x="370999" y="199549"/>
                    <a:pt x="389096" y="196691"/>
                  </a:cubicBezTo>
                  <a:cubicBezTo>
                    <a:pt x="395764" y="196691"/>
                    <a:pt x="410051" y="201454"/>
                    <a:pt x="431959" y="209074"/>
                  </a:cubicBezTo>
                  <a:cubicBezTo>
                    <a:pt x="454819" y="217646"/>
                    <a:pt x="472916" y="222409"/>
                    <a:pt x="487204" y="222409"/>
                  </a:cubicBezTo>
                  <a:cubicBezTo>
                    <a:pt x="503396" y="222409"/>
                    <a:pt x="514826" y="221456"/>
                    <a:pt x="520541" y="219551"/>
                  </a:cubicBezTo>
                  <a:cubicBezTo>
                    <a:pt x="529114" y="217646"/>
                    <a:pt x="532924" y="211931"/>
                    <a:pt x="532924" y="204311"/>
                  </a:cubicBezTo>
                  <a:cubicBezTo>
                    <a:pt x="522446" y="197644"/>
                    <a:pt x="512921" y="189071"/>
                    <a:pt x="501491" y="180499"/>
                  </a:cubicBezTo>
                  <a:cubicBezTo>
                    <a:pt x="480536" y="162401"/>
                    <a:pt x="470059" y="146209"/>
                    <a:pt x="470059" y="131921"/>
                  </a:cubicBezTo>
                  <a:lnTo>
                    <a:pt x="483394" y="131921"/>
                  </a:lnTo>
                  <a:cubicBezTo>
                    <a:pt x="505301" y="143351"/>
                    <a:pt x="532924" y="162401"/>
                    <a:pt x="567214" y="190976"/>
                  </a:cubicBezTo>
                  <a:cubicBezTo>
                    <a:pt x="588169" y="208121"/>
                    <a:pt x="611029" y="217646"/>
                    <a:pt x="633889" y="217646"/>
                  </a:cubicBezTo>
                  <a:cubicBezTo>
                    <a:pt x="653891" y="218599"/>
                    <a:pt x="675799" y="212884"/>
                    <a:pt x="697706" y="202406"/>
                  </a:cubicBezTo>
                  <a:moveTo>
                    <a:pt x="276701" y="132874"/>
                  </a:moveTo>
                  <a:cubicBezTo>
                    <a:pt x="276701" y="136684"/>
                    <a:pt x="275749" y="139541"/>
                    <a:pt x="272891" y="142399"/>
                  </a:cubicBezTo>
                  <a:cubicBezTo>
                    <a:pt x="270034" y="146209"/>
                    <a:pt x="265271" y="147161"/>
                    <a:pt x="259556" y="147161"/>
                  </a:cubicBezTo>
                  <a:cubicBezTo>
                    <a:pt x="252889" y="147161"/>
                    <a:pt x="247174" y="142399"/>
                    <a:pt x="243364" y="134779"/>
                  </a:cubicBezTo>
                  <a:lnTo>
                    <a:pt x="239554" y="122396"/>
                  </a:lnTo>
                  <a:cubicBezTo>
                    <a:pt x="239554" y="102394"/>
                    <a:pt x="245269" y="95726"/>
                    <a:pt x="258604" y="100489"/>
                  </a:cubicBezTo>
                  <a:cubicBezTo>
                    <a:pt x="270986" y="107156"/>
                    <a:pt x="276701" y="117634"/>
                    <a:pt x="276701" y="132874"/>
                  </a:cubicBezTo>
                  <a:moveTo>
                    <a:pt x="244316" y="71914"/>
                  </a:moveTo>
                  <a:cubicBezTo>
                    <a:pt x="244316" y="77629"/>
                    <a:pt x="241459" y="81439"/>
                    <a:pt x="236696" y="83344"/>
                  </a:cubicBezTo>
                  <a:cubicBezTo>
                    <a:pt x="232886" y="82391"/>
                    <a:pt x="230981" y="80486"/>
                    <a:pt x="229076" y="78581"/>
                  </a:cubicBezTo>
                  <a:cubicBezTo>
                    <a:pt x="229076" y="77629"/>
                    <a:pt x="229076" y="75724"/>
                    <a:pt x="229076" y="71914"/>
                  </a:cubicBezTo>
                  <a:cubicBezTo>
                    <a:pt x="229076" y="69056"/>
                    <a:pt x="229076" y="67151"/>
                    <a:pt x="230029" y="64294"/>
                  </a:cubicBezTo>
                  <a:cubicBezTo>
                    <a:pt x="239554" y="63341"/>
                    <a:pt x="244316" y="66199"/>
                    <a:pt x="244316" y="71914"/>
                  </a:cubicBezTo>
                  <a:moveTo>
                    <a:pt x="453866" y="88106"/>
                  </a:moveTo>
                  <a:cubicBezTo>
                    <a:pt x="457676" y="91916"/>
                    <a:pt x="459581" y="94774"/>
                    <a:pt x="461486" y="97631"/>
                  </a:cubicBezTo>
                  <a:cubicBezTo>
                    <a:pt x="459581" y="101441"/>
                    <a:pt x="456724" y="103346"/>
                    <a:pt x="453866" y="105251"/>
                  </a:cubicBezTo>
                  <a:lnTo>
                    <a:pt x="446246" y="97631"/>
                  </a:lnTo>
                  <a:cubicBezTo>
                    <a:pt x="446246" y="96679"/>
                    <a:pt x="447199" y="95726"/>
                    <a:pt x="450056" y="93821"/>
                  </a:cubicBezTo>
                  <a:cubicBezTo>
                    <a:pt x="452914" y="91916"/>
                    <a:pt x="453866" y="90011"/>
                    <a:pt x="453866" y="88106"/>
                  </a:cubicBezTo>
                  <a:moveTo>
                    <a:pt x="711994" y="280511"/>
                  </a:moveTo>
                  <a:cubicBezTo>
                    <a:pt x="716756" y="280511"/>
                    <a:pt x="719614" y="277654"/>
                    <a:pt x="719614" y="272891"/>
                  </a:cubicBezTo>
                  <a:cubicBezTo>
                    <a:pt x="719614" y="267176"/>
                    <a:pt x="715804" y="263366"/>
                    <a:pt x="708184" y="261461"/>
                  </a:cubicBezTo>
                  <a:cubicBezTo>
                    <a:pt x="700564" y="258604"/>
                    <a:pt x="697706" y="261461"/>
                    <a:pt x="697706" y="269081"/>
                  </a:cubicBezTo>
                  <a:lnTo>
                    <a:pt x="700564" y="273844"/>
                  </a:lnTo>
                  <a:cubicBezTo>
                    <a:pt x="702469" y="278606"/>
                    <a:pt x="706279" y="280511"/>
                    <a:pt x="711994" y="280511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3256859" y="6058259"/>
              <a:ext cx="1948399" cy="454136"/>
            </a:xfrm>
            <a:custGeom>
              <a:avLst/>
              <a:gdLst>
                <a:gd name="connsiteX0" fmla="*/ 1224439 w 1266825"/>
                <a:gd name="connsiteY0" fmla="*/ 215741 h 295275"/>
                <a:gd name="connsiteX1" fmla="*/ 1211104 w 1266825"/>
                <a:gd name="connsiteY1" fmla="*/ 212884 h 295275"/>
                <a:gd name="connsiteX2" fmla="*/ 1210151 w 1266825"/>
                <a:gd name="connsiteY2" fmla="*/ 212884 h 295275"/>
                <a:gd name="connsiteX3" fmla="*/ 1210151 w 1266825"/>
                <a:gd name="connsiteY3" fmla="*/ 212884 h 295275"/>
                <a:gd name="connsiteX4" fmla="*/ 1123474 w 1266825"/>
                <a:gd name="connsiteY4" fmla="*/ 185261 h 295275"/>
                <a:gd name="connsiteX5" fmla="*/ 1123474 w 1266825"/>
                <a:gd name="connsiteY5" fmla="*/ 185261 h 295275"/>
                <a:gd name="connsiteX6" fmla="*/ 1122521 w 1266825"/>
                <a:gd name="connsiteY6" fmla="*/ 185261 h 295275"/>
                <a:gd name="connsiteX7" fmla="*/ 1087279 w 1266825"/>
                <a:gd name="connsiteY7" fmla="*/ 169069 h 295275"/>
                <a:gd name="connsiteX8" fmla="*/ 1053941 w 1266825"/>
                <a:gd name="connsiteY8" fmla="*/ 149066 h 295275"/>
                <a:gd name="connsiteX9" fmla="*/ 1037749 w 1266825"/>
                <a:gd name="connsiteY9" fmla="*/ 137636 h 295275"/>
                <a:gd name="connsiteX10" fmla="*/ 1022509 w 1266825"/>
                <a:gd name="connsiteY10" fmla="*/ 125254 h 295275"/>
                <a:gd name="connsiteX11" fmla="*/ 1008221 w 1266825"/>
                <a:gd name="connsiteY11" fmla="*/ 111919 h 295275"/>
                <a:gd name="connsiteX12" fmla="*/ 994886 w 1266825"/>
                <a:gd name="connsiteY12" fmla="*/ 99536 h 295275"/>
                <a:gd name="connsiteX13" fmla="*/ 967264 w 1266825"/>
                <a:gd name="connsiteY13" fmla="*/ 74771 h 295275"/>
                <a:gd name="connsiteX14" fmla="*/ 952976 w 1266825"/>
                <a:gd name="connsiteY14" fmla="*/ 63341 h 295275"/>
                <a:gd name="connsiteX15" fmla="*/ 937736 w 1266825"/>
                <a:gd name="connsiteY15" fmla="*/ 53816 h 295275"/>
                <a:gd name="connsiteX16" fmla="*/ 922496 w 1266825"/>
                <a:gd name="connsiteY16" fmla="*/ 47149 h 295275"/>
                <a:gd name="connsiteX17" fmla="*/ 906304 w 1266825"/>
                <a:gd name="connsiteY17" fmla="*/ 45244 h 295275"/>
                <a:gd name="connsiteX18" fmla="*/ 870109 w 1266825"/>
                <a:gd name="connsiteY18" fmla="*/ 53816 h 295275"/>
                <a:gd name="connsiteX19" fmla="*/ 859631 w 1266825"/>
                <a:gd name="connsiteY19" fmla="*/ 55721 h 295275"/>
                <a:gd name="connsiteX20" fmla="*/ 849154 w 1266825"/>
                <a:gd name="connsiteY20" fmla="*/ 55721 h 295275"/>
                <a:gd name="connsiteX21" fmla="*/ 846296 w 1266825"/>
                <a:gd name="connsiteY21" fmla="*/ 55721 h 295275"/>
                <a:gd name="connsiteX22" fmla="*/ 845344 w 1266825"/>
                <a:gd name="connsiteY22" fmla="*/ 55721 h 295275"/>
                <a:gd name="connsiteX23" fmla="*/ 845344 w 1266825"/>
                <a:gd name="connsiteY23" fmla="*/ 55721 h 295275"/>
                <a:gd name="connsiteX24" fmla="*/ 844391 w 1266825"/>
                <a:gd name="connsiteY24" fmla="*/ 55721 h 295275"/>
                <a:gd name="connsiteX25" fmla="*/ 843439 w 1266825"/>
                <a:gd name="connsiteY25" fmla="*/ 55721 h 295275"/>
                <a:gd name="connsiteX26" fmla="*/ 838676 w 1266825"/>
                <a:gd name="connsiteY26" fmla="*/ 54769 h 295275"/>
                <a:gd name="connsiteX27" fmla="*/ 829151 w 1266825"/>
                <a:gd name="connsiteY27" fmla="*/ 51911 h 295275"/>
                <a:gd name="connsiteX28" fmla="*/ 792956 w 1266825"/>
                <a:gd name="connsiteY28" fmla="*/ 36671 h 295275"/>
                <a:gd name="connsiteX29" fmla="*/ 776764 w 1266825"/>
                <a:gd name="connsiteY29" fmla="*/ 30956 h 295275"/>
                <a:gd name="connsiteX30" fmla="*/ 773906 w 1266825"/>
                <a:gd name="connsiteY30" fmla="*/ 30956 h 295275"/>
                <a:gd name="connsiteX31" fmla="*/ 773906 w 1266825"/>
                <a:gd name="connsiteY31" fmla="*/ 30956 h 295275"/>
                <a:gd name="connsiteX32" fmla="*/ 774859 w 1266825"/>
                <a:gd name="connsiteY32" fmla="*/ 30956 h 295275"/>
                <a:gd name="connsiteX33" fmla="*/ 773906 w 1266825"/>
                <a:gd name="connsiteY33" fmla="*/ 30956 h 295275"/>
                <a:gd name="connsiteX34" fmla="*/ 772954 w 1266825"/>
                <a:gd name="connsiteY34" fmla="*/ 30956 h 295275"/>
                <a:gd name="connsiteX35" fmla="*/ 771049 w 1266825"/>
                <a:gd name="connsiteY35" fmla="*/ 30956 h 295275"/>
                <a:gd name="connsiteX36" fmla="*/ 763429 w 1266825"/>
                <a:gd name="connsiteY36" fmla="*/ 32861 h 295275"/>
                <a:gd name="connsiteX37" fmla="*/ 755809 w 1266825"/>
                <a:gd name="connsiteY37" fmla="*/ 36671 h 295275"/>
                <a:gd name="connsiteX38" fmla="*/ 748189 w 1266825"/>
                <a:gd name="connsiteY38" fmla="*/ 41434 h 295275"/>
                <a:gd name="connsiteX39" fmla="*/ 740569 w 1266825"/>
                <a:gd name="connsiteY39" fmla="*/ 46196 h 295275"/>
                <a:gd name="connsiteX40" fmla="*/ 732949 w 1266825"/>
                <a:gd name="connsiteY40" fmla="*/ 50959 h 295275"/>
                <a:gd name="connsiteX41" fmla="*/ 691991 w 1266825"/>
                <a:gd name="connsiteY41" fmla="*/ 61436 h 295275"/>
                <a:gd name="connsiteX42" fmla="*/ 653891 w 1266825"/>
                <a:gd name="connsiteY42" fmla="*/ 58579 h 295275"/>
                <a:gd name="connsiteX43" fmla="*/ 578644 w 1266825"/>
                <a:gd name="connsiteY43" fmla="*/ 49054 h 295275"/>
                <a:gd name="connsiteX44" fmla="*/ 540544 w 1266825"/>
                <a:gd name="connsiteY44" fmla="*/ 45244 h 295275"/>
                <a:gd name="connsiteX45" fmla="*/ 521494 w 1266825"/>
                <a:gd name="connsiteY45" fmla="*/ 44291 h 295275"/>
                <a:gd name="connsiteX46" fmla="*/ 511969 w 1266825"/>
                <a:gd name="connsiteY46" fmla="*/ 43339 h 295275"/>
                <a:gd name="connsiteX47" fmla="*/ 507206 w 1266825"/>
                <a:gd name="connsiteY47" fmla="*/ 43339 h 295275"/>
                <a:gd name="connsiteX48" fmla="*/ 505301 w 1266825"/>
                <a:gd name="connsiteY48" fmla="*/ 43339 h 295275"/>
                <a:gd name="connsiteX49" fmla="*/ 504349 w 1266825"/>
                <a:gd name="connsiteY49" fmla="*/ 43339 h 295275"/>
                <a:gd name="connsiteX50" fmla="*/ 504349 w 1266825"/>
                <a:gd name="connsiteY50" fmla="*/ 43339 h 295275"/>
                <a:gd name="connsiteX51" fmla="*/ 503396 w 1266825"/>
                <a:gd name="connsiteY51" fmla="*/ 43339 h 295275"/>
                <a:gd name="connsiteX52" fmla="*/ 502444 w 1266825"/>
                <a:gd name="connsiteY52" fmla="*/ 43339 h 295275"/>
                <a:gd name="connsiteX53" fmla="*/ 464344 w 1266825"/>
                <a:gd name="connsiteY53" fmla="*/ 35719 h 295275"/>
                <a:gd name="connsiteX54" fmla="*/ 427196 w 1266825"/>
                <a:gd name="connsiteY54" fmla="*/ 27146 h 295275"/>
                <a:gd name="connsiteX55" fmla="*/ 359569 w 1266825"/>
                <a:gd name="connsiteY55" fmla="*/ 29051 h 295275"/>
                <a:gd name="connsiteX56" fmla="*/ 352901 w 1266825"/>
                <a:gd name="connsiteY56" fmla="*/ 34766 h 295275"/>
                <a:gd name="connsiteX57" fmla="*/ 345281 w 1266825"/>
                <a:gd name="connsiteY57" fmla="*/ 40481 h 295275"/>
                <a:gd name="connsiteX58" fmla="*/ 330041 w 1266825"/>
                <a:gd name="connsiteY58" fmla="*/ 51911 h 295275"/>
                <a:gd name="connsiteX59" fmla="*/ 297656 w 1266825"/>
                <a:gd name="connsiteY59" fmla="*/ 72866 h 295275"/>
                <a:gd name="connsiteX60" fmla="*/ 265271 w 1266825"/>
                <a:gd name="connsiteY60" fmla="*/ 92869 h 295275"/>
                <a:gd name="connsiteX61" fmla="*/ 233839 w 1266825"/>
                <a:gd name="connsiteY61" fmla="*/ 113824 h 295275"/>
                <a:gd name="connsiteX62" fmla="*/ 200501 w 1266825"/>
                <a:gd name="connsiteY62" fmla="*/ 133826 h 295275"/>
                <a:gd name="connsiteX63" fmla="*/ 166211 w 1266825"/>
                <a:gd name="connsiteY63" fmla="*/ 150971 h 295275"/>
                <a:gd name="connsiteX64" fmla="*/ 96679 w 1266825"/>
                <a:gd name="connsiteY64" fmla="*/ 182404 h 295275"/>
                <a:gd name="connsiteX65" fmla="*/ 26194 w 1266825"/>
                <a:gd name="connsiteY65" fmla="*/ 211931 h 295275"/>
                <a:gd name="connsiteX66" fmla="*/ 27146 w 1266825"/>
                <a:gd name="connsiteY66" fmla="*/ 210979 h 295275"/>
                <a:gd name="connsiteX67" fmla="*/ 27146 w 1266825"/>
                <a:gd name="connsiteY67" fmla="*/ 210979 h 295275"/>
                <a:gd name="connsiteX68" fmla="*/ 27146 w 1266825"/>
                <a:gd name="connsiteY68" fmla="*/ 210979 h 295275"/>
                <a:gd name="connsiteX69" fmla="*/ 20479 w 1266825"/>
                <a:gd name="connsiteY69" fmla="*/ 223361 h 295275"/>
                <a:gd name="connsiteX70" fmla="*/ 34766 w 1266825"/>
                <a:gd name="connsiteY70" fmla="*/ 232886 h 295275"/>
                <a:gd name="connsiteX71" fmla="*/ 44291 w 1266825"/>
                <a:gd name="connsiteY71" fmla="*/ 235744 h 295275"/>
                <a:gd name="connsiteX72" fmla="*/ 53816 w 1266825"/>
                <a:gd name="connsiteY72" fmla="*/ 237649 h 295275"/>
                <a:gd name="connsiteX73" fmla="*/ 73819 w 1266825"/>
                <a:gd name="connsiteY73" fmla="*/ 238601 h 295275"/>
                <a:gd name="connsiteX74" fmla="*/ 114776 w 1266825"/>
                <a:gd name="connsiteY74" fmla="*/ 230981 h 295275"/>
                <a:gd name="connsiteX75" fmla="*/ 157639 w 1266825"/>
                <a:gd name="connsiteY75" fmla="*/ 227171 h 295275"/>
                <a:gd name="connsiteX76" fmla="*/ 240506 w 1266825"/>
                <a:gd name="connsiteY76" fmla="*/ 249079 h 295275"/>
                <a:gd name="connsiteX77" fmla="*/ 279559 w 1266825"/>
                <a:gd name="connsiteY77" fmla="*/ 265271 h 295275"/>
                <a:gd name="connsiteX78" fmla="*/ 319564 w 1266825"/>
                <a:gd name="connsiteY78" fmla="*/ 277654 h 295275"/>
                <a:gd name="connsiteX79" fmla="*/ 339566 w 1266825"/>
                <a:gd name="connsiteY79" fmla="*/ 282416 h 295275"/>
                <a:gd name="connsiteX80" fmla="*/ 350044 w 1266825"/>
                <a:gd name="connsiteY80" fmla="*/ 284321 h 295275"/>
                <a:gd name="connsiteX81" fmla="*/ 360521 w 1266825"/>
                <a:gd name="connsiteY81" fmla="*/ 285274 h 295275"/>
                <a:gd name="connsiteX82" fmla="*/ 381476 w 1266825"/>
                <a:gd name="connsiteY82" fmla="*/ 286226 h 295275"/>
                <a:gd name="connsiteX83" fmla="*/ 401479 w 1266825"/>
                <a:gd name="connsiteY83" fmla="*/ 283369 h 295275"/>
                <a:gd name="connsiteX84" fmla="*/ 481489 w 1266825"/>
                <a:gd name="connsiteY84" fmla="*/ 261461 h 295275"/>
                <a:gd name="connsiteX85" fmla="*/ 501491 w 1266825"/>
                <a:gd name="connsiteY85" fmla="*/ 253841 h 295275"/>
                <a:gd name="connsiteX86" fmla="*/ 506254 w 1266825"/>
                <a:gd name="connsiteY86" fmla="*/ 251936 h 295275"/>
                <a:gd name="connsiteX87" fmla="*/ 511969 w 1266825"/>
                <a:gd name="connsiteY87" fmla="*/ 250984 h 295275"/>
                <a:gd name="connsiteX88" fmla="*/ 522446 w 1266825"/>
                <a:gd name="connsiteY88" fmla="*/ 248126 h 295275"/>
                <a:gd name="connsiteX89" fmla="*/ 544354 w 1266825"/>
                <a:gd name="connsiteY89" fmla="*/ 246221 h 295275"/>
                <a:gd name="connsiteX90" fmla="*/ 566261 w 1266825"/>
                <a:gd name="connsiteY90" fmla="*/ 247174 h 295275"/>
                <a:gd name="connsiteX91" fmla="*/ 650081 w 1266825"/>
                <a:gd name="connsiteY91" fmla="*/ 253841 h 295275"/>
                <a:gd name="connsiteX92" fmla="*/ 733901 w 1266825"/>
                <a:gd name="connsiteY92" fmla="*/ 261461 h 295275"/>
                <a:gd name="connsiteX93" fmla="*/ 816769 w 1266825"/>
                <a:gd name="connsiteY93" fmla="*/ 254794 h 295275"/>
                <a:gd name="connsiteX94" fmla="*/ 837724 w 1266825"/>
                <a:gd name="connsiteY94" fmla="*/ 250984 h 295275"/>
                <a:gd name="connsiteX95" fmla="*/ 848201 w 1266825"/>
                <a:gd name="connsiteY95" fmla="*/ 249079 h 295275"/>
                <a:gd name="connsiteX96" fmla="*/ 858679 w 1266825"/>
                <a:gd name="connsiteY96" fmla="*/ 246221 h 295275"/>
                <a:gd name="connsiteX97" fmla="*/ 878681 w 1266825"/>
                <a:gd name="connsiteY97" fmla="*/ 241459 h 295275"/>
                <a:gd name="connsiteX98" fmla="*/ 899636 w 1266825"/>
                <a:gd name="connsiteY98" fmla="*/ 236696 h 295275"/>
                <a:gd name="connsiteX99" fmla="*/ 922496 w 1266825"/>
                <a:gd name="connsiteY99" fmla="*/ 236696 h 295275"/>
                <a:gd name="connsiteX100" fmla="*/ 943451 w 1266825"/>
                <a:gd name="connsiteY100" fmla="*/ 241459 h 295275"/>
                <a:gd name="connsiteX101" fmla="*/ 984409 w 1266825"/>
                <a:gd name="connsiteY101" fmla="*/ 250984 h 295275"/>
                <a:gd name="connsiteX102" fmla="*/ 1025366 w 1266825"/>
                <a:gd name="connsiteY102" fmla="*/ 259556 h 295275"/>
                <a:gd name="connsiteX103" fmla="*/ 1057751 w 1266825"/>
                <a:gd name="connsiteY103" fmla="*/ 251936 h 295275"/>
                <a:gd name="connsiteX104" fmla="*/ 1061561 w 1266825"/>
                <a:gd name="connsiteY104" fmla="*/ 248126 h 295275"/>
                <a:gd name="connsiteX105" fmla="*/ 1068229 w 1266825"/>
                <a:gd name="connsiteY105" fmla="*/ 244316 h 295275"/>
                <a:gd name="connsiteX106" fmla="*/ 1080611 w 1266825"/>
                <a:gd name="connsiteY106" fmla="*/ 241459 h 295275"/>
                <a:gd name="connsiteX107" fmla="*/ 1103471 w 1266825"/>
                <a:gd name="connsiteY107" fmla="*/ 243364 h 295275"/>
                <a:gd name="connsiteX108" fmla="*/ 1143476 w 1266825"/>
                <a:gd name="connsiteY108" fmla="*/ 250984 h 295275"/>
                <a:gd name="connsiteX109" fmla="*/ 1151096 w 1266825"/>
                <a:gd name="connsiteY109" fmla="*/ 250031 h 295275"/>
                <a:gd name="connsiteX110" fmla="*/ 1152049 w 1266825"/>
                <a:gd name="connsiteY110" fmla="*/ 250031 h 295275"/>
                <a:gd name="connsiteX111" fmla="*/ 1152049 w 1266825"/>
                <a:gd name="connsiteY111" fmla="*/ 250031 h 295275"/>
                <a:gd name="connsiteX112" fmla="*/ 1153001 w 1266825"/>
                <a:gd name="connsiteY112" fmla="*/ 250031 h 295275"/>
                <a:gd name="connsiteX113" fmla="*/ 1153954 w 1266825"/>
                <a:gd name="connsiteY113" fmla="*/ 250031 h 295275"/>
                <a:gd name="connsiteX114" fmla="*/ 1156811 w 1266825"/>
                <a:gd name="connsiteY114" fmla="*/ 249079 h 295275"/>
                <a:gd name="connsiteX115" fmla="*/ 1162526 w 1266825"/>
                <a:gd name="connsiteY115" fmla="*/ 247174 h 295275"/>
                <a:gd name="connsiteX116" fmla="*/ 1168241 w 1266825"/>
                <a:gd name="connsiteY116" fmla="*/ 246221 h 295275"/>
                <a:gd name="connsiteX117" fmla="*/ 1173956 w 1266825"/>
                <a:gd name="connsiteY117" fmla="*/ 245269 h 295275"/>
                <a:gd name="connsiteX118" fmla="*/ 1185386 w 1266825"/>
                <a:gd name="connsiteY118" fmla="*/ 244316 h 295275"/>
                <a:gd name="connsiteX119" fmla="*/ 1206341 w 1266825"/>
                <a:gd name="connsiteY119" fmla="*/ 241459 h 295275"/>
                <a:gd name="connsiteX120" fmla="*/ 1226344 w 1266825"/>
                <a:gd name="connsiteY120" fmla="*/ 237649 h 295275"/>
                <a:gd name="connsiteX121" fmla="*/ 1235869 w 1266825"/>
                <a:gd name="connsiteY121" fmla="*/ 235744 h 295275"/>
                <a:gd name="connsiteX122" fmla="*/ 1245394 w 1266825"/>
                <a:gd name="connsiteY122" fmla="*/ 232886 h 295275"/>
                <a:gd name="connsiteX123" fmla="*/ 1253014 w 1266825"/>
                <a:gd name="connsiteY123" fmla="*/ 229076 h 295275"/>
                <a:gd name="connsiteX124" fmla="*/ 1256824 w 1266825"/>
                <a:gd name="connsiteY124" fmla="*/ 226219 h 295275"/>
                <a:gd name="connsiteX125" fmla="*/ 1256824 w 1266825"/>
                <a:gd name="connsiteY125" fmla="*/ 226219 h 295275"/>
                <a:gd name="connsiteX126" fmla="*/ 1256824 w 1266825"/>
                <a:gd name="connsiteY126" fmla="*/ 226219 h 295275"/>
                <a:gd name="connsiteX127" fmla="*/ 1256824 w 1266825"/>
                <a:gd name="connsiteY127" fmla="*/ 228124 h 295275"/>
                <a:gd name="connsiteX128" fmla="*/ 1256824 w 1266825"/>
                <a:gd name="connsiteY128" fmla="*/ 227171 h 295275"/>
                <a:gd name="connsiteX129" fmla="*/ 1256824 w 1266825"/>
                <a:gd name="connsiteY129" fmla="*/ 226219 h 295275"/>
                <a:gd name="connsiteX130" fmla="*/ 1257776 w 1266825"/>
                <a:gd name="connsiteY130" fmla="*/ 228124 h 295275"/>
                <a:gd name="connsiteX131" fmla="*/ 1256824 w 1266825"/>
                <a:gd name="connsiteY131" fmla="*/ 227171 h 295275"/>
                <a:gd name="connsiteX132" fmla="*/ 1249204 w 1266825"/>
                <a:gd name="connsiteY132" fmla="*/ 223361 h 295275"/>
                <a:gd name="connsiteX133" fmla="*/ 1224439 w 1266825"/>
                <a:gd name="connsiteY133" fmla="*/ 215741 h 295275"/>
                <a:gd name="connsiteX134" fmla="*/ 1224439 w 1266825"/>
                <a:gd name="connsiteY134" fmla="*/ 215741 h 295275"/>
                <a:gd name="connsiteX135" fmla="*/ 1228249 w 1266825"/>
                <a:gd name="connsiteY135" fmla="*/ 198596 h 295275"/>
                <a:gd name="connsiteX136" fmla="*/ 1228249 w 1266825"/>
                <a:gd name="connsiteY136" fmla="*/ 198596 h 295275"/>
                <a:gd name="connsiteX137" fmla="*/ 1250156 w 1266825"/>
                <a:gd name="connsiteY137" fmla="*/ 205264 h 295275"/>
                <a:gd name="connsiteX138" fmla="*/ 1261586 w 1266825"/>
                <a:gd name="connsiteY138" fmla="*/ 210979 h 295275"/>
                <a:gd name="connsiteX139" fmla="*/ 1264444 w 1266825"/>
                <a:gd name="connsiteY139" fmla="*/ 213836 h 295275"/>
                <a:gd name="connsiteX140" fmla="*/ 1268254 w 1266825"/>
                <a:gd name="connsiteY140" fmla="*/ 219551 h 295275"/>
                <a:gd name="connsiteX141" fmla="*/ 1268254 w 1266825"/>
                <a:gd name="connsiteY141" fmla="*/ 220504 h 295275"/>
                <a:gd name="connsiteX142" fmla="*/ 1268254 w 1266825"/>
                <a:gd name="connsiteY142" fmla="*/ 221456 h 295275"/>
                <a:gd name="connsiteX143" fmla="*/ 1268254 w 1266825"/>
                <a:gd name="connsiteY143" fmla="*/ 223361 h 295275"/>
                <a:gd name="connsiteX144" fmla="*/ 1268254 w 1266825"/>
                <a:gd name="connsiteY144" fmla="*/ 224314 h 295275"/>
                <a:gd name="connsiteX145" fmla="*/ 1267301 w 1266825"/>
                <a:gd name="connsiteY145" fmla="*/ 229076 h 295275"/>
                <a:gd name="connsiteX146" fmla="*/ 1256824 w 1266825"/>
                <a:gd name="connsiteY146" fmla="*/ 240506 h 295275"/>
                <a:gd name="connsiteX147" fmla="*/ 1245394 w 1266825"/>
                <a:gd name="connsiteY147" fmla="*/ 246221 h 295275"/>
                <a:gd name="connsiteX148" fmla="*/ 1234916 w 1266825"/>
                <a:gd name="connsiteY148" fmla="*/ 250031 h 295275"/>
                <a:gd name="connsiteX149" fmla="*/ 1223486 w 1266825"/>
                <a:gd name="connsiteY149" fmla="*/ 252889 h 295275"/>
                <a:gd name="connsiteX150" fmla="*/ 1201579 w 1266825"/>
                <a:gd name="connsiteY150" fmla="*/ 256699 h 295275"/>
                <a:gd name="connsiteX151" fmla="*/ 1180624 w 1266825"/>
                <a:gd name="connsiteY151" fmla="*/ 258604 h 295275"/>
                <a:gd name="connsiteX152" fmla="*/ 1171099 w 1266825"/>
                <a:gd name="connsiteY152" fmla="*/ 259556 h 295275"/>
                <a:gd name="connsiteX153" fmla="*/ 1166336 w 1266825"/>
                <a:gd name="connsiteY153" fmla="*/ 260509 h 295275"/>
                <a:gd name="connsiteX154" fmla="*/ 1162526 w 1266825"/>
                <a:gd name="connsiteY154" fmla="*/ 261461 h 295275"/>
                <a:gd name="connsiteX155" fmla="*/ 1157764 w 1266825"/>
                <a:gd name="connsiteY155" fmla="*/ 262414 h 295275"/>
                <a:gd name="connsiteX156" fmla="*/ 1152049 w 1266825"/>
                <a:gd name="connsiteY156" fmla="*/ 264319 h 295275"/>
                <a:gd name="connsiteX157" fmla="*/ 1138714 w 1266825"/>
                <a:gd name="connsiteY157" fmla="*/ 265271 h 295275"/>
                <a:gd name="connsiteX158" fmla="*/ 1096804 w 1266825"/>
                <a:gd name="connsiteY158" fmla="*/ 255746 h 295275"/>
                <a:gd name="connsiteX159" fmla="*/ 1063466 w 1266825"/>
                <a:gd name="connsiteY159" fmla="*/ 259556 h 295275"/>
                <a:gd name="connsiteX160" fmla="*/ 1063466 w 1266825"/>
                <a:gd name="connsiteY160" fmla="*/ 259556 h 295275"/>
                <a:gd name="connsiteX161" fmla="*/ 1063466 w 1266825"/>
                <a:gd name="connsiteY161" fmla="*/ 259556 h 295275"/>
                <a:gd name="connsiteX162" fmla="*/ 1062514 w 1266825"/>
                <a:gd name="connsiteY162" fmla="*/ 260509 h 295275"/>
                <a:gd name="connsiteX163" fmla="*/ 1061561 w 1266825"/>
                <a:gd name="connsiteY163" fmla="*/ 261461 h 295275"/>
                <a:gd name="connsiteX164" fmla="*/ 1059656 w 1266825"/>
                <a:gd name="connsiteY164" fmla="*/ 263366 h 295275"/>
                <a:gd name="connsiteX165" fmla="*/ 1053941 w 1266825"/>
                <a:gd name="connsiteY165" fmla="*/ 267176 h 295275"/>
                <a:gd name="connsiteX166" fmla="*/ 1041559 w 1266825"/>
                <a:gd name="connsiteY166" fmla="*/ 271939 h 295275"/>
                <a:gd name="connsiteX167" fmla="*/ 1029176 w 1266825"/>
                <a:gd name="connsiteY167" fmla="*/ 271939 h 295275"/>
                <a:gd name="connsiteX168" fmla="*/ 1023461 w 1266825"/>
                <a:gd name="connsiteY168" fmla="*/ 270986 h 295275"/>
                <a:gd name="connsiteX169" fmla="*/ 1017746 w 1266825"/>
                <a:gd name="connsiteY169" fmla="*/ 270034 h 295275"/>
                <a:gd name="connsiteX170" fmla="*/ 976789 w 1266825"/>
                <a:gd name="connsiteY170" fmla="*/ 260509 h 295275"/>
                <a:gd name="connsiteX171" fmla="*/ 935831 w 1266825"/>
                <a:gd name="connsiteY171" fmla="*/ 250984 h 295275"/>
                <a:gd name="connsiteX172" fmla="*/ 915829 w 1266825"/>
                <a:gd name="connsiteY172" fmla="*/ 246221 h 295275"/>
                <a:gd name="connsiteX173" fmla="*/ 896779 w 1266825"/>
                <a:gd name="connsiteY173" fmla="*/ 246221 h 295275"/>
                <a:gd name="connsiteX174" fmla="*/ 876776 w 1266825"/>
                <a:gd name="connsiteY174" fmla="*/ 250984 h 295275"/>
                <a:gd name="connsiteX175" fmla="*/ 855821 w 1266825"/>
                <a:gd name="connsiteY175" fmla="*/ 255746 h 295275"/>
                <a:gd name="connsiteX176" fmla="*/ 845344 w 1266825"/>
                <a:gd name="connsiteY176" fmla="*/ 258604 h 295275"/>
                <a:gd name="connsiteX177" fmla="*/ 834866 w 1266825"/>
                <a:gd name="connsiteY177" fmla="*/ 260509 h 295275"/>
                <a:gd name="connsiteX178" fmla="*/ 813911 w 1266825"/>
                <a:gd name="connsiteY178" fmla="*/ 264319 h 295275"/>
                <a:gd name="connsiteX179" fmla="*/ 729139 w 1266825"/>
                <a:gd name="connsiteY179" fmla="*/ 270986 h 295275"/>
                <a:gd name="connsiteX180" fmla="*/ 645319 w 1266825"/>
                <a:gd name="connsiteY180" fmla="*/ 263366 h 295275"/>
                <a:gd name="connsiteX181" fmla="*/ 561499 w 1266825"/>
                <a:gd name="connsiteY181" fmla="*/ 255746 h 295275"/>
                <a:gd name="connsiteX182" fmla="*/ 541496 w 1266825"/>
                <a:gd name="connsiteY182" fmla="*/ 254794 h 295275"/>
                <a:gd name="connsiteX183" fmla="*/ 521494 w 1266825"/>
                <a:gd name="connsiteY183" fmla="*/ 256699 h 295275"/>
                <a:gd name="connsiteX184" fmla="*/ 511969 w 1266825"/>
                <a:gd name="connsiteY184" fmla="*/ 258604 h 295275"/>
                <a:gd name="connsiteX185" fmla="*/ 507206 w 1266825"/>
                <a:gd name="connsiteY185" fmla="*/ 259556 h 295275"/>
                <a:gd name="connsiteX186" fmla="*/ 502444 w 1266825"/>
                <a:gd name="connsiteY186" fmla="*/ 261461 h 295275"/>
                <a:gd name="connsiteX187" fmla="*/ 482441 w 1266825"/>
                <a:gd name="connsiteY187" fmla="*/ 269081 h 295275"/>
                <a:gd name="connsiteX188" fmla="*/ 400526 w 1266825"/>
                <a:gd name="connsiteY188" fmla="*/ 290989 h 295275"/>
                <a:gd name="connsiteX189" fmla="*/ 378619 w 1266825"/>
                <a:gd name="connsiteY189" fmla="*/ 293846 h 295275"/>
                <a:gd name="connsiteX190" fmla="*/ 356711 w 1266825"/>
                <a:gd name="connsiteY190" fmla="*/ 292894 h 295275"/>
                <a:gd name="connsiteX191" fmla="*/ 346234 w 1266825"/>
                <a:gd name="connsiteY191" fmla="*/ 291941 h 295275"/>
                <a:gd name="connsiteX192" fmla="*/ 335756 w 1266825"/>
                <a:gd name="connsiteY192" fmla="*/ 290036 h 295275"/>
                <a:gd name="connsiteX193" fmla="*/ 314801 w 1266825"/>
                <a:gd name="connsiteY193" fmla="*/ 285274 h 295275"/>
                <a:gd name="connsiteX194" fmla="*/ 273844 w 1266825"/>
                <a:gd name="connsiteY194" fmla="*/ 271939 h 295275"/>
                <a:gd name="connsiteX195" fmla="*/ 234791 w 1266825"/>
                <a:gd name="connsiteY195" fmla="*/ 255746 h 295275"/>
                <a:gd name="connsiteX196" fmla="*/ 154781 w 1266825"/>
                <a:gd name="connsiteY196" fmla="*/ 234791 h 295275"/>
                <a:gd name="connsiteX197" fmla="*/ 113824 w 1266825"/>
                <a:gd name="connsiteY197" fmla="*/ 238601 h 295275"/>
                <a:gd name="connsiteX198" fmla="*/ 71914 w 1266825"/>
                <a:gd name="connsiteY198" fmla="*/ 246221 h 295275"/>
                <a:gd name="connsiteX199" fmla="*/ 50006 w 1266825"/>
                <a:gd name="connsiteY199" fmla="*/ 246221 h 295275"/>
                <a:gd name="connsiteX200" fmla="*/ 38576 w 1266825"/>
                <a:gd name="connsiteY200" fmla="*/ 244316 h 295275"/>
                <a:gd name="connsiteX201" fmla="*/ 28099 w 1266825"/>
                <a:gd name="connsiteY201" fmla="*/ 241459 h 295275"/>
                <a:gd name="connsiteX202" fmla="*/ 9049 w 1266825"/>
                <a:gd name="connsiteY202" fmla="*/ 227171 h 295275"/>
                <a:gd name="connsiteX203" fmla="*/ 7144 w 1266825"/>
                <a:gd name="connsiteY203" fmla="*/ 219551 h 295275"/>
                <a:gd name="connsiteX204" fmla="*/ 9049 w 1266825"/>
                <a:gd name="connsiteY204" fmla="*/ 212884 h 295275"/>
                <a:gd name="connsiteX205" fmla="*/ 17621 w 1266825"/>
                <a:gd name="connsiteY205" fmla="*/ 204311 h 295275"/>
                <a:gd name="connsiteX206" fmla="*/ 17621 w 1266825"/>
                <a:gd name="connsiteY206" fmla="*/ 204311 h 295275"/>
                <a:gd name="connsiteX207" fmla="*/ 17621 w 1266825"/>
                <a:gd name="connsiteY207" fmla="*/ 204311 h 295275"/>
                <a:gd name="connsiteX208" fmla="*/ 18574 w 1266825"/>
                <a:gd name="connsiteY208" fmla="*/ 203359 h 295275"/>
                <a:gd name="connsiteX209" fmla="*/ 18574 w 1266825"/>
                <a:gd name="connsiteY209" fmla="*/ 203359 h 295275"/>
                <a:gd name="connsiteX210" fmla="*/ 88106 w 1266825"/>
                <a:gd name="connsiteY210" fmla="*/ 173831 h 295275"/>
                <a:gd name="connsiteX211" fmla="*/ 156686 w 1266825"/>
                <a:gd name="connsiteY211" fmla="*/ 142399 h 295275"/>
                <a:gd name="connsiteX212" fmla="*/ 190024 w 1266825"/>
                <a:gd name="connsiteY212" fmla="*/ 125254 h 295275"/>
                <a:gd name="connsiteX213" fmla="*/ 222409 w 1266825"/>
                <a:gd name="connsiteY213" fmla="*/ 105251 h 295275"/>
                <a:gd name="connsiteX214" fmla="*/ 253841 w 1266825"/>
                <a:gd name="connsiteY214" fmla="*/ 83344 h 295275"/>
                <a:gd name="connsiteX215" fmla="*/ 286226 w 1266825"/>
                <a:gd name="connsiteY215" fmla="*/ 63341 h 295275"/>
                <a:gd name="connsiteX216" fmla="*/ 317659 w 1266825"/>
                <a:gd name="connsiteY216" fmla="*/ 43339 h 295275"/>
                <a:gd name="connsiteX217" fmla="*/ 332899 w 1266825"/>
                <a:gd name="connsiteY217" fmla="*/ 31909 h 295275"/>
                <a:gd name="connsiteX218" fmla="*/ 339566 w 1266825"/>
                <a:gd name="connsiteY218" fmla="*/ 26194 h 295275"/>
                <a:gd name="connsiteX219" fmla="*/ 347186 w 1266825"/>
                <a:gd name="connsiteY219" fmla="*/ 19526 h 295275"/>
                <a:gd name="connsiteX220" fmla="*/ 366236 w 1266825"/>
                <a:gd name="connsiteY220" fmla="*/ 9049 h 295275"/>
                <a:gd name="connsiteX221" fmla="*/ 375761 w 1266825"/>
                <a:gd name="connsiteY221" fmla="*/ 7144 h 295275"/>
                <a:gd name="connsiteX222" fmla="*/ 376714 w 1266825"/>
                <a:gd name="connsiteY222" fmla="*/ 7144 h 295275"/>
                <a:gd name="connsiteX223" fmla="*/ 376714 w 1266825"/>
                <a:gd name="connsiteY223" fmla="*/ 7144 h 295275"/>
                <a:gd name="connsiteX224" fmla="*/ 377666 w 1266825"/>
                <a:gd name="connsiteY224" fmla="*/ 7144 h 295275"/>
                <a:gd name="connsiteX225" fmla="*/ 378619 w 1266825"/>
                <a:gd name="connsiteY225" fmla="*/ 7144 h 295275"/>
                <a:gd name="connsiteX226" fmla="*/ 381476 w 1266825"/>
                <a:gd name="connsiteY226" fmla="*/ 7144 h 295275"/>
                <a:gd name="connsiteX227" fmla="*/ 386239 w 1266825"/>
                <a:gd name="connsiteY227" fmla="*/ 7144 h 295275"/>
                <a:gd name="connsiteX228" fmla="*/ 424339 w 1266825"/>
                <a:gd name="connsiteY228" fmla="*/ 13811 h 295275"/>
                <a:gd name="connsiteX229" fmla="*/ 461486 w 1266825"/>
                <a:gd name="connsiteY229" fmla="*/ 21431 h 295275"/>
                <a:gd name="connsiteX230" fmla="*/ 498634 w 1266825"/>
                <a:gd name="connsiteY230" fmla="*/ 28099 h 295275"/>
                <a:gd name="connsiteX231" fmla="*/ 499586 w 1266825"/>
                <a:gd name="connsiteY231" fmla="*/ 28099 h 295275"/>
                <a:gd name="connsiteX232" fmla="*/ 500539 w 1266825"/>
                <a:gd name="connsiteY232" fmla="*/ 28099 h 295275"/>
                <a:gd name="connsiteX233" fmla="*/ 500539 w 1266825"/>
                <a:gd name="connsiteY233" fmla="*/ 28099 h 295275"/>
                <a:gd name="connsiteX234" fmla="*/ 500539 w 1266825"/>
                <a:gd name="connsiteY234" fmla="*/ 28099 h 295275"/>
                <a:gd name="connsiteX235" fmla="*/ 503396 w 1266825"/>
                <a:gd name="connsiteY235" fmla="*/ 28099 h 295275"/>
                <a:gd name="connsiteX236" fmla="*/ 508159 w 1266825"/>
                <a:gd name="connsiteY236" fmla="*/ 28099 h 295275"/>
                <a:gd name="connsiteX237" fmla="*/ 517684 w 1266825"/>
                <a:gd name="connsiteY237" fmla="*/ 28099 h 295275"/>
                <a:gd name="connsiteX238" fmla="*/ 536734 w 1266825"/>
                <a:gd name="connsiteY238" fmla="*/ 29051 h 295275"/>
                <a:gd name="connsiteX239" fmla="*/ 574834 w 1266825"/>
                <a:gd name="connsiteY239" fmla="*/ 32861 h 295275"/>
                <a:gd name="connsiteX240" fmla="*/ 650081 w 1266825"/>
                <a:gd name="connsiteY240" fmla="*/ 41434 h 295275"/>
                <a:gd name="connsiteX241" fmla="*/ 688181 w 1266825"/>
                <a:gd name="connsiteY241" fmla="*/ 44291 h 295275"/>
                <a:gd name="connsiteX242" fmla="*/ 719614 w 1266825"/>
                <a:gd name="connsiteY242" fmla="*/ 35719 h 295275"/>
                <a:gd name="connsiteX243" fmla="*/ 727234 w 1266825"/>
                <a:gd name="connsiteY243" fmla="*/ 30956 h 295275"/>
                <a:gd name="connsiteX244" fmla="*/ 734854 w 1266825"/>
                <a:gd name="connsiteY244" fmla="*/ 26194 h 295275"/>
                <a:gd name="connsiteX245" fmla="*/ 743426 w 1266825"/>
                <a:gd name="connsiteY245" fmla="*/ 21431 h 295275"/>
                <a:gd name="connsiteX246" fmla="*/ 752951 w 1266825"/>
                <a:gd name="connsiteY246" fmla="*/ 16669 h 295275"/>
                <a:gd name="connsiteX247" fmla="*/ 763429 w 1266825"/>
                <a:gd name="connsiteY247" fmla="*/ 13811 h 295275"/>
                <a:gd name="connsiteX248" fmla="*/ 765334 w 1266825"/>
                <a:gd name="connsiteY248" fmla="*/ 13811 h 295275"/>
                <a:gd name="connsiteX249" fmla="*/ 766286 w 1266825"/>
                <a:gd name="connsiteY249" fmla="*/ 13811 h 295275"/>
                <a:gd name="connsiteX250" fmla="*/ 767239 w 1266825"/>
                <a:gd name="connsiteY250" fmla="*/ 13811 h 295275"/>
                <a:gd name="connsiteX251" fmla="*/ 768191 w 1266825"/>
                <a:gd name="connsiteY251" fmla="*/ 13811 h 295275"/>
                <a:gd name="connsiteX252" fmla="*/ 768191 w 1266825"/>
                <a:gd name="connsiteY252" fmla="*/ 13811 h 295275"/>
                <a:gd name="connsiteX253" fmla="*/ 774859 w 1266825"/>
                <a:gd name="connsiteY253" fmla="*/ 14764 h 295275"/>
                <a:gd name="connsiteX254" fmla="*/ 793909 w 1266825"/>
                <a:gd name="connsiteY254" fmla="*/ 21431 h 295275"/>
                <a:gd name="connsiteX255" fmla="*/ 861536 w 1266825"/>
                <a:gd name="connsiteY255" fmla="*/ 37624 h 295275"/>
                <a:gd name="connsiteX256" fmla="*/ 870109 w 1266825"/>
                <a:gd name="connsiteY256" fmla="*/ 35719 h 295275"/>
                <a:gd name="connsiteX257" fmla="*/ 879634 w 1266825"/>
                <a:gd name="connsiteY257" fmla="*/ 32861 h 295275"/>
                <a:gd name="connsiteX258" fmla="*/ 889159 w 1266825"/>
                <a:gd name="connsiteY258" fmla="*/ 30004 h 295275"/>
                <a:gd name="connsiteX259" fmla="*/ 899636 w 1266825"/>
                <a:gd name="connsiteY259" fmla="*/ 28099 h 295275"/>
                <a:gd name="connsiteX260" fmla="*/ 921544 w 1266825"/>
                <a:gd name="connsiteY260" fmla="*/ 30004 h 295275"/>
                <a:gd name="connsiteX261" fmla="*/ 941546 w 1266825"/>
                <a:gd name="connsiteY261" fmla="*/ 37624 h 295275"/>
                <a:gd name="connsiteX262" fmla="*/ 958691 w 1266825"/>
                <a:gd name="connsiteY262" fmla="*/ 48101 h 295275"/>
                <a:gd name="connsiteX263" fmla="*/ 973931 w 1266825"/>
                <a:gd name="connsiteY263" fmla="*/ 59531 h 295275"/>
                <a:gd name="connsiteX264" fmla="*/ 1003459 w 1266825"/>
                <a:gd name="connsiteY264" fmla="*/ 85249 h 295275"/>
                <a:gd name="connsiteX265" fmla="*/ 1017746 w 1266825"/>
                <a:gd name="connsiteY265" fmla="*/ 98584 h 295275"/>
                <a:gd name="connsiteX266" fmla="*/ 1032034 w 1266825"/>
                <a:gd name="connsiteY266" fmla="*/ 110966 h 295275"/>
                <a:gd name="connsiteX267" fmla="*/ 1061561 w 1266825"/>
                <a:gd name="connsiteY267" fmla="*/ 132874 h 295275"/>
                <a:gd name="connsiteX268" fmla="*/ 1092994 w 1266825"/>
                <a:gd name="connsiteY268" fmla="*/ 151924 h 295275"/>
                <a:gd name="connsiteX269" fmla="*/ 1126331 w 1266825"/>
                <a:gd name="connsiteY269" fmla="*/ 168116 h 295275"/>
                <a:gd name="connsiteX270" fmla="*/ 1125379 w 1266825"/>
                <a:gd name="connsiteY270" fmla="*/ 168116 h 295275"/>
                <a:gd name="connsiteX271" fmla="*/ 1212056 w 1266825"/>
                <a:gd name="connsiteY271" fmla="*/ 195739 h 295275"/>
                <a:gd name="connsiteX272" fmla="*/ 1211104 w 1266825"/>
                <a:gd name="connsiteY272" fmla="*/ 195739 h 295275"/>
                <a:gd name="connsiteX273" fmla="*/ 1228249 w 1266825"/>
                <a:gd name="connsiteY273" fmla="*/ 198596 h 295275"/>
                <a:gd name="connsiteX274" fmla="*/ 1228249 w 1266825"/>
                <a:gd name="connsiteY274" fmla="*/ 198596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1266825" h="295275">
                  <a:moveTo>
                    <a:pt x="1224439" y="215741"/>
                  </a:moveTo>
                  <a:lnTo>
                    <a:pt x="1211104" y="212884"/>
                  </a:lnTo>
                  <a:lnTo>
                    <a:pt x="1210151" y="212884"/>
                  </a:lnTo>
                  <a:lnTo>
                    <a:pt x="1210151" y="212884"/>
                  </a:lnTo>
                  <a:lnTo>
                    <a:pt x="1123474" y="185261"/>
                  </a:lnTo>
                  <a:lnTo>
                    <a:pt x="1123474" y="185261"/>
                  </a:lnTo>
                  <a:lnTo>
                    <a:pt x="1122521" y="185261"/>
                  </a:lnTo>
                  <a:cubicBezTo>
                    <a:pt x="1111091" y="179546"/>
                    <a:pt x="1098709" y="174784"/>
                    <a:pt x="1087279" y="169069"/>
                  </a:cubicBezTo>
                  <a:cubicBezTo>
                    <a:pt x="1075849" y="162401"/>
                    <a:pt x="1064419" y="156686"/>
                    <a:pt x="1053941" y="149066"/>
                  </a:cubicBezTo>
                  <a:lnTo>
                    <a:pt x="1037749" y="137636"/>
                  </a:lnTo>
                  <a:cubicBezTo>
                    <a:pt x="1032034" y="133826"/>
                    <a:pt x="1027271" y="130016"/>
                    <a:pt x="1022509" y="125254"/>
                  </a:cubicBezTo>
                  <a:lnTo>
                    <a:pt x="1008221" y="111919"/>
                  </a:lnTo>
                  <a:lnTo>
                    <a:pt x="994886" y="99536"/>
                  </a:lnTo>
                  <a:cubicBezTo>
                    <a:pt x="985361" y="90964"/>
                    <a:pt x="975836" y="83344"/>
                    <a:pt x="967264" y="74771"/>
                  </a:cubicBezTo>
                  <a:lnTo>
                    <a:pt x="952976" y="63341"/>
                  </a:lnTo>
                  <a:cubicBezTo>
                    <a:pt x="948214" y="60484"/>
                    <a:pt x="942499" y="56674"/>
                    <a:pt x="937736" y="53816"/>
                  </a:cubicBezTo>
                  <a:cubicBezTo>
                    <a:pt x="932021" y="50006"/>
                    <a:pt x="928211" y="49054"/>
                    <a:pt x="922496" y="47149"/>
                  </a:cubicBezTo>
                  <a:cubicBezTo>
                    <a:pt x="916781" y="46196"/>
                    <a:pt x="912019" y="45244"/>
                    <a:pt x="906304" y="45244"/>
                  </a:cubicBezTo>
                  <a:cubicBezTo>
                    <a:pt x="895826" y="45244"/>
                    <a:pt x="884396" y="50959"/>
                    <a:pt x="870109" y="53816"/>
                  </a:cubicBezTo>
                  <a:cubicBezTo>
                    <a:pt x="867251" y="54769"/>
                    <a:pt x="863441" y="54769"/>
                    <a:pt x="859631" y="55721"/>
                  </a:cubicBezTo>
                  <a:cubicBezTo>
                    <a:pt x="855821" y="56674"/>
                    <a:pt x="852964" y="56674"/>
                    <a:pt x="849154" y="55721"/>
                  </a:cubicBezTo>
                  <a:lnTo>
                    <a:pt x="846296" y="55721"/>
                  </a:lnTo>
                  <a:lnTo>
                    <a:pt x="845344" y="55721"/>
                  </a:lnTo>
                  <a:lnTo>
                    <a:pt x="845344" y="55721"/>
                  </a:lnTo>
                  <a:lnTo>
                    <a:pt x="844391" y="55721"/>
                  </a:lnTo>
                  <a:lnTo>
                    <a:pt x="843439" y="55721"/>
                  </a:lnTo>
                  <a:lnTo>
                    <a:pt x="838676" y="54769"/>
                  </a:lnTo>
                  <a:cubicBezTo>
                    <a:pt x="835819" y="54769"/>
                    <a:pt x="832009" y="52864"/>
                    <a:pt x="829151" y="51911"/>
                  </a:cubicBezTo>
                  <a:cubicBezTo>
                    <a:pt x="815816" y="48101"/>
                    <a:pt x="804386" y="41434"/>
                    <a:pt x="792956" y="36671"/>
                  </a:cubicBezTo>
                  <a:cubicBezTo>
                    <a:pt x="787241" y="33814"/>
                    <a:pt x="781526" y="31909"/>
                    <a:pt x="776764" y="30956"/>
                  </a:cubicBezTo>
                  <a:cubicBezTo>
                    <a:pt x="775811" y="30956"/>
                    <a:pt x="774859" y="30956"/>
                    <a:pt x="773906" y="30956"/>
                  </a:cubicBezTo>
                  <a:lnTo>
                    <a:pt x="773906" y="30956"/>
                  </a:lnTo>
                  <a:cubicBezTo>
                    <a:pt x="773906" y="30956"/>
                    <a:pt x="772954" y="30956"/>
                    <a:pt x="774859" y="30956"/>
                  </a:cubicBezTo>
                  <a:lnTo>
                    <a:pt x="773906" y="30956"/>
                  </a:lnTo>
                  <a:lnTo>
                    <a:pt x="772954" y="30956"/>
                  </a:lnTo>
                  <a:lnTo>
                    <a:pt x="771049" y="30956"/>
                  </a:lnTo>
                  <a:cubicBezTo>
                    <a:pt x="767239" y="30956"/>
                    <a:pt x="765334" y="31909"/>
                    <a:pt x="763429" y="32861"/>
                  </a:cubicBezTo>
                  <a:cubicBezTo>
                    <a:pt x="761524" y="33814"/>
                    <a:pt x="758666" y="34766"/>
                    <a:pt x="755809" y="36671"/>
                  </a:cubicBezTo>
                  <a:cubicBezTo>
                    <a:pt x="752951" y="37624"/>
                    <a:pt x="751046" y="39529"/>
                    <a:pt x="748189" y="41434"/>
                  </a:cubicBezTo>
                  <a:lnTo>
                    <a:pt x="740569" y="46196"/>
                  </a:lnTo>
                  <a:lnTo>
                    <a:pt x="732949" y="50959"/>
                  </a:lnTo>
                  <a:cubicBezTo>
                    <a:pt x="721519" y="57626"/>
                    <a:pt x="706279" y="62389"/>
                    <a:pt x="691991" y="61436"/>
                  </a:cubicBezTo>
                  <a:cubicBezTo>
                    <a:pt x="679609" y="60484"/>
                    <a:pt x="667226" y="59531"/>
                    <a:pt x="653891" y="58579"/>
                  </a:cubicBezTo>
                  <a:lnTo>
                    <a:pt x="578644" y="49054"/>
                  </a:lnTo>
                  <a:lnTo>
                    <a:pt x="540544" y="45244"/>
                  </a:lnTo>
                  <a:lnTo>
                    <a:pt x="521494" y="44291"/>
                  </a:lnTo>
                  <a:lnTo>
                    <a:pt x="511969" y="43339"/>
                  </a:lnTo>
                  <a:lnTo>
                    <a:pt x="507206" y="43339"/>
                  </a:lnTo>
                  <a:lnTo>
                    <a:pt x="505301" y="43339"/>
                  </a:lnTo>
                  <a:cubicBezTo>
                    <a:pt x="505301" y="43339"/>
                    <a:pt x="503396" y="43339"/>
                    <a:pt x="504349" y="43339"/>
                  </a:cubicBezTo>
                  <a:lnTo>
                    <a:pt x="504349" y="43339"/>
                  </a:lnTo>
                  <a:lnTo>
                    <a:pt x="503396" y="43339"/>
                  </a:lnTo>
                  <a:lnTo>
                    <a:pt x="502444" y="43339"/>
                  </a:lnTo>
                  <a:cubicBezTo>
                    <a:pt x="490061" y="41434"/>
                    <a:pt x="477679" y="38576"/>
                    <a:pt x="464344" y="35719"/>
                  </a:cubicBezTo>
                  <a:lnTo>
                    <a:pt x="427196" y="27146"/>
                  </a:lnTo>
                  <a:cubicBezTo>
                    <a:pt x="403384" y="23336"/>
                    <a:pt x="375761" y="12859"/>
                    <a:pt x="359569" y="29051"/>
                  </a:cubicBezTo>
                  <a:lnTo>
                    <a:pt x="352901" y="34766"/>
                  </a:lnTo>
                  <a:lnTo>
                    <a:pt x="345281" y="40481"/>
                  </a:lnTo>
                  <a:lnTo>
                    <a:pt x="330041" y="51911"/>
                  </a:lnTo>
                  <a:cubicBezTo>
                    <a:pt x="319564" y="59531"/>
                    <a:pt x="308134" y="66199"/>
                    <a:pt x="297656" y="72866"/>
                  </a:cubicBezTo>
                  <a:cubicBezTo>
                    <a:pt x="287179" y="79534"/>
                    <a:pt x="275749" y="86201"/>
                    <a:pt x="265271" y="92869"/>
                  </a:cubicBezTo>
                  <a:lnTo>
                    <a:pt x="233839" y="113824"/>
                  </a:lnTo>
                  <a:cubicBezTo>
                    <a:pt x="222409" y="121444"/>
                    <a:pt x="211931" y="127159"/>
                    <a:pt x="200501" y="133826"/>
                  </a:cubicBezTo>
                  <a:lnTo>
                    <a:pt x="166211" y="150971"/>
                  </a:lnTo>
                  <a:cubicBezTo>
                    <a:pt x="143351" y="161449"/>
                    <a:pt x="119539" y="171926"/>
                    <a:pt x="96679" y="182404"/>
                  </a:cubicBezTo>
                  <a:lnTo>
                    <a:pt x="26194" y="211931"/>
                  </a:lnTo>
                  <a:lnTo>
                    <a:pt x="27146" y="210979"/>
                  </a:lnTo>
                  <a:lnTo>
                    <a:pt x="27146" y="210979"/>
                  </a:lnTo>
                  <a:lnTo>
                    <a:pt x="27146" y="210979"/>
                  </a:lnTo>
                  <a:cubicBezTo>
                    <a:pt x="22384" y="214789"/>
                    <a:pt x="18574" y="219551"/>
                    <a:pt x="20479" y="223361"/>
                  </a:cubicBezTo>
                  <a:cubicBezTo>
                    <a:pt x="22384" y="227171"/>
                    <a:pt x="29051" y="230981"/>
                    <a:pt x="34766" y="232886"/>
                  </a:cubicBezTo>
                  <a:cubicBezTo>
                    <a:pt x="37624" y="233839"/>
                    <a:pt x="41434" y="234791"/>
                    <a:pt x="44291" y="235744"/>
                  </a:cubicBezTo>
                  <a:cubicBezTo>
                    <a:pt x="47149" y="236696"/>
                    <a:pt x="50006" y="237649"/>
                    <a:pt x="53816" y="237649"/>
                  </a:cubicBezTo>
                  <a:cubicBezTo>
                    <a:pt x="60484" y="238601"/>
                    <a:pt x="67151" y="238601"/>
                    <a:pt x="73819" y="238601"/>
                  </a:cubicBezTo>
                  <a:cubicBezTo>
                    <a:pt x="87154" y="237649"/>
                    <a:pt x="100489" y="234791"/>
                    <a:pt x="114776" y="230981"/>
                  </a:cubicBezTo>
                  <a:cubicBezTo>
                    <a:pt x="128111" y="227171"/>
                    <a:pt x="143351" y="226219"/>
                    <a:pt x="157639" y="227171"/>
                  </a:cubicBezTo>
                  <a:cubicBezTo>
                    <a:pt x="186214" y="230029"/>
                    <a:pt x="213836" y="238601"/>
                    <a:pt x="240506" y="249079"/>
                  </a:cubicBezTo>
                  <a:cubicBezTo>
                    <a:pt x="253841" y="254794"/>
                    <a:pt x="266224" y="259556"/>
                    <a:pt x="279559" y="265271"/>
                  </a:cubicBezTo>
                  <a:cubicBezTo>
                    <a:pt x="292894" y="270034"/>
                    <a:pt x="306229" y="274796"/>
                    <a:pt x="319564" y="277654"/>
                  </a:cubicBezTo>
                  <a:cubicBezTo>
                    <a:pt x="326231" y="279559"/>
                    <a:pt x="332899" y="281464"/>
                    <a:pt x="339566" y="282416"/>
                  </a:cubicBezTo>
                  <a:lnTo>
                    <a:pt x="350044" y="284321"/>
                  </a:lnTo>
                  <a:lnTo>
                    <a:pt x="360521" y="285274"/>
                  </a:lnTo>
                  <a:cubicBezTo>
                    <a:pt x="367189" y="286226"/>
                    <a:pt x="373856" y="285274"/>
                    <a:pt x="381476" y="286226"/>
                  </a:cubicBezTo>
                  <a:cubicBezTo>
                    <a:pt x="388144" y="285274"/>
                    <a:pt x="394811" y="285274"/>
                    <a:pt x="401479" y="283369"/>
                  </a:cubicBezTo>
                  <a:cubicBezTo>
                    <a:pt x="429101" y="278606"/>
                    <a:pt x="455771" y="271939"/>
                    <a:pt x="481489" y="261461"/>
                  </a:cubicBezTo>
                  <a:lnTo>
                    <a:pt x="501491" y="253841"/>
                  </a:lnTo>
                  <a:lnTo>
                    <a:pt x="506254" y="251936"/>
                  </a:lnTo>
                  <a:lnTo>
                    <a:pt x="511969" y="250984"/>
                  </a:lnTo>
                  <a:lnTo>
                    <a:pt x="522446" y="248126"/>
                  </a:lnTo>
                  <a:cubicBezTo>
                    <a:pt x="530066" y="246221"/>
                    <a:pt x="536734" y="246221"/>
                    <a:pt x="544354" y="246221"/>
                  </a:cubicBezTo>
                  <a:cubicBezTo>
                    <a:pt x="551974" y="246221"/>
                    <a:pt x="558641" y="247174"/>
                    <a:pt x="566261" y="247174"/>
                  </a:cubicBezTo>
                  <a:lnTo>
                    <a:pt x="650081" y="253841"/>
                  </a:lnTo>
                  <a:cubicBezTo>
                    <a:pt x="677704" y="256699"/>
                    <a:pt x="706279" y="257651"/>
                    <a:pt x="733901" y="261461"/>
                  </a:cubicBezTo>
                  <a:cubicBezTo>
                    <a:pt x="761524" y="263366"/>
                    <a:pt x="789146" y="259556"/>
                    <a:pt x="816769" y="254794"/>
                  </a:cubicBezTo>
                  <a:lnTo>
                    <a:pt x="837724" y="250984"/>
                  </a:lnTo>
                  <a:lnTo>
                    <a:pt x="848201" y="249079"/>
                  </a:lnTo>
                  <a:lnTo>
                    <a:pt x="858679" y="246221"/>
                  </a:lnTo>
                  <a:lnTo>
                    <a:pt x="878681" y="241459"/>
                  </a:lnTo>
                  <a:cubicBezTo>
                    <a:pt x="886301" y="239554"/>
                    <a:pt x="892016" y="237649"/>
                    <a:pt x="899636" y="236696"/>
                  </a:cubicBezTo>
                  <a:cubicBezTo>
                    <a:pt x="907256" y="235744"/>
                    <a:pt x="914876" y="235744"/>
                    <a:pt x="922496" y="236696"/>
                  </a:cubicBezTo>
                  <a:cubicBezTo>
                    <a:pt x="930116" y="237649"/>
                    <a:pt x="936784" y="239554"/>
                    <a:pt x="943451" y="241459"/>
                  </a:cubicBezTo>
                  <a:cubicBezTo>
                    <a:pt x="956786" y="244316"/>
                    <a:pt x="971074" y="248126"/>
                    <a:pt x="984409" y="250984"/>
                  </a:cubicBezTo>
                  <a:lnTo>
                    <a:pt x="1025366" y="259556"/>
                  </a:lnTo>
                  <a:cubicBezTo>
                    <a:pt x="1039654" y="263366"/>
                    <a:pt x="1049179" y="262414"/>
                    <a:pt x="1057751" y="251936"/>
                  </a:cubicBezTo>
                  <a:cubicBezTo>
                    <a:pt x="1058704" y="250984"/>
                    <a:pt x="1059656" y="249079"/>
                    <a:pt x="1061561" y="248126"/>
                  </a:cubicBezTo>
                  <a:cubicBezTo>
                    <a:pt x="1063466" y="246221"/>
                    <a:pt x="1066324" y="244316"/>
                    <a:pt x="1068229" y="244316"/>
                  </a:cubicBezTo>
                  <a:cubicBezTo>
                    <a:pt x="1072039" y="242411"/>
                    <a:pt x="1076801" y="241459"/>
                    <a:pt x="1080611" y="241459"/>
                  </a:cubicBezTo>
                  <a:cubicBezTo>
                    <a:pt x="1089184" y="240506"/>
                    <a:pt x="1095851" y="242411"/>
                    <a:pt x="1103471" y="243364"/>
                  </a:cubicBezTo>
                  <a:cubicBezTo>
                    <a:pt x="1117759" y="246221"/>
                    <a:pt x="1131094" y="250984"/>
                    <a:pt x="1143476" y="250984"/>
                  </a:cubicBezTo>
                  <a:cubicBezTo>
                    <a:pt x="1146334" y="250984"/>
                    <a:pt x="1149191" y="250984"/>
                    <a:pt x="1151096" y="250031"/>
                  </a:cubicBezTo>
                  <a:lnTo>
                    <a:pt x="1152049" y="250031"/>
                  </a:lnTo>
                  <a:lnTo>
                    <a:pt x="1152049" y="250031"/>
                  </a:lnTo>
                  <a:cubicBezTo>
                    <a:pt x="1152049" y="250031"/>
                    <a:pt x="1153001" y="249079"/>
                    <a:pt x="1153001" y="250031"/>
                  </a:cubicBezTo>
                  <a:lnTo>
                    <a:pt x="1153954" y="250031"/>
                  </a:lnTo>
                  <a:lnTo>
                    <a:pt x="1156811" y="249079"/>
                  </a:lnTo>
                  <a:cubicBezTo>
                    <a:pt x="1158716" y="248126"/>
                    <a:pt x="1159669" y="248126"/>
                    <a:pt x="1162526" y="247174"/>
                  </a:cubicBezTo>
                  <a:cubicBezTo>
                    <a:pt x="1164431" y="246221"/>
                    <a:pt x="1166336" y="246221"/>
                    <a:pt x="1168241" y="246221"/>
                  </a:cubicBezTo>
                  <a:lnTo>
                    <a:pt x="1173956" y="245269"/>
                  </a:lnTo>
                  <a:cubicBezTo>
                    <a:pt x="1177766" y="244316"/>
                    <a:pt x="1181576" y="244316"/>
                    <a:pt x="1185386" y="244316"/>
                  </a:cubicBezTo>
                  <a:cubicBezTo>
                    <a:pt x="1192054" y="243364"/>
                    <a:pt x="1198721" y="242411"/>
                    <a:pt x="1206341" y="241459"/>
                  </a:cubicBezTo>
                  <a:cubicBezTo>
                    <a:pt x="1213009" y="240506"/>
                    <a:pt x="1219676" y="238601"/>
                    <a:pt x="1226344" y="237649"/>
                  </a:cubicBezTo>
                  <a:lnTo>
                    <a:pt x="1235869" y="235744"/>
                  </a:lnTo>
                  <a:cubicBezTo>
                    <a:pt x="1239679" y="234791"/>
                    <a:pt x="1242536" y="233839"/>
                    <a:pt x="1245394" y="232886"/>
                  </a:cubicBezTo>
                  <a:cubicBezTo>
                    <a:pt x="1248251" y="231934"/>
                    <a:pt x="1251109" y="230029"/>
                    <a:pt x="1253014" y="229076"/>
                  </a:cubicBezTo>
                  <a:cubicBezTo>
                    <a:pt x="1254919" y="228124"/>
                    <a:pt x="1256824" y="226219"/>
                    <a:pt x="1256824" y="226219"/>
                  </a:cubicBezTo>
                  <a:cubicBezTo>
                    <a:pt x="1256824" y="226219"/>
                    <a:pt x="1256824" y="226219"/>
                    <a:pt x="1256824" y="226219"/>
                  </a:cubicBezTo>
                  <a:lnTo>
                    <a:pt x="1256824" y="226219"/>
                  </a:lnTo>
                  <a:cubicBezTo>
                    <a:pt x="1256824" y="230029"/>
                    <a:pt x="1256824" y="227171"/>
                    <a:pt x="1256824" y="228124"/>
                  </a:cubicBezTo>
                  <a:lnTo>
                    <a:pt x="1256824" y="227171"/>
                  </a:lnTo>
                  <a:lnTo>
                    <a:pt x="1256824" y="226219"/>
                  </a:lnTo>
                  <a:cubicBezTo>
                    <a:pt x="1256824" y="226219"/>
                    <a:pt x="1256824" y="228124"/>
                    <a:pt x="1257776" y="228124"/>
                  </a:cubicBezTo>
                  <a:cubicBezTo>
                    <a:pt x="1257776" y="228124"/>
                    <a:pt x="1256824" y="228124"/>
                    <a:pt x="1256824" y="227171"/>
                  </a:cubicBezTo>
                  <a:cubicBezTo>
                    <a:pt x="1254919" y="226219"/>
                    <a:pt x="1252061" y="224314"/>
                    <a:pt x="1249204" y="223361"/>
                  </a:cubicBezTo>
                  <a:cubicBezTo>
                    <a:pt x="1237774" y="218599"/>
                    <a:pt x="1231106" y="217646"/>
                    <a:pt x="1224439" y="215741"/>
                  </a:cubicBezTo>
                  <a:lnTo>
                    <a:pt x="1224439" y="215741"/>
                  </a:lnTo>
                  <a:close/>
                  <a:moveTo>
                    <a:pt x="1228249" y="198596"/>
                  </a:moveTo>
                  <a:lnTo>
                    <a:pt x="1228249" y="198596"/>
                  </a:lnTo>
                  <a:cubicBezTo>
                    <a:pt x="1234916" y="200501"/>
                    <a:pt x="1242536" y="202406"/>
                    <a:pt x="1250156" y="205264"/>
                  </a:cubicBezTo>
                  <a:cubicBezTo>
                    <a:pt x="1253966" y="207169"/>
                    <a:pt x="1257776" y="208121"/>
                    <a:pt x="1261586" y="210979"/>
                  </a:cubicBezTo>
                  <a:cubicBezTo>
                    <a:pt x="1262539" y="211931"/>
                    <a:pt x="1263491" y="212884"/>
                    <a:pt x="1264444" y="213836"/>
                  </a:cubicBezTo>
                  <a:cubicBezTo>
                    <a:pt x="1266349" y="215741"/>
                    <a:pt x="1267301" y="217646"/>
                    <a:pt x="1268254" y="219551"/>
                  </a:cubicBezTo>
                  <a:lnTo>
                    <a:pt x="1268254" y="220504"/>
                  </a:lnTo>
                  <a:lnTo>
                    <a:pt x="1268254" y="221456"/>
                  </a:lnTo>
                  <a:cubicBezTo>
                    <a:pt x="1268254" y="222409"/>
                    <a:pt x="1268254" y="219551"/>
                    <a:pt x="1268254" y="223361"/>
                  </a:cubicBezTo>
                  <a:lnTo>
                    <a:pt x="1268254" y="224314"/>
                  </a:lnTo>
                  <a:cubicBezTo>
                    <a:pt x="1268254" y="226219"/>
                    <a:pt x="1268254" y="228124"/>
                    <a:pt x="1267301" y="229076"/>
                  </a:cubicBezTo>
                  <a:cubicBezTo>
                    <a:pt x="1264444" y="235744"/>
                    <a:pt x="1260634" y="238601"/>
                    <a:pt x="1256824" y="240506"/>
                  </a:cubicBezTo>
                  <a:cubicBezTo>
                    <a:pt x="1253014" y="242411"/>
                    <a:pt x="1249204" y="244316"/>
                    <a:pt x="1245394" y="246221"/>
                  </a:cubicBezTo>
                  <a:cubicBezTo>
                    <a:pt x="1241584" y="248126"/>
                    <a:pt x="1237774" y="249079"/>
                    <a:pt x="1234916" y="250031"/>
                  </a:cubicBezTo>
                  <a:lnTo>
                    <a:pt x="1223486" y="252889"/>
                  </a:lnTo>
                  <a:cubicBezTo>
                    <a:pt x="1215866" y="253841"/>
                    <a:pt x="1209199" y="256699"/>
                    <a:pt x="1201579" y="256699"/>
                  </a:cubicBezTo>
                  <a:cubicBezTo>
                    <a:pt x="1193959" y="257651"/>
                    <a:pt x="1188244" y="258604"/>
                    <a:pt x="1180624" y="258604"/>
                  </a:cubicBezTo>
                  <a:cubicBezTo>
                    <a:pt x="1177766" y="258604"/>
                    <a:pt x="1173956" y="258604"/>
                    <a:pt x="1171099" y="259556"/>
                  </a:cubicBezTo>
                  <a:lnTo>
                    <a:pt x="1166336" y="260509"/>
                  </a:lnTo>
                  <a:lnTo>
                    <a:pt x="1162526" y="261461"/>
                  </a:lnTo>
                  <a:cubicBezTo>
                    <a:pt x="1161574" y="261461"/>
                    <a:pt x="1159669" y="262414"/>
                    <a:pt x="1157764" y="262414"/>
                  </a:cubicBezTo>
                  <a:lnTo>
                    <a:pt x="1152049" y="264319"/>
                  </a:lnTo>
                  <a:cubicBezTo>
                    <a:pt x="1147286" y="266224"/>
                    <a:pt x="1142524" y="265271"/>
                    <a:pt x="1138714" y="265271"/>
                  </a:cubicBezTo>
                  <a:cubicBezTo>
                    <a:pt x="1123474" y="264319"/>
                    <a:pt x="1109186" y="259556"/>
                    <a:pt x="1096804" y="255746"/>
                  </a:cubicBezTo>
                  <a:cubicBezTo>
                    <a:pt x="1084421" y="252889"/>
                    <a:pt x="1070134" y="251936"/>
                    <a:pt x="1063466" y="259556"/>
                  </a:cubicBezTo>
                  <a:cubicBezTo>
                    <a:pt x="1063466" y="259556"/>
                    <a:pt x="1064419" y="258604"/>
                    <a:pt x="1063466" y="259556"/>
                  </a:cubicBezTo>
                  <a:lnTo>
                    <a:pt x="1063466" y="259556"/>
                  </a:lnTo>
                  <a:lnTo>
                    <a:pt x="1062514" y="260509"/>
                  </a:lnTo>
                  <a:lnTo>
                    <a:pt x="1061561" y="261461"/>
                  </a:lnTo>
                  <a:cubicBezTo>
                    <a:pt x="1060609" y="262414"/>
                    <a:pt x="1060609" y="263366"/>
                    <a:pt x="1059656" y="263366"/>
                  </a:cubicBezTo>
                  <a:cubicBezTo>
                    <a:pt x="1057751" y="264319"/>
                    <a:pt x="1056799" y="266224"/>
                    <a:pt x="1053941" y="267176"/>
                  </a:cubicBezTo>
                  <a:cubicBezTo>
                    <a:pt x="1050131" y="270034"/>
                    <a:pt x="1046321" y="270986"/>
                    <a:pt x="1041559" y="271939"/>
                  </a:cubicBezTo>
                  <a:cubicBezTo>
                    <a:pt x="1037749" y="272891"/>
                    <a:pt x="1032986" y="272891"/>
                    <a:pt x="1029176" y="271939"/>
                  </a:cubicBezTo>
                  <a:lnTo>
                    <a:pt x="1023461" y="270986"/>
                  </a:lnTo>
                  <a:cubicBezTo>
                    <a:pt x="1020604" y="270986"/>
                    <a:pt x="1019651" y="270034"/>
                    <a:pt x="1017746" y="270034"/>
                  </a:cubicBezTo>
                  <a:lnTo>
                    <a:pt x="976789" y="260509"/>
                  </a:lnTo>
                  <a:cubicBezTo>
                    <a:pt x="962501" y="257651"/>
                    <a:pt x="949166" y="253841"/>
                    <a:pt x="935831" y="250984"/>
                  </a:cubicBezTo>
                  <a:cubicBezTo>
                    <a:pt x="929164" y="249079"/>
                    <a:pt x="921544" y="247174"/>
                    <a:pt x="915829" y="246221"/>
                  </a:cubicBezTo>
                  <a:cubicBezTo>
                    <a:pt x="909161" y="245269"/>
                    <a:pt x="903446" y="245269"/>
                    <a:pt x="896779" y="246221"/>
                  </a:cubicBezTo>
                  <a:cubicBezTo>
                    <a:pt x="891064" y="247174"/>
                    <a:pt x="883444" y="249079"/>
                    <a:pt x="876776" y="250984"/>
                  </a:cubicBezTo>
                  <a:lnTo>
                    <a:pt x="855821" y="255746"/>
                  </a:lnTo>
                  <a:lnTo>
                    <a:pt x="845344" y="258604"/>
                  </a:lnTo>
                  <a:lnTo>
                    <a:pt x="834866" y="260509"/>
                  </a:lnTo>
                  <a:lnTo>
                    <a:pt x="813911" y="264319"/>
                  </a:lnTo>
                  <a:cubicBezTo>
                    <a:pt x="786289" y="269081"/>
                    <a:pt x="757714" y="271939"/>
                    <a:pt x="729139" y="270986"/>
                  </a:cubicBezTo>
                  <a:cubicBezTo>
                    <a:pt x="701516" y="268129"/>
                    <a:pt x="672941" y="266224"/>
                    <a:pt x="645319" y="263366"/>
                  </a:cubicBezTo>
                  <a:lnTo>
                    <a:pt x="561499" y="255746"/>
                  </a:lnTo>
                  <a:cubicBezTo>
                    <a:pt x="553879" y="255746"/>
                    <a:pt x="548164" y="254794"/>
                    <a:pt x="541496" y="254794"/>
                  </a:cubicBezTo>
                  <a:cubicBezTo>
                    <a:pt x="534829" y="255746"/>
                    <a:pt x="528161" y="255746"/>
                    <a:pt x="521494" y="256699"/>
                  </a:cubicBezTo>
                  <a:lnTo>
                    <a:pt x="511969" y="258604"/>
                  </a:lnTo>
                  <a:lnTo>
                    <a:pt x="507206" y="259556"/>
                  </a:lnTo>
                  <a:lnTo>
                    <a:pt x="502444" y="261461"/>
                  </a:lnTo>
                  <a:lnTo>
                    <a:pt x="482441" y="269081"/>
                  </a:lnTo>
                  <a:cubicBezTo>
                    <a:pt x="455771" y="279559"/>
                    <a:pt x="428149" y="286226"/>
                    <a:pt x="400526" y="290989"/>
                  </a:cubicBezTo>
                  <a:cubicBezTo>
                    <a:pt x="393859" y="292894"/>
                    <a:pt x="386239" y="292894"/>
                    <a:pt x="378619" y="293846"/>
                  </a:cubicBezTo>
                  <a:cubicBezTo>
                    <a:pt x="370999" y="293846"/>
                    <a:pt x="364331" y="293846"/>
                    <a:pt x="356711" y="292894"/>
                  </a:cubicBezTo>
                  <a:lnTo>
                    <a:pt x="346234" y="291941"/>
                  </a:lnTo>
                  <a:lnTo>
                    <a:pt x="335756" y="290036"/>
                  </a:lnTo>
                  <a:cubicBezTo>
                    <a:pt x="329089" y="289084"/>
                    <a:pt x="321469" y="287179"/>
                    <a:pt x="314801" y="285274"/>
                  </a:cubicBezTo>
                  <a:cubicBezTo>
                    <a:pt x="301466" y="281464"/>
                    <a:pt x="287179" y="277654"/>
                    <a:pt x="273844" y="271939"/>
                  </a:cubicBezTo>
                  <a:cubicBezTo>
                    <a:pt x="260509" y="267176"/>
                    <a:pt x="247174" y="261461"/>
                    <a:pt x="234791" y="255746"/>
                  </a:cubicBezTo>
                  <a:cubicBezTo>
                    <a:pt x="209074" y="245269"/>
                    <a:pt x="182404" y="236696"/>
                    <a:pt x="154781" y="234791"/>
                  </a:cubicBezTo>
                  <a:cubicBezTo>
                    <a:pt x="140494" y="233839"/>
                    <a:pt x="128111" y="234791"/>
                    <a:pt x="113824" y="238601"/>
                  </a:cubicBezTo>
                  <a:cubicBezTo>
                    <a:pt x="100489" y="242411"/>
                    <a:pt x="86201" y="246221"/>
                    <a:pt x="71914" y="246221"/>
                  </a:cubicBezTo>
                  <a:cubicBezTo>
                    <a:pt x="64294" y="247174"/>
                    <a:pt x="57626" y="246221"/>
                    <a:pt x="50006" y="246221"/>
                  </a:cubicBezTo>
                  <a:cubicBezTo>
                    <a:pt x="46196" y="246221"/>
                    <a:pt x="42386" y="245269"/>
                    <a:pt x="38576" y="244316"/>
                  </a:cubicBezTo>
                  <a:cubicBezTo>
                    <a:pt x="34766" y="243364"/>
                    <a:pt x="31909" y="242411"/>
                    <a:pt x="28099" y="241459"/>
                  </a:cubicBezTo>
                  <a:cubicBezTo>
                    <a:pt x="21431" y="238601"/>
                    <a:pt x="13811" y="235744"/>
                    <a:pt x="9049" y="227171"/>
                  </a:cubicBezTo>
                  <a:cubicBezTo>
                    <a:pt x="8096" y="225266"/>
                    <a:pt x="7144" y="222409"/>
                    <a:pt x="7144" y="219551"/>
                  </a:cubicBezTo>
                  <a:cubicBezTo>
                    <a:pt x="7144" y="216694"/>
                    <a:pt x="8096" y="214789"/>
                    <a:pt x="9049" y="212884"/>
                  </a:cubicBezTo>
                  <a:cubicBezTo>
                    <a:pt x="10954" y="209074"/>
                    <a:pt x="14764" y="206216"/>
                    <a:pt x="17621" y="204311"/>
                  </a:cubicBezTo>
                  <a:lnTo>
                    <a:pt x="17621" y="204311"/>
                  </a:lnTo>
                  <a:lnTo>
                    <a:pt x="17621" y="204311"/>
                  </a:lnTo>
                  <a:cubicBezTo>
                    <a:pt x="17621" y="204311"/>
                    <a:pt x="18574" y="204311"/>
                    <a:pt x="18574" y="203359"/>
                  </a:cubicBezTo>
                  <a:lnTo>
                    <a:pt x="18574" y="203359"/>
                  </a:lnTo>
                  <a:lnTo>
                    <a:pt x="88106" y="173831"/>
                  </a:lnTo>
                  <a:cubicBezTo>
                    <a:pt x="110966" y="163354"/>
                    <a:pt x="134779" y="152876"/>
                    <a:pt x="156686" y="142399"/>
                  </a:cubicBezTo>
                  <a:lnTo>
                    <a:pt x="190024" y="125254"/>
                  </a:lnTo>
                  <a:cubicBezTo>
                    <a:pt x="200501" y="119539"/>
                    <a:pt x="211931" y="111919"/>
                    <a:pt x="222409" y="105251"/>
                  </a:cubicBezTo>
                  <a:lnTo>
                    <a:pt x="253841" y="83344"/>
                  </a:lnTo>
                  <a:cubicBezTo>
                    <a:pt x="264319" y="76676"/>
                    <a:pt x="275749" y="70009"/>
                    <a:pt x="286226" y="63341"/>
                  </a:cubicBezTo>
                  <a:cubicBezTo>
                    <a:pt x="296704" y="56674"/>
                    <a:pt x="307181" y="50006"/>
                    <a:pt x="317659" y="43339"/>
                  </a:cubicBezTo>
                  <a:lnTo>
                    <a:pt x="332899" y="31909"/>
                  </a:lnTo>
                  <a:lnTo>
                    <a:pt x="339566" y="26194"/>
                  </a:lnTo>
                  <a:lnTo>
                    <a:pt x="347186" y="19526"/>
                  </a:lnTo>
                  <a:cubicBezTo>
                    <a:pt x="352901" y="15716"/>
                    <a:pt x="358616" y="11906"/>
                    <a:pt x="366236" y="9049"/>
                  </a:cubicBezTo>
                  <a:cubicBezTo>
                    <a:pt x="370046" y="8096"/>
                    <a:pt x="372904" y="8096"/>
                    <a:pt x="375761" y="7144"/>
                  </a:cubicBezTo>
                  <a:lnTo>
                    <a:pt x="376714" y="7144"/>
                  </a:lnTo>
                  <a:lnTo>
                    <a:pt x="376714" y="7144"/>
                  </a:lnTo>
                  <a:lnTo>
                    <a:pt x="377666" y="7144"/>
                  </a:lnTo>
                  <a:lnTo>
                    <a:pt x="378619" y="7144"/>
                  </a:lnTo>
                  <a:lnTo>
                    <a:pt x="381476" y="7144"/>
                  </a:lnTo>
                  <a:lnTo>
                    <a:pt x="386239" y="7144"/>
                  </a:lnTo>
                  <a:cubicBezTo>
                    <a:pt x="399574" y="9049"/>
                    <a:pt x="411956" y="10954"/>
                    <a:pt x="424339" y="13811"/>
                  </a:cubicBezTo>
                  <a:lnTo>
                    <a:pt x="461486" y="21431"/>
                  </a:lnTo>
                  <a:cubicBezTo>
                    <a:pt x="473869" y="24289"/>
                    <a:pt x="485299" y="26194"/>
                    <a:pt x="498634" y="28099"/>
                  </a:cubicBezTo>
                  <a:lnTo>
                    <a:pt x="499586" y="28099"/>
                  </a:lnTo>
                  <a:lnTo>
                    <a:pt x="500539" y="28099"/>
                  </a:lnTo>
                  <a:lnTo>
                    <a:pt x="500539" y="28099"/>
                  </a:lnTo>
                  <a:cubicBezTo>
                    <a:pt x="501491" y="28099"/>
                    <a:pt x="499586" y="28099"/>
                    <a:pt x="500539" y="28099"/>
                  </a:cubicBezTo>
                  <a:lnTo>
                    <a:pt x="503396" y="28099"/>
                  </a:lnTo>
                  <a:lnTo>
                    <a:pt x="508159" y="28099"/>
                  </a:lnTo>
                  <a:lnTo>
                    <a:pt x="517684" y="28099"/>
                  </a:lnTo>
                  <a:lnTo>
                    <a:pt x="536734" y="29051"/>
                  </a:lnTo>
                  <a:lnTo>
                    <a:pt x="574834" y="32861"/>
                  </a:lnTo>
                  <a:lnTo>
                    <a:pt x="650081" y="41434"/>
                  </a:lnTo>
                  <a:cubicBezTo>
                    <a:pt x="662464" y="43339"/>
                    <a:pt x="674846" y="43339"/>
                    <a:pt x="688181" y="44291"/>
                  </a:cubicBezTo>
                  <a:cubicBezTo>
                    <a:pt x="699611" y="45244"/>
                    <a:pt x="710089" y="41434"/>
                    <a:pt x="719614" y="35719"/>
                  </a:cubicBezTo>
                  <a:lnTo>
                    <a:pt x="727234" y="30956"/>
                  </a:lnTo>
                  <a:lnTo>
                    <a:pt x="734854" y="26194"/>
                  </a:lnTo>
                  <a:cubicBezTo>
                    <a:pt x="737711" y="24289"/>
                    <a:pt x="740569" y="22384"/>
                    <a:pt x="743426" y="21431"/>
                  </a:cubicBezTo>
                  <a:cubicBezTo>
                    <a:pt x="746284" y="19526"/>
                    <a:pt x="749141" y="18574"/>
                    <a:pt x="752951" y="16669"/>
                  </a:cubicBezTo>
                  <a:cubicBezTo>
                    <a:pt x="756761" y="15716"/>
                    <a:pt x="760571" y="13811"/>
                    <a:pt x="763429" y="13811"/>
                  </a:cubicBezTo>
                  <a:lnTo>
                    <a:pt x="765334" y="13811"/>
                  </a:lnTo>
                  <a:lnTo>
                    <a:pt x="766286" y="13811"/>
                  </a:lnTo>
                  <a:lnTo>
                    <a:pt x="767239" y="13811"/>
                  </a:lnTo>
                  <a:cubicBezTo>
                    <a:pt x="769144" y="13811"/>
                    <a:pt x="768191" y="13811"/>
                    <a:pt x="768191" y="13811"/>
                  </a:cubicBezTo>
                  <a:lnTo>
                    <a:pt x="768191" y="13811"/>
                  </a:lnTo>
                  <a:cubicBezTo>
                    <a:pt x="770096" y="13811"/>
                    <a:pt x="772001" y="14764"/>
                    <a:pt x="774859" y="14764"/>
                  </a:cubicBezTo>
                  <a:cubicBezTo>
                    <a:pt x="781526" y="16669"/>
                    <a:pt x="788194" y="19526"/>
                    <a:pt x="793909" y="21431"/>
                  </a:cubicBezTo>
                  <a:cubicBezTo>
                    <a:pt x="817721" y="31909"/>
                    <a:pt x="838676" y="43339"/>
                    <a:pt x="861536" y="37624"/>
                  </a:cubicBezTo>
                  <a:cubicBezTo>
                    <a:pt x="864394" y="36671"/>
                    <a:pt x="867251" y="36671"/>
                    <a:pt x="870109" y="35719"/>
                  </a:cubicBezTo>
                  <a:lnTo>
                    <a:pt x="879634" y="32861"/>
                  </a:lnTo>
                  <a:lnTo>
                    <a:pt x="889159" y="30004"/>
                  </a:lnTo>
                  <a:cubicBezTo>
                    <a:pt x="892969" y="29051"/>
                    <a:pt x="895826" y="28099"/>
                    <a:pt x="899636" y="28099"/>
                  </a:cubicBezTo>
                  <a:cubicBezTo>
                    <a:pt x="907256" y="27146"/>
                    <a:pt x="913924" y="28099"/>
                    <a:pt x="921544" y="30004"/>
                  </a:cubicBezTo>
                  <a:cubicBezTo>
                    <a:pt x="928211" y="31909"/>
                    <a:pt x="935831" y="34766"/>
                    <a:pt x="941546" y="37624"/>
                  </a:cubicBezTo>
                  <a:cubicBezTo>
                    <a:pt x="947261" y="41434"/>
                    <a:pt x="952976" y="45244"/>
                    <a:pt x="958691" y="48101"/>
                  </a:cubicBezTo>
                  <a:lnTo>
                    <a:pt x="973931" y="59531"/>
                  </a:lnTo>
                  <a:cubicBezTo>
                    <a:pt x="983456" y="68104"/>
                    <a:pt x="993934" y="75724"/>
                    <a:pt x="1003459" y="85249"/>
                  </a:cubicBezTo>
                  <a:lnTo>
                    <a:pt x="1017746" y="98584"/>
                  </a:lnTo>
                  <a:lnTo>
                    <a:pt x="1032034" y="110966"/>
                  </a:lnTo>
                  <a:cubicBezTo>
                    <a:pt x="1040606" y="119539"/>
                    <a:pt x="1052036" y="125254"/>
                    <a:pt x="1061561" y="132874"/>
                  </a:cubicBezTo>
                  <a:cubicBezTo>
                    <a:pt x="1072039" y="139541"/>
                    <a:pt x="1082516" y="145256"/>
                    <a:pt x="1092994" y="151924"/>
                  </a:cubicBezTo>
                  <a:cubicBezTo>
                    <a:pt x="1104424" y="157639"/>
                    <a:pt x="1115854" y="162401"/>
                    <a:pt x="1126331" y="168116"/>
                  </a:cubicBezTo>
                  <a:lnTo>
                    <a:pt x="1125379" y="168116"/>
                  </a:lnTo>
                  <a:lnTo>
                    <a:pt x="1212056" y="195739"/>
                  </a:lnTo>
                  <a:lnTo>
                    <a:pt x="1211104" y="195739"/>
                  </a:lnTo>
                  <a:lnTo>
                    <a:pt x="1228249" y="198596"/>
                  </a:lnTo>
                  <a:lnTo>
                    <a:pt x="1228249" y="19859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4874177" y="6471376"/>
              <a:ext cx="102547" cy="73247"/>
            </a:xfrm>
            <a:custGeom>
              <a:avLst/>
              <a:gdLst>
                <a:gd name="connsiteX0" fmla="*/ 59531 w 66675"/>
                <a:gd name="connsiteY0" fmla="*/ 26194 h 47625"/>
                <a:gd name="connsiteX1" fmla="*/ 59531 w 66675"/>
                <a:gd name="connsiteY1" fmla="*/ 32861 h 47625"/>
                <a:gd name="connsiteX2" fmla="*/ 54769 w 66675"/>
                <a:gd name="connsiteY2" fmla="*/ 41434 h 47625"/>
                <a:gd name="connsiteX3" fmla="*/ 47149 w 66675"/>
                <a:gd name="connsiteY3" fmla="*/ 46196 h 47625"/>
                <a:gd name="connsiteX4" fmla="*/ 39529 w 66675"/>
                <a:gd name="connsiteY4" fmla="*/ 48101 h 47625"/>
                <a:gd name="connsiteX5" fmla="*/ 32861 w 66675"/>
                <a:gd name="connsiteY5" fmla="*/ 48101 h 47625"/>
                <a:gd name="connsiteX6" fmla="*/ 28099 w 66675"/>
                <a:gd name="connsiteY6" fmla="*/ 47149 h 47625"/>
                <a:gd name="connsiteX7" fmla="*/ 22384 w 66675"/>
                <a:gd name="connsiteY7" fmla="*/ 46196 h 47625"/>
                <a:gd name="connsiteX8" fmla="*/ 16669 w 66675"/>
                <a:gd name="connsiteY8" fmla="*/ 44291 h 47625"/>
                <a:gd name="connsiteX9" fmla="*/ 10954 w 66675"/>
                <a:gd name="connsiteY9" fmla="*/ 40481 h 47625"/>
                <a:gd name="connsiteX10" fmla="*/ 10001 w 66675"/>
                <a:gd name="connsiteY10" fmla="*/ 39529 h 47625"/>
                <a:gd name="connsiteX11" fmla="*/ 10001 w 66675"/>
                <a:gd name="connsiteY11" fmla="*/ 38576 h 47625"/>
                <a:gd name="connsiteX12" fmla="*/ 9049 w 66675"/>
                <a:gd name="connsiteY12" fmla="*/ 37624 h 47625"/>
                <a:gd name="connsiteX13" fmla="*/ 7144 w 66675"/>
                <a:gd name="connsiteY13" fmla="*/ 32861 h 47625"/>
                <a:gd name="connsiteX14" fmla="*/ 7144 w 66675"/>
                <a:gd name="connsiteY14" fmla="*/ 29051 h 47625"/>
                <a:gd name="connsiteX15" fmla="*/ 7144 w 66675"/>
                <a:gd name="connsiteY15" fmla="*/ 27146 h 47625"/>
                <a:gd name="connsiteX16" fmla="*/ 7144 w 66675"/>
                <a:gd name="connsiteY16" fmla="*/ 26194 h 47625"/>
                <a:gd name="connsiteX17" fmla="*/ 9049 w 66675"/>
                <a:gd name="connsiteY17" fmla="*/ 19526 h 47625"/>
                <a:gd name="connsiteX18" fmla="*/ 13811 w 66675"/>
                <a:gd name="connsiteY18" fmla="*/ 13811 h 47625"/>
                <a:gd name="connsiteX19" fmla="*/ 19526 w 66675"/>
                <a:gd name="connsiteY19" fmla="*/ 10954 h 47625"/>
                <a:gd name="connsiteX20" fmla="*/ 30956 w 66675"/>
                <a:gd name="connsiteY20" fmla="*/ 9049 h 47625"/>
                <a:gd name="connsiteX21" fmla="*/ 30004 w 66675"/>
                <a:gd name="connsiteY21" fmla="*/ 9049 h 47625"/>
                <a:gd name="connsiteX22" fmla="*/ 37624 w 66675"/>
                <a:gd name="connsiteY22" fmla="*/ 7144 h 47625"/>
                <a:gd name="connsiteX23" fmla="*/ 42386 w 66675"/>
                <a:gd name="connsiteY23" fmla="*/ 7144 h 47625"/>
                <a:gd name="connsiteX24" fmla="*/ 47149 w 66675"/>
                <a:gd name="connsiteY24" fmla="*/ 8096 h 47625"/>
                <a:gd name="connsiteX25" fmla="*/ 52864 w 66675"/>
                <a:gd name="connsiteY25" fmla="*/ 10954 h 47625"/>
                <a:gd name="connsiteX26" fmla="*/ 57626 w 66675"/>
                <a:gd name="connsiteY26" fmla="*/ 15716 h 47625"/>
                <a:gd name="connsiteX27" fmla="*/ 60484 w 66675"/>
                <a:gd name="connsiteY27" fmla="*/ 21431 h 47625"/>
                <a:gd name="connsiteX28" fmla="*/ 59531 w 66675"/>
                <a:gd name="connsiteY28" fmla="*/ 26194 h 47625"/>
                <a:gd name="connsiteX29" fmla="*/ 59531 w 66675"/>
                <a:gd name="connsiteY29" fmla="*/ 26194 h 47625"/>
                <a:gd name="connsiteX30" fmla="*/ 41434 w 66675"/>
                <a:gd name="connsiteY30" fmla="*/ 25241 h 47625"/>
                <a:gd name="connsiteX31" fmla="*/ 41434 w 66675"/>
                <a:gd name="connsiteY31" fmla="*/ 23336 h 47625"/>
                <a:gd name="connsiteX32" fmla="*/ 41434 w 66675"/>
                <a:gd name="connsiteY32" fmla="*/ 21431 h 47625"/>
                <a:gd name="connsiteX33" fmla="*/ 41434 w 66675"/>
                <a:gd name="connsiteY33" fmla="*/ 20479 h 47625"/>
                <a:gd name="connsiteX34" fmla="*/ 40481 w 66675"/>
                <a:gd name="connsiteY34" fmla="*/ 19526 h 47625"/>
                <a:gd name="connsiteX35" fmla="*/ 38576 w 66675"/>
                <a:gd name="connsiteY35" fmla="*/ 18574 h 47625"/>
                <a:gd name="connsiteX36" fmla="*/ 35719 w 66675"/>
                <a:gd name="connsiteY36" fmla="*/ 17621 h 47625"/>
                <a:gd name="connsiteX37" fmla="*/ 29051 w 66675"/>
                <a:gd name="connsiteY37" fmla="*/ 17621 h 47625"/>
                <a:gd name="connsiteX38" fmla="*/ 28099 w 66675"/>
                <a:gd name="connsiteY38" fmla="*/ 17621 h 47625"/>
                <a:gd name="connsiteX39" fmla="*/ 18574 w 66675"/>
                <a:gd name="connsiteY39" fmla="*/ 18574 h 47625"/>
                <a:gd name="connsiteX40" fmla="*/ 14764 w 66675"/>
                <a:gd name="connsiteY40" fmla="*/ 20479 h 47625"/>
                <a:gd name="connsiteX41" fmla="*/ 12859 w 66675"/>
                <a:gd name="connsiteY41" fmla="*/ 23336 h 47625"/>
                <a:gd name="connsiteX42" fmla="*/ 11906 w 66675"/>
                <a:gd name="connsiteY42" fmla="*/ 26194 h 47625"/>
                <a:gd name="connsiteX43" fmla="*/ 11906 w 66675"/>
                <a:gd name="connsiteY43" fmla="*/ 27146 h 47625"/>
                <a:gd name="connsiteX44" fmla="*/ 11906 w 66675"/>
                <a:gd name="connsiteY44" fmla="*/ 28099 h 47625"/>
                <a:gd name="connsiteX45" fmla="*/ 12859 w 66675"/>
                <a:gd name="connsiteY45" fmla="*/ 30004 h 47625"/>
                <a:gd name="connsiteX46" fmla="*/ 12859 w 66675"/>
                <a:gd name="connsiteY46" fmla="*/ 30004 h 47625"/>
                <a:gd name="connsiteX47" fmla="*/ 13811 w 66675"/>
                <a:gd name="connsiteY47" fmla="*/ 30956 h 47625"/>
                <a:gd name="connsiteX48" fmla="*/ 14764 w 66675"/>
                <a:gd name="connsiteY48" fmla="*/ 30956 h 47625"/>
                <a:gd name="connsiteX49" fmla="*/ 14764 w 66675"/>
                <a:gd name="connsiteY49" fmla="*/ 30956 h 47625"/>
                <a:gd name="connsiteX50" fmla="*/ 17621 w 66675"/>
                <a:gd name="connsiteY50" fmla="*/ 31909 h 47625"/>
                <a:gd name="connsiteX51" fmla="*/ 21431 w 66675"/>
                <a:gd name="connsiteY51" fmla="*/ 31909 h 47625"/>
                <a:gd name="connsiteX52" fmla="*/ 26194 w 66675"/>
                <a:gd name="connsiteY52" fmla="*/ 31909 h 47625"/>
                <a:gd name="connsiteX53" fmla="*/ 31909 w 66675"/>
                <a:gd name="connsiteY53" fmla="*/ 31909 h 47625"/>
                <a:gd name="connsiteX54" fmla="*/ 35719 w 66675"/>
                <a:gd name="connsiteY54" fmla="*/ 30956 h 47625"/>
                <a:gd name="connsiteX55" fmla="*/ 38576 w 66675"/>
                <a:gd name="connsiteY55" fmla="*/ 30004 h 47625"/>
                <a:gd name="connsiteX56" fmla="*/ 39529 w 66675"/>
                <a:gd name="connsiteY56" fmla="*/ 29051 h 47625"/>
                <a:gd name="connsiteX57" fmla="*/ 39529 w 66675"/>
                <a:gd name="connsiteY57" fmla="*/ 28099 h 47625"/>
                <a:gd name="connsiteX58" fmla="*/ 41434 w 66675"/>
                <a:gd name="connsiteY58" fmla="*/ 25241 h 47625"/>
                <a:gd name="connsiteX59" fmla="*/ 41434 w 66675"/>
                <a:gd name="connsiteY59" fmla="*/ 2524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675" h="47625">
                  <a:moveTo>
                    <a:pt x="59531" y="26194"/>
                  </a:moveTo>
                  <a:cubicBezTo>
                    <a:pt x="59531" y="28099"/>
                    <a:pt x="60484" y="29051"/>
                    <a:pt x="59531" y="32861"/>
                  </a:cubicBezTo>
                  <a:cubicBezTo>
                    <a:pt x="58579" y="35719"/>
                    <a:pt x="57626" y="38576"/>
                    <a:pt x="54769" y="41434"/>
                  </a:cubicBezTo>
                  <a:cubicBezTo>
                    <a:pt x="52864" y="44291"/>
                    <a:pt x="50006" y="45244"/>
                    <a:pt x="47149" y="46196"/>
                  </a:cubicBezTo>
                  <a:cubicBezTo>
                    <a:pt x="44291" y="47149"/>
                    <a:pt x="42386" y="48101"/>
                    <a:pt x="39529" y="48101"/>
                  </a:cubicBezTo>
                  <a:cubicBezTo>
                    <a:pt x="36671" y="48101"/>
                    <a:pt x="34766" y="48101"/>
                    <a:pt x="32861" y="48101"/>
                  </a:cubicBezTo>
                  <a:lnTo>
                    <a:pt x="28099" y="47149"/>
                  </a:lnTo>
                  <a:cubicBezTo>
                    <a:pt x="26194" y="47149"/>
                    <a:pt x="24289" y="46196"/>
                    <a:pt x="22384" y="46196"/>
                  </a:cubicBezTo>
                  <a:cubicBezTo>
                    <a:pt x="20479" y="46196"/>
                    <a:pt x="18574" y="45244"/>
                    <a:pt x="16669" y="44291"/>
                  </a:cubicBezTo>
                  <a:cubicBezTo>
                    <a:pt x="14764" y="43339"/>
                    <a:pt x="12859" y="42386"/>
                    <a:pt x="10954" y="40481"/>
                  </a:cubicBezTo>
                  <a:cubicBezTo>
                    <a:pt x="10954" y="40481"/>
                    <a:pt x="10954" y="40481"/>
                    <a:pt x="10001" y="39529"/>
                  </a:cubicBezTo>
                  <a:lnTo>
                    <a:pt x="10001" y="38576"/>
                  </a:lnTo>
                  <a:cubicBezTo>
                    <a:pt x="10001" y="38576"/>
                    <a:pt x="10001" y="37624"/>
                    <a:pt x="9049" y="37624"/>
                  </a:cubicBezTo>
                  <a:cubicBezTo>
                    <a:pt x="8096" y="35719"/>
                    <a:pt x="7144" y="33814"/>
                    <a:pt x="7144" y="32861"/>
                  </a:cubicBezTo>
                  <a:cubicBezTo>
                    <a:pt x="7144" y="31909"/>
                    <a:pt x="7144" y="30004"/>
                    <a:pt x="7144" y="29051"/>
                  </a:cubicBezTo>
                  <a:cubicBezTo>
                    <a:pt x="7144" y="28099"/>
                    <a:pt x="7144" y="28099"/>
                    <a:pt x="7144" y="27146"/>
                  </a:cubicBezTo>
                  <a:lnTo>
                    <a:pt x="7144" y="26194"/>
                  </a:lnTo>
                  <a:cubicBezTo>
                    <a:pt x="7144" y="25241"/>
                    <a:pt x="8096" y="21431"/>
                    <a:pt x="9049" y="19526"/>
                  </a:cubicBezTo>
                  <a:cubicBezTo>
                    <a:pt x="10001" y="17621"/>
                    <a:pt x="11906" y="15716"/>
                    <a:pt x="13811" y="13811"/>
                  </a:cubicBezTo>
                  <a:cubicBezTo>
                    <a:pt x="15716" y="12859"/>
                    <a:pt x="17621" y="11906"/>
                    <a:pt x="19526" y="10954"/>
                  </a:cubicBezTo>
                  <a:cubicBezTo>
                    <a:pt x="23336" y="10001"/>
                    <a:pt x="27146" y="9049"/>
                    <a:pt x="30956" y="9049"/>
                  </a:cubicBezTo>
                  <a:lnTo>
                    <a:pt x="30004" y="9049"/>
                  </a:lnTo>
                  <a:cubicBezTo>
                    <a:pt x="32861" y="8096"/>
                    <a:pt x="34766" y="8096"/>
                    <a:pt x="37624" y="7144"/>
                  </a:cubicBezTo>
                  <a:cubicBezTo>
                    <a:pt x="38576" y="7144"/>
                    <a:pt x="40481" y="7144"/>
                    <a:pt x="42386" y="7144"/>
                  </a:cubicBezTo>
                  <a:cubicBezTo>
                    <a:pt x="44291" y="7144"/>
                    <a:pt x="45244" y="7144"/>
                    <a:pt x="47149" y="8096"/>
                  </a:cubicBezTo>
                  <a:cubicBezTo>
                    <a:pt x="49054" y="8096"/>
                    <a:pt x="50959" y="9049"/>
                    <a:pt x="52864" y="10954"/>
                  </a:cubicBezTo>
                  <a:cubicBezTo>
                    <a:pt x="54769" y="11906"/>
                    <a:pt x="55721" y="13811"/>
                    <a:pt x="57626" y="15716"/>
                  </a:cubicBezTo>
                  <a:cubicBezTo>
                    <a:pt x="58579" y="17621"/>
                    <a:pt x="59531" y="19526"/>
                    <a:pt x="60484" y="21431"/>
                  </a:cubicBezTo>
                  <a:cubicBezTo>
                    <a:pt x="58579" y="21431"/>
                    <a:pt x="59531" y="23336"/>
                    <a:pt x="59531" y="26194"/>
                  </a:cubicBezTo>
                  <a:lnTo>
                    <a:pt x="59531" y="26194"/>
                  </a:lnTo>
                  <a:close/>
                  <a:moveTo>
                    <a:pt x="41434" y="25241"/>
                  </a:moveTo>
                  <a:cubicBezTo>
                    <a:pt x="41434" y="24289"/>
                    <a:pt x="41434" y="24289"/>
                    <a:pt x="41434" y="23336"/>
                  </a:cubicBezTo>
                  <a:cubicBezTo>
                    <a:pt x="41434" y="22384"/>
                    <a:pt x="41434" y="22384"/>
                    <a:pt x="41434" y="21431"/>
                  </a:cubicBezTo>
                  <a:cubicBezTo>
                    <a:pt x="41434" y="21431"/>
                    <a:pt x="41434" y="20479"/>
                    <a:pt x="41434" y="20479"/>
                  </a:cubicBezTo>
                  <a:cubicBezTo>
                    <a:pt x="41434" y="20479"/>
                    <a:pt x="41434" y="19526"/>
                    <a:pt x="40481" y="19526"/>
                  </a:cubicBezTo>
                  <a:cubicBezTo>
                    <a:pt x="40481" y="18574"/>
                    <a:pt x="39529" y="18574"/>
                    <a:pt x="38576" y="18574"/>
                  </a:cubicBezTo>
                  <a:cubicBezTo>
                    <a:pt x="37624" y="18574"/>
                    <a:pt x="36671" y="17621"/>
                    <a:pt x="35719" y="17621"/>
                  </a:cubicBezTo>
                  <a:cubicBezTo>
                    <a:pt x="33814" y="17621"/>
                    <a:pt x="31909" y="17621"/>
                    <a:pt x="29051" y="17621"/>
                  </a:cubicBezTo>
                  <a:lnTo>
                    <a:pt x="28099" y="17621"/>
                  </a:lnTo>
                  <a:cubicBezTo>
                    <a:pt x="25241" y="17621"/>
                    <a:pt x="21431" y="17621"/>
                    <a:pt x="18574" y="18574"/>
                  </a:cubicBezTo>
                  <a:cubicBezTo>
                    <a:pt x="16669" y="18574"/>
                    <a:pt x="15716" y="19526"/>
                    <a:pt x="14764" y="20479"/>
                  </a:cubicBezTo>
                  <a:cubicBezTo>
                    <a:pt x="13811" y="21431"/>
                    <a:pt x="12859" y="22384"/>
                    <a:pt x="12859" y="23336"/>
                  </a:cubicBezTo>
                  <a:cubicBezTo>
                    <a:pt x="12859" y="24289"/>
                    <a:pt x="11906" y="24289"/>
                    <a:pt x="11906" y="26194"/>
                  </a:cubicBezTo>
                  <a:lnTo>
                    <a:pt x="11906" y="27146"/>
                  </a:lnTo>
                  <a:cubicBezTo>
                    <a:pt x="11906" y="26194"/>
                    <a:pt x="11906" y="27146"/>
                    <a:pt x="11906" y="28099"/>
                  </a:cubicBezTo>
                  <a:cubicBezTo>
                    <a:pt x="11906" y="29051"/>
                    <a:pt x="11906" y="29051"/>
                    <a:pt x="12859" y="30004"/>
                  </a:cubicBezTo>
                  <a:cubicBezTo>
                    <a:pt x="12859" y="30956"/>
                    <a:pt x="12859" y="30004"/>
                    <a:pt x="12859" y="30004"/>
                  </a:cubicBezTo>
                  <a:cubicBezTo>
                    <a:pt x="12859" y="30004"/>
                    <a:pt x="13811" y="30956"/>
                    <a:pt x="13811" y="30956"/>
                  </a:cubicBezTo>
                  <a:lnTo>
                    <a:pt x="14764" y="30956"/>
                  </a:lnTo>
                  <a:cubicBezTo>
                    <a:pt x="13811" y="30004"/>
                    <a:pt x="14764" y="30956"/>
                    <a:pt x="14764" y="30956"/>
                  </a:cubicBezTo>
                  <a:cubicBezTo>
                    <a:pt x="15716" y="30956"/>
                    <a:pt x="16669" y="31909"/>
                    <a:pt x="17621" y="31909"/>
                  </a:cubicBezTo>
                  <a:cubicBezTo>
                    <a:pt x="18574" y="31909"/>
                    <a:pt x="20479" y="31909"/>
                    <a:pt x="21431" y="31909"/>
                  </a:cubicBezTo>
                  <a:cubicBezTo>
                    <a:pt x="23336" y="31909"/>
                    <a:pt x="24289" y="31909"/>
                    <a:pt x="26194" y="31909"/>
                  </a:cubicBezTo>
                  <a:lnTo>
                    <a:pt x="31909" y="31909"/>
                  </a:lnTo>
                  <a:cubicBezTo>
                    <a:pt x="32861" y="31909"/>
                    <a:pt x="34766" y="31909"/>
                    <a:pt x="35719" y="30956"/>
                  </a:cubicBezTo>
                  <a:cubicBezTo>
                    <a:pt x="36671" y="30956"/>
                    <a:pt x="37624" y="30004"/>
                    <a:pt x="38576" y="30004"/>
                  </a:cubicBezTo>
                  <a:cubicBezTo>
                    <a:pt x="39529" y="30004"/>
                    <a:pt x="39529" y="29051"/>
                    <a:pt x="39529" y="29051"/>
                  </a:cubicBezTo>
                  <a:cubicBezTo>
                    <a:pt x="39529" y="29051"/>
                    <a:pt x="39529" y="28099"/>
                    <a:pt x="39529" y="28099"/>
                  </a:cubicBezTo>
                  <a:cubicBezTo>
                    <a:pt x="40481" y="29051"/>
                    <a:pt x="41434" y="26194"/>
                    <a:pt x="41434" y="25241"/>
                  </a:cubicBezTo>
                  <a:lnTo>
                    <a:pt x="41434" y="25241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044161" y="6446471"/>
              <a:ext cx="131846" cy="87898"/>
            </a:xfrm>
            <a:custGeom>
              <a:avLst/>
              <a:gdLst>
                <a:gd name="connsiteX0" fmla="*/ 46164 w 85725"/>
                <a:gd name="connsiteY0" fmla="*/ 8096 h 57150"/>
                <a:gd name="connsiteX1" fmla="*/ 52831 w 85725"/>
                <a:gd name="connsiteY1" fmla="*/ 8096 h 57150"/>
                <a:gd name="connsiteX2" fmla="*/ 62356 w 85725"/>
                <a:gd name="connsiteY2" fmla="*/ 10001 h 57150"/>
                <a:gd name="connsiteX3" fmla="*/ 68071 w 85725"/>
                <a:gd name="connsiteY3" fmla="*/ 11906 h 57150"/>
                <a:gd name="connsiteX4" fmla="*/ 74739 w 85725"/>
                <a:gd name="connsiteY4" fmla="*/ 15716 h 57150"/>
                <a:gd name="connsiteX5" fmla="*/ 77596 w 85725"/>
                <a:gd name="connsiteY5" fmla="*/ 19526 h 57150"/>
                <a:gd name="connsiteX6" fmla="*/ 79501 w 85725"/>
                <a:gd name="connsiteY6" fmla="*/ 23336 h 57150"/>
                <a:gd name="connsiteX7" fmla="*/ 80454 w 85725"/>
                <a:gd name="connsiteY7" fmla="*/ 28099 h 57150"/>
                <a:gd name="connsiteX8" fmla="*/ 80454 w 85725"/>
                <a:gd name="connsiteY8" fmla="*/ 30004 h 57150"/>
                <a:gd name="connsiteX9" fmla="*/ 80454 w 85725"/>
                <a:gd name="connsiteY9" fmla="*/ 30956 h 57150"/>
                <a:gd name="connsiteX10" fmla="*/ 80454 w 85725"/>
                <a:gd name="connsiteY10" fmla="*/ 30956 h 57150"/>
                <a:gd name="connsiteX11" fmla="*/ 80454 w 85725"/>
                <a:gd name="connsiteY11" fmla="*/ 30956 h 57150"/>
                <a:gd name="connsiteX12" fmla="*/ 80454 w 85725"/>
                <a:gd name="connsiteY12" fmla="*/ 31909 h 57150"/>
                <a:gd name="connsiteX13" fmla="*/ 80454 w 85725"/>
                <a:gd name="connsiteY13" fmla="*/ 31909 h 57150"/>
                <a:gd name="connsiteX14" fmla="*/ 79501 w 85725"/>
                <a:gd name="connsiteY14" fmla="*/ 34766 h 57150"/>
                <a:gd name="connsiteX15" fmla="*/ 77596 w 85725"/>
                <a:gd name="connsiteY15" fmla="*/ 39529 h 57150"/>
                <a:gd name="connsiteX16" fmla="*/ 70929 w 85725"/>
                <a:gd name="connsiteY16" fmla="*/ 47149 h 57150"/>
                <a:gd name="connsiteX17" fmla="*/ 54736 w 85725"/>
                <a:gd name="connsiteY17" fmla="*/ 51911 h 57150"/>
                <a:gd name="connsiteX18" fmla="*/ 47116 w 85725"/>
                <a:gd name="connsiteY18" fmla="*/ 51911 h 57150"/>
                <a:gd name="connsiteX19" fmla="*/ 40449 w 85725"/>
                <a:gd name="connsiteY19" fmla="*/ 50959 h 57150"/>
                <a:gd name="connsiteX20" fmla="*/ 25209 w 85725"/>
                <a:gd name="connsiteY20" fmla="*/ 49054 h 57150"/>
                <a:gd name="connsiteX21" fmla="*/ 10921 w 85725"/>
                <a:gd name="connsiteY21" fmla="*/ 41434 h 57150"/>
                <a:gd name="connsiteX22" fmla="*/ 9969 w 85725"/>
                <a:gd name="connsiteY22" fmla="*/ 24289 h 57150"/>
                <a:gd name="connsiteX23" fmla="*/ 20446 w 85725"/>
                <a:gd name="connsiteY23" fmla="*/ 15716 h 57150"/>
                <a:gd name="connsiteX24" fmla="*/ 25209 w 85725"/>
                <a:gd name="connsiteY24" fmla="*/ 12859 h 57150"/>
                <a:gd name="connsiteX25" fmla="*/ 29971 w 85725"/>
                <a:gd name="connsiteY25" fmla="*/ 10001 h 57150"/>
                <a:gd name="connsiteX26" fmla="*/ 38544 w 85725"/>
                <a:gd name="connsiteY26" fmla="*/ 7144 h 57150"/>
                <a:gd name="connsiteX27" fmla="*/ 46164 w 85725"/>
                <a:gd name="connsiteY27" fmla="*/ 8096 h 57150"/>
                <a:gd name="connsiteX28" fmla="*/ 46164 w 85725"/>
                <a:gd name="connsiteY28" fmla="*/ 8096 h 57150"/>
                <a:gd name="connsiteX29" fmla="*/ 45211 w 85725"/>
                <a:gd name="connsiteY29" fmla="*/ 26194 h 57150"/>
                <a:gd name="connsiteX30" fmla="*/ 39496 w 85725"/>
                <a:gd name="connsiteY30" fmla="*/ 25241 h 57150"/>
                <a:gd name="connsiteX31" fmla="*/ 32829 w 85725"/>
                <a:gd name="connsiteY31" fmla="*/ 25241 h 57150"/>
                <a:gd name="connsiteX32" fmla="*/ 29019 w 85725"/>
                <a:gd name="connsiteY32" fmla="*/ 25241 h 57150"/>
                <a:gd name="connsiteX33" fmla="*/ 24256 w 85725"/>
                <a:gd name="connsiteY33" fmla="*/ 26194 h 57150"/>
                <a:gd name="connsiteX34" fmla="*/ 16636 w 85725"/>
                <a:gd name="connsiteY34" fmla="*/ 30956 h 57150"/>
                <a:gd name="connsiteX35" fmla="*/ 16636 w 85725"/>
                <a:gd name="connsiteY35" fmla="*/ 37624 h 57150"/>
                <a:gd name="connsiteX36" fmla="*/ 27114 w 85725"/>
                <a:gd name="connsiteY36" fmla="*/ 42386 h 57150"/>
                <a:gd name="connsiteX37" fmla="*/ 40449 w 85725"/>
                <a:gd name="connsiteY37" fmla="*/ 43339 h 57150"/>
                <a:gd name="connsiteX38" fmla="*/ 48069 w 85725"/>
                <a:gd name="connsiteY38" fmla="*/ 43339 h 57150"/>
                <a:gd name="connsiteX39" fmla="*/ 54736 w 85725"/>
                <a:gd name="connsiteY39" fmla="*/ 42386 h 57150"/>
                <a:gd name="connsiteX40" fmla="*/ 64261 w 85725"/>
                <a:gd name="connsiteY40" fmla="*/ 38576 h 57150"/>
                <a:gd name="connsiteX41" fmla="*/ 66166 w 85725"/>
                <a:gd name="connsiteY41" fmla="*/ 35719 h 57150"/>
                <a:gd name="connsiteX42" fmla="*/ 66166 w 85725"/>
                <a:gd name="connsiteY42" fmla="*/ 34766 h 57150"/>
                <a:gd name="connsiteX43" fmla="*/ 66166 w 85725"/>
                <a:gd name="connsiteY43" fmla="*/ 31909 h 57150"/>
                <a:gd name="connsiteX44" fmla="*/ 65214 w 85725"/>
                <a:gd name="connsiteY44" fmla="*/ 30004 h 57150"/>
                <a:gd name="connsiteX45" fmla="*/ 64261 w 85725"/>
                <a:gd name="connsiteY45" fmla="*/ 29051 h 57150"/>
                <a:gd name="connsiteX46" fmla="*/ 63309 w 85725"/>
                <a:gd name="connsiteY46" fmla="*/ 28099 h 57150"/>
                <a:gd name="connsiteX47" fmla="*/ 60451 w 85725"/>
                <a:gd name="connsiteY47" fmla="*/ 27146 h 57150"/>
                <a:gd name="connsiteX48" fmla="*/ 57594 w 85725"/>
                <a:gd name="connsiteY48" fmla="*/ 26194 h 57150"/>
                <a:gd name="connsiteX49" fmla="*/ 51879 w 85725"/>
                <a:gd name="connsiteY49" fmla="*/ 25241 h 57150"/>
                <a:gd name="connsiteX50" fmla="*/ 45211 w 85725"/>
                <a:gd name="connsiteY50" fmla="*/ 26194 h 57150"/>
                <a:gd name="connsiteX51" fmla="*/ 45211 w 85725"/>
                <a:gd name="connsiteY51" fmla="*/ 26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5725" h="57150">
                  <a:moveTo>
                    <a:pt x="46164" y="8096"/>
                  </a:moveTo>
                  <a:cubicBezTo>
                    <a:pt x="46164" y="8096"/>
                    <a:pt x="48069" y="8096"/>
                    <a:pt x="52831" y="8096"/>
                  </a:cubicBezTo>
                  <a:cubicBezTo>
                    <a:pt x="55689" y="8096"/>
                    <a:pt x="58546" y="9049"/>
                    <a:pt x="62356" y="10001"/>
                  </a:cubicBezTo>
                  <a:cubicBezTo>
                    <a:pt x="64261" y="10954"/>
                    <a:pt x="66166" y="10954"/>
                    <a:pt x="68071" y="11906"/>
                  </a:cubicBezTo>
                  <a:cubicBezTo>
                    <a:pt x="69976" y="12859"/>
                    <a:pt x="71881" y="13811"/>
                    <a:pt x="74739" y="15716"/>
                  </a:cubicBezTo>
                  <a:cubicBezTo>
                    <a:pt x="75691" y="16669"/>
                    <a:pt x="76644" y="17621"/>
                    <a:pt x="77596" y="19526"/>
                  </a:cubicBezTo>
                  <a:cubicBezTo>
                    <a:pt x="78549" y="20479"/>
                    <a:pt x="79501" y="22384"/>
                    <a:pt x="79501" y="23336"/>
                  </a:cubicBezTo>
                  <a:cubicBezTo>
                    <a:pt x="80454" y="25241"/>
                    <a:pt x="80454" y="26194"/>
                    <a:pt x="80454" y="28099"/>
                  </a:cubicBezTo>
                  <a:lnTo>
                    <a:pt x="80454" y="30004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1909"/>
                  </a:lnTo>
                  <a:lnTo>
                    <a:pt x="80454" y="31909"/>
                  </a:lnTo>
                  <a:lnTo>
                    <a:pt x="79501" y="34766"/>
                  </a:lnTo>
                  <a:cubicBezTo>
                    <a:pt x="79501" y="35719"/>
                    <a:pt x="78549" y="38576"/>
                    <a:pt x="77596" y="39529"/>
                  </a:cubicBezTo>
                  <a:cubicBezTo>
                    <a:pt x="75691" y="42386"/>
                    <a:pt x="73786" y="45244"/>
                    <a:pt x="70929" y="47149"/>
                  </a:cubicBezTo>
                  <a:cubicBezTo>
                    <a:pt x="65214" y="50959"/>
                    <a:pt x="59499" y="51911"/>
                    <a:pt x="54736" y="51911"/>
                  </a:cubicBezTo>
                  <a:cubicBezTo>
                    <a:pt x="51879" y="51911"/>
                    <a:pt x="49974" y="51911"/>
                    <a:pt x="47116" y="51911"/>
                  </a:cubicBezTo>
                  <a:lnTo>
                    <a:pt x="40449" y="50959"/>
                  </a:lnTo>
                  <a:cubicBezTo>
                    <a:pt x="35686" y="50959"/>
                    <a:pt x="29971" y="50006"/>
                    <a:pt x="25209" y="49054"/>
                  </a:cubicBezTo>
                  <a:cubicBezTo>
                    <a:pt x="20446" y="47149"/>
                    <a:pt x="14731" y="46196"/>
                    <a:pt x="10921" y="41434"/>
                  </a:cubicBezTo>
                  <a:cubicBezTo>
                    <a:pt x="7111" y="36671"/>
                    <a:pt x="5206" y="30004"/>
                    <a:pt x="9969" y="24289"/>
                  </a:cubicBezTo>
                  <a:cubicBezTo>
                    <a:pt x="13779" y="19526"/>
                    <a:pt x="16636" y="17621"/>
                    <a:pt x="20446" y="15716"/>
                  </a:cubicBezTo>
                  <a:cubicBezTo>
                    <a:pt x="22351" y="14764"/>
                    <a:pt x="23304" y="13811"/>
                    <a:pt x="25209" y="12859"/>
                  </a:cubicBezTo>
                  <a:cubicBezTo>
                    <a:pt x="27114" y="11906"/>
                    <a:pt x="29019" y="10954"/>
                    <a:pt x="29971" y="10001"/>
                  </a:cubicBezTo>
                  <a:cubicBezTo>
                    <a:pt x="32829" y="9049"/>
                    <a:pt x="35686" y="8096"/>
                    <a:pt x="38544" y="7144"/>
                  </a:cubicBezTo>
                  <a:cubicBezTo>
                    <a:pt x="42354" y="8096"/>
                    <a:pt x="45211" y="7144"/>
                    <a:pt x="46164" y="8096"/>
                  </a:cubicBezTo>
                  <a:lnTo>
                    <a:pt x="46164" y="8096"/>
                  </a:lnTo>
                  <a:close/>
                  <a:moveTo>
                    <a:pt x="45211" y="26194"/>
                  </a:moveTo>
                  <a:cubicBezTo>
                    <a:pt x="45211" y="26194"/>
                    <a:pt x="43306" y="26194"/>
                    <a:pt x="39496" y="25241"/>
                  </a:cubicBezTo>
                  <a:cubicBezTo>
                    <a:pt x="37591" y="25241"/>
                    <a:pt x="35686" y="25241"/>
                    <a:pt x="32829" y="25241"/>
                  </a:cubicBezTo>
                  <a:cubicBezTo>
                    <a:pt x="31876" y="25241"/>
                    <a:pt x="29971" y="25241"/>
                    <a:pt x="29019" y="25241"/>
                  </a:cubicBezTo>
                  <a:cubicBezTo>
                    <a:pt x="27114" y="25241"/>
                    <a:pt x="26161" y="26194"/>
                    <a:pt x="24256" y="26194"/>
                  </a:cubicBezTo>
                  <a:cubicBezTo>
                    <a:pt x="21399" y="27146"/>
                    <a:pt x="17589" y="29051"/>
                    <a:pt x="16636" y="30956"/>
                  </a:cubicBezTo>
                  <a:cubicBezTo>
                    <a:pt x="14731" y="31909"/>
                    <a:pt x="14731" y="35719"/>
                    <a:pt x="16636" y="37624"/>
                  </a:cubicBezTo>
                  <a:cubicBezTo>
                    <a:pt x="18541" y="39529"/>
                    <a:pt x="22351" y="41434"/>
                    <a:pt x="27114" y="42386"/>
                  </a:cubicBezTo>
                  <a:cubicBezTo>
                    <a:pt x="31876" y="43339"/>
                    <a:pt x="35686" y="43339"/>
                    <a:pt x="40449" y="43339"/>
                  </a:cubicBezTo>
                  <a:lnTo>
                    <a:pt x="48069" y="43339"/>
                  </a:lnTo>
                  <a:cubicBezTo>
                    <a:pt x="49974" y="43339"/>
                    <a:pt x="52831" y="42386"/>
                    <a:pt x="54736" y="42386"/>
                  </a:cubicBezTo>
                  <a:cubicBezTo>
                    <a:pt x="58546" y="41434"/>
                    <a:pt x="62356" y="40481"/>
                    <a:pt x="64261" y="38576"/>
                  </a:cubicBezTo>
                  <a:cubicBezTo>
                    <a:pt x="65214" y="37624"/>
                    <a:pt x="65214" y="36671"/>
                    <a:pt x="66166" y="35719"/>
                  </a:cubicBezTo>
                  <a:cubicBezTo>
                    <a:pt x="66166" y="35719"/>
                    <a:pt x="66166" y="35719"/>
                    <a:pt x="66166" y="34766"/>
                  </a:cubicBezTo>
                  <a:lnTo>
                    <a:pt x="66166" y="31909"/>
                  </a:lnTo>
                  <a:cubicBezTo>
                    <a:pt x="66166" y="31909"/>
                    <a:pt x="66166" y="30004"/>
                    <a:pt x="65214" y="30004"/>
                  </a:cubicBezTo>
                  <a:cubicBezTo>
                    <a:pt x="65214" y="30004"/>
                    <a:pt x="65214" y="29051"/>
                    <a:pt x="64261" y="29051"/>
                  </a:cubicBezTo>
                  <a:cubicBezTo>
                    <a:pt x="64261" y="29051"/>
                    <a:pt x="64261" y="29051"/>
                    <a:pt x="63309" y="28099"/>
                  </a:cubicBezTo>
                  <a:cubicBezTo>
                    <a:pt x="62356" y="28099"/>
                    <a:pt x="62356" y="27146"/>
                    <a:pt x="60451" y="27146"/>
                  </a:cubicBezTo>
                  <a:cubicBezTo>
                    <a:pt x="59499" y="27146"/>
                    <a:pt x="58546" y="26194"/>
                    <a:pt x="57594" y="26194"/>
                  </a:cubicBezTo>
                  <a:cubicBezTo>
                    <a:pt x="55689" y="25241"/>
                    <a:pt x="53784" y="26194"/>
                    <a:pt x="51879" y="25241"/>
                  </a:cubicBezTo>
                  <a:cubicBezTo>
                    <a:pt x="47116" y="26194"/>
                    <a:pt x="45211" y="25241"/>
                    <a:pt x="45211" y="26194"/>
                  </a:cubicBezTo>
                  <a:lnTo>
                    <a:pt x="45211" y="2619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3712460" y="6494815"/>
              <a:ext cx="117196" cy="87898"/>
            </a:xfrm>
            <a:custGeom>
              <a:avLst/>
              <a:gdLst>
                <a:gd name="connsiteX0" fmla="*/ 28099 w 76200"/>
                <a:gd name="connsiteY0" fmla="*/ 10001 h 57150"/>
                <a:gd name="connsiteX1" fmla="*/ 34766 w 76200"/>
                <a:gd name="connsiteY1" fmla="*/ 10001 h 57150"/>
                <a:gd name="connsiteX2" fmla="*/ 52864 w 76200"/>
                <a:gd name="connsiteY2" fmla="*/ 12859 h 57150"/>
                <a:gd name="connsiteX3" fmla="*/ 58579 w 76200"/>
                <a:gd name="connsiteY3" fmla="*/ 14764 h 57150"/>
                <a:gd name="connsiteX4" fmla="*/ 65246 w 76200"/>
                <a:gd name="connsiteY4" fmla="*/ 19526 h 57150"/>
                <a:gd name="connsiteX5" fmla="*/ 68104 w 76200"/>
                <a:gd name="connsiteY5" fmla="*/ 22384 h 57150"/>
                <a:gd name="connsiteX6" fmla="*/ 70961 w 76200"/>
                <a:gd name="connsiteY6" fmla="*/ 27146 h 57150"/>
                <a:gd name="connsiteX7" fmla="*/ 71914 w 76200"/>
                <a:gd name="connsiteY7" fmla="*/ 31909 h 57150"/>
                <a:gd name="connsiteX8" fmla="*/ 71914 w 76200"/>
                <a:gd name="connsiteY8" fmla="*/ 32861 h 57150"/>
                <a:gd name="connsiteX9" fmla="*/ 71914 w 76200"/>
                <a:gd name="connsiteY9" fmla="*/ 32861 h 57150"/>
                <a:gd name="connsiteX10" fmla="*/ 71914 w 76200"/>
                <a:gd name="connsiteY10" fmla="*/ 32861 h 57150"/>
                <a:gd name="connsiteX11" fmla="*/ 71914 w 76200"/>
                <a:gd name="connsiteY11" fmla="*/ 33814 h 57150"/>
                <a:gd name="connsiteX12" fmla="*/ 71914 w 76200"/>
                <a:gd name="connsiteY12" fmla="*/ 33814 h 57150"/>
                <a:gd name="connsiteX13" fmla="*/ 71914 w 76200"/>
                <a:gd name="connsiteY13" fmla="*/ 33814 h 57150"/>
                <a:gd name="connsiteX14" fmla="*/ 71914 w 76200"/>
                <a:gd name="connsiteY14" fmla="*/ 35719 h 57150"/>
                <a:gd name="connsiteX15" fmla="*/ 70009 w 76200"/>
                <a:gd name="connsiteY15" fmla="*/ 40481 h 57150"/>
                <a:gd name="connsiteX16" fmla="*/ 67151 w 76200"/>
                <a:gd name="connsiteY16" fmla="*/ 44291 h 57150"/>
                <a:gd name="connsiteX17" fmla="*/ 64294 w 76200"/>
                <a:gd name="connsiteY17" fmla="*/ 47149 h 57150"/>
                <a:gd name="connsiteX18" fmla="*/ 63341 w 76200"/>
                <a:gd name="connsiteY18" fmla="*/ 48101 h 57150"/>
                <a:gd name="connsiteX19" fmla="*/ 62389 w 76200"/>
                <a:gd name="connsiteY19" fmla="*/ 49054 h 57150"/>
                <a:gd name="connsiteX20" fmla="*/ 62389 w 76200"/>
                <a:gd name="connsiteY20" fmla="*/ 49054 h 57150"/>
                <a:gd name="connsiteX21" fmla="*/ 62389 w 76200"/>
                <a:gd name="connsiteY21" fmla="*/ 49054 h 57150"/>
                <a:gd name="connsiteX22" fmla="*/ 62389 w 76200"/>
                <a:gd name="connsiteY22" fmla="*/ 49054 h 57150"/>
                <a:gd name="connsiteX23" fmla="*/ 61436 w 76200"/>
                <a:gd name="connsiteY23" fmla="*/ 50006 h 57150"/>
                <a:gd name="connsiteX24" fmla="*/ 58579 w 76200"/>
                <a:gd name="connsiteY24" fmla="*/ 51911 h 57150"/>
                <a:gd name="connsiteX25" fmla="*/ 54769 w 76200"/>
                <a:gd name="connsiteY25" fmla="*/ 53816 h 57150"/>
                <a:gd name="connsiteX26" fmla="*/ 47149 w 76200"/>
                <a:gd name="connsiteY26" fmla="*/ 55721 h 57150"/>
                <a:gd name="connsiteX27" fmla="*/ 39529 w 76200"/>
                <a:gd name="connsiteY27" fmla="*/ 55721 h 57150"/>
                <a:gd name="connsiteX28" fmla="*/ 32861 w 76200"/>
                <a:gd name="connsiteY28" fmla="*/ 54769 h 57150"/>
                <a:gd name="connsiteX29" fmla="*/ 18574 w 76200"/>
                <a:gd name="connsiteY29" fmla="*/ 50959 h 57150"/>
                <a:gd name="connsiteX30" fmla="*/ 11906 w 76200"/>
                <a:gd name="connsiteY30" fmla="*/ 46196 h 57150"/>
                <a:gd name="connsiteX31" fmla="*/ 10001 w 76200"/>
                <a:gd name="connsiteY31" fmla="*/ 43339 h 57150"/>
                <a:gd name="connsiteX32" fmla="*/ 8096 w 76200"/>
                <a:gd name="connsiteY32" fmla="*/ 39529 h 57150"/>
                <a:gd name="connsiteX33" fmla="*/ 7144 w 76200"/>
                <a:gd name="connsiteY33" fmla="*/ 35719 h 57150"/>
                <a:gd name="connsiteX34" fmla="*/ 7144 w 76200"/>
                <a:gd name="connsiteY34" fmla="*/ 33814 h 57150"/>
                <a:gd name="connsiteX35" fmla="*/ 7144 w 76200"/>
                <a:gd name="connsiteY35" fmla="*/ 32861 h 57150"/>
                <a:gd name="connsiteX36" fmla="*/ 7144 w 76200"/>
                <a:gd name="connsiteY36" fmla="*/ 30004 h 57150"/>
                <a:gd name="connsiteX37" fmla="*/ 7144 w 76200"/>
                <a:gd name="connsiteY37" fmla="*/ 26194 h 57150"/>
                <a:gd name="connsiteX38" fmla="*/ 12859 w 76200"/>
                <a:gd name="connsiteY38" fmla="*/ 14764 h 57150"/>
                <a:gd name="connsiteX39" fmla="*/ 17621 w 76200"/>
                <a:gd name="connsiteY39" fmla="*/ 10954 h 57150"/>
                <a:gd name="connsiteX40" fmla="*/ 21431 w 76200"/>
                <a:gd name="connsiteY40" fmla="*/ 9049 h 57150"/>
                <a:gd name="connsiteX41" fmla="*/ 27146 w 76200"/>
                <a:gd name="connsiteY41" fmla="*/ 7144 h 57150"/>
                <a:gd name="connsiteX42" fmla="*/ 28099 w 76200"/>
                <a:gd name="connsiteY42" fmla="*/ 10001 h 57150"/>
                <a:gd name="connsiteX43" fmla="*/ 28099 w 76200"/>
                <a:gd name="connsiteY43" fmla="*/ 10001 h 57150"/>
                <a:gd name="connsiteX44" fmla="*/ 28099 w 76200"/>
                <a:gd name="connsiteY44" fmla="*/ 28099 h 57150"/>
                <a:gd name="connsiteX45" fmla="*/ 24289 w 76200"/>
                <a:gd name="connsiteY45" fmla="*/ 28099 h 57150"/>
                <a:gd name="connsiteX46" fmla="*/ 22384 w 76200"/>
                <a:gd name="connsiteY46" fmla="*/ 28099 h 57150"/>
                <a:gd name="connsiteX47" fmla="*/ 20479 w 76200"/>
                <a:gd name="connsiteY47" fmla="*/ 28099 h 57150"/>
                <a:gd name="connsiteX48" fmla="*/ 16669 w 76200"/>
                <a:gd name="connsiteY48" fmla="*/ 31909 h 57150"/>
                <a:gd name="connsiteX49" fmla="*/ 15716 w 76200"/>
                <a:gd name="connsiteY49" fmla="*/ 33814 h 57150"/>
                <a:gd name="connsiteX50" fmla="*/ 15716 w 76200"/>
                <a:gd name="connsiteY50" fmla="*/ 36671 h 57150"/>
                <a:gd name="connsiteX51" fmla="*/ 15716 w 76200"/>
                <a:gd name="connsiteY51" fmla="*/ 37624 h 57150"/>
                <a:gd name="connsiteX52" fmla="*/ 15716 w 76200"/>
                <a:gd name="connsiteY52" fmla="*/ 38576 h 57150"/>
                <a:gd name="connsiteX53" fmla="*/ 15716 w 76200"/>
                <a:gd name="connsiteY53" fmla="*/ 40481 h 57150"/>
                <a:gd name="connsiteX54" fmla="*/ 16669 w 76200"/>
                <a:gd name="connsiteY54" fmla="*/ 41434 h 57150"/>
                <a:gd name="connsiteX55" fmla="*/ 18574 w 76200"/>
                <a:gd name="connsiteY55" fmla="*/ 43339 h 57150"/>
                <a:gd name="connsiteX56" fmla="*/ 22384 w 76200"/>
                <a:gd name="connsiteY56" fmla="*/ 46196 h 57150"/>
                <a:gd name="connsiteX57" fmla="*/ 33814 w 76200"/>
                <a:gd name="connsiteY57" fmla="*/ 49054 h 57150"/>
                <a:gd name="connsiteX58" fmla="*/ 40481 w 76200"/>
                <a:gd name="connsiteY58" fmla="*/ 49054 h 57150"/>
                <a:gd name="connsiteX59" fmla="*/ 46196 w 76200"/>
                <a:gd name="connsiteY59" fmla="*/ 48101 h 57150"/>
                <a:gd name="connsiteX60" fmla="*/ 50959 w 76200"/>
                <a:gd name="connsiteY60" fmla="*/ 46196 h 57150"/>
                <a:gd name="connsiteX61" fmla="*/ 52864 w 76200"/>
                <a:gd name="connsiteY61" fmla="*/ 45244 h 57150"/>
                <a:gd name="connsiteX62" fmla="*/ 54769 w 76200"/>
                <a:gd name="connsiteY62" fmla="*/ 43339 h 57150"/>
                <a:gd name="connsiteX63" fmla="*/ 58579 w 76200"/>
                <a:gd name="connsiteY63" fmla="*/ 36671 h 57150"/>
                <a:gd name="connsiteX64" fmla="*/ 56674 w 76200"/>
                <a:gd name="connsiteY64" fmla="*/ 32861 h 57150"/>
                <a:gd name="connsiteX65" fmla="*/ 53816 w 76200"/>
                <a:gd name="connsiteY65" fmla="*/ 31909 h 57150"/>
                <a:gd name="connsiteX66" fmla="*/ 50006 w 76200"/>
                <a:gd name="connsiteY66" fmla="*/ 30956 h 57150"/>
                <a:gd name="connsiteX67" fmla="*/ 35719 w 76200"/>
                <a:gd name="connsiteY67" fmla="*/ 30004 h 57150"/>
                <a:gd name="connsiteX68" fmla="*/ 28099 w 76200"/>
                <a:gd name="connsiteY68" fmla="*/ 28099 h 57150"/>
                <a:gd name="connsiteX69" fmla="*/ 28099 w 76200"/>
                <a:gd name="connsiteY69" fmla="*/ 2809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76200" h="57150">
                  <a:moveTo>
                    <a:pt x="28099" y="10001"/>
                  </a:moveTo>
                  <a:cubicBezTo>
                    <a:pt x="28099" y="10001"/>
                    <a:pt x="30004" y="10001"/>
                    <a:pt x="34766" y="10001"/>
                  </a:cubicBezTo>
                  <a:cubicBezTo>
                    <a:pt x="38576" y="10001"/>
                    <a:pt x="45244" y="10954"/>
                    <a:pt x="52864" y="12859"/>
                  </a:cubicBezTo>
                  <a:cubicBezTo>
                    <a:pt x="54769" y="13811"/>
                    <a:pt x="56674" y="14764"/>
                    <a:pt x="58579" y="14764"/>
                  </a:cubicBezTo>
                  <a:cubicBezTo>
                    <a:pt x="60484" y="15716"/>
                    <a:pt x="63341" y="16669"/>
                    <a:pt x="65246" y="19526"/>
                  </a:cubicBezTo>
                  <a:cubicBezTo>
                    <a:pt x="66199" y="20479"/>
                    <a:pt x="67151" y="21431"/>
                    <a:pt x="68104" y="22384"/>
                  </a:cubicBezTo>
                  <a:cubicBezTo>
                    <a:pt x="69056" y="24289"/>
                    <a:pt x="70009" y="25241"/>
                    <a:pt x="70961" y="27146"/>
                  </a:cubicBezTo>
                  <a:cubicBezTo>
                    <a:pt x="71914" y="29051"/>
                    <a:pt x="71914" y="30004"/>
                    <a:pt x="71914" y="31909"/>
                  </a:cubicBezTo>
                  <a:lnTo>
                    <a:pt x="71914" y="32861"/>
                  </a:lnTo>
                  <a:lnTo>
                    <a:pt x="71914" y="32861"/>
                  </a:lnTo>
                  <a:lnTo>
                    <a:pt x="71914" y="32861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5719"/>
                  </a:lnTo>
                  <a:cubicBezTo>
                    <a:pt x="71914" y="36671"/>
                    <a:pt x="70961" y="39529"/>
                    <a:pt x="70009" y="40481"/>
                  </a:cubicBezTo>
                  <a:cubicBezTo>
                    <a:pt x="69056" y="41434"/>
                    <a:pt x="68104" y="42386"/>
                    <a:pt x="67151" y="44291"/>
                  </a:cubicBezTo>
                  <a:cubicBezTo>
                    <a:pt x="66199" y="45244"/>
                    <a:pt x="65246" y="46196"/>
                    <a:pt x="64294" y="47149"/>
                  </a:cubicBezTo>
                  <a:lnTo>
                    <a:pt x="63341" y="48101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1436" y="50006"/>
                  </a:lnTo>
                  <a:cubicBezTo>
                    <a:pt x="60484" y="50959"/>
                    <a:pt x="59531" y="50959"/>
                    <a:pt x="58579" y="51911"/>
                  </a:cubicBezTo>
                  <a:lnTo>
                    <a:pt x="54769" y="53816"/>
                  </a:lnTo>
                  <a:cubicBezTo>
                    <a:pt x="51911" y="54769"/>
                    <a:pt x="49054" y="54769"/>
                    <a:pt x="47149" y="55721"/>
                  </a:cubicBezTo>
                  <a:cubicBezTo>
                    <a:pt x="44291" y="55721"/>
                    <a:pt x="42386" y="56674"/>
                    <a:pt x="39529" y="55721"/>
                  </a:cubicBezTo>
                  <a:lnTo>
                    <a:pt x="32861" y="54769"/>
                  </a:lnTo>
                  <a:cubicBezTo>
                    <a:pt x="28099" y="53816"/>
                    <a:pt x="23336" y="52864"/>
                    <a:pt x="18574" y="50959"/>
                  </a:cubicBezTo>
                  <a:cubicBezTo>
                    <a:pt x="16669" y="50006"/>
                    <a:pt x="14764" y="48101"/>
                    <a:pt x="11906" y="46196"/>
                  </a:cubicBezTo>
                  <a:cubicBezTo>
                    <a:pt x="10954" y="45244"/>
                    <a:pt x="10954" y="45244"/>
                    <a:pt x="10001" y="43339"/>
                  </a:cubicBezTo>
                  <a:cubicBezTo>
                    <a:pt x="9049" y="42386"/>
                    <a:pt x="8096" y="40481"/>
                    <a:pt x="8096" y="39529"/>
                  </a:cubicBezTo>
                  <a:cubicBezTo>
                    <a:pt x="7144" y="38576"/>
                    <a:pt x="7144" y="36671"/>
                    <a:pt x="7144" y="35719"/>
                  </a:cubicBezTo>
                  <a:cubicBezTo>
                    <a:pt x="7144" y="34766"/>
                    <a:pt x="7144" y="34766"/>
                    <a:pt x="7144" y="33814"/>
                  </a:cubicBezTo>
                  <a:lnTo>
                    <a:pt x="7144" y="32861"/>
                  </a:lnTo>
                  <a:cubicBezTo>
                    <a:pt x="7144" y="31909"/>
                    <a:pt x="7144" y="30956"/>
                    <a:pt x="7144" y="30004"/>
                  </a:cubicBezTo>
                  <a:cubicBezTo>
                    <a:pt x="7144" y="29051"/>
                    <a:pt x="7144" y="28099"/>
                    <a:pt x="7144" y="26194"/>
                  </a:cubicBezTo>
                  <a:cubicBezTo>
                    <a:pt x="8096" y="21431"/>
                    <a:pt x="10001" y="17621"/>
                    <a:pt x="12859" y="14764"/>
                  </a:cubicBezTo>
                  <a:cubicBezTo>
                    <a:pt x="14764" y="12859"/>
                    <a:pt x="15716" y="11906"/>
                    <a:pt x="17621" y="10954"/>
                  </a:cubicBezTo>
                  <a:cubicBezTo>
                    <a:pt x="19526" y="10001"/>
                    <a:pt x="20479" y="9049"/>
                    <a:pt x="21431" y="9049"/>
                  </a:cubicBezTo>
                  <a:cubicBezTo>
                    <a:pt x="24289" y="8096"/>
                    <a:pt x="26194" y="8096"/>
                    <a:pt x="27146" y="7144"/>
                  </a:cubicBezTo>
                  <a:cubicBezTo>
                    <a:pt x="27146" y="10954"/>
                    <a:pt x="28099" y="10001"/>
                    <a:pt x="28099" y="10001"/>
                  </a:cubicBezTo>
                  <a:lnTo>
                    <a:pt x="28099" y="10001"/>
                  </a:lnTo>
                  <a:close/>
                  <a:moveTo>
                    <a:pt x="28099" y="28099"/>
                  </a:moveTo>
                  <a:cubicBezTo>
                    <a:pt x="28099" y="28099"/>
                    <a:pt x="26194" y="28099"/>
                    <a:pt x="24289" y="28099"/>
                  </a:cubicBezTo>
                  <a:cubicBezTo>
                    <a:pt x="23336" y="28099"/>
                    <a:pt x="23336" y="28099"/>
                    <a:pt x="22384" y="28099"/>
                  </a:cubicBezTo>
                  <a:cubicBezTo>
                    <a:pt x="21431" y="28099"/>
                    <a:pt x="21431" y="28099"/>
                    <a:pt x="20479" y="28099"/>
                  </a:cubicBezTo>
                  <a:cubicBezTo>
                    <a:pt x="19526" y="28099"/>
                    <a:pt x="17621" y="30004"/>
                    <a:pt x="16669" y="31909"/>
                  </a:cubicBezTo>
                  <a:lnTo>
                    <a:pt x="15716" y="33814"/>
                  </a:lnTo>
                  <a:cubicBezTo>
                    <a:pt x="15716" y="34766"/>
                    <a:pt x="15716" y="35719"/>
                    <a:pt x="15716" y="36671"/>
                  </a:cubicBezTo>
                  <a:lnTo>
                    <a:pt x="15716" y="37624"/>
                  </a:lnTo>
                  <a:cubicBezTo>
                    <a:pt x="15716" y="37624"/>
                    <a:pt x="15716" y="37624"/>
                    <a:pt x="15716" y="38576"/>
                  </a:cubicBezTo>
                  <a:cubicBezTo>
                    <a:pt x="15716" y="39529"/>
                    <a:pt x="15716" y="39529"/>
                    <a:pt x="15716" y="40481"/>
                  </a:cubicBezTo>
                  <a:cubicBezTo>
                    <a:pt x="15716" y="41434"/>
                    <a:pt x="15716" y="41434"/>
                    <a:pt x="16669" y="41434"/>
                  </a:cubicBezTo>
                  <a:cubicBezTo>
                    <a:pt x="16669" y="41434"/>
                    <a:pt x="17621" y="42386"/>
                    <a:pt x="18574" y="43339"/>
                  </a:cubicBezTo>
                  <a:cubicBezTo>
                    <a:pt x="19526" y="44291"/>
                    <a:pt x="20479" y="45244"/>
                    <a:pt x="22384" y="46196"/>
                  </a:cubicBezTo>
                  <a:cubicBezTo>
                    <a:pt x="25241" y="48101"/>
                    <a:pt x="29051" y="48101"/>
                    <a:pt x="33814" y="49054"/>
                  </a:cubicBezTo>
                  <a:lnTo>
                    <a:pt x="40481" y="49054"/>
                  </a:lnTo>
                  <a:cubicBezTo>
                    <a:pt x="42386" y="49054"/>
                    <a:pt x="44291" y="49054"/>
                    <a:pt x="46196" y="48101"/>
                  </a:cubicBezTo>
                  <a:cubicBezTo>
                    <a:pt x="48101" y="47149"/>
                    <a:pt x="50006" y="47149"/>
                    <a:pt x="50959" y="46196"/>
                  </a:cubicBezTo>
                  <a:cubicBezTo>
                    <a:pt x="51911" y="46196"/>
                    <a:pt x="51911" y="45244"/>
                    <a:pt x="52864" y="45244"/>
                  </a:cubicBezTo>
                  <a:cubicBezTo>
                    <a:pt x="53816" y="45244"/>
                    <a:pt x="54769" y="43339"/>
                    <a:pt x="54769" y="43339"/>
                  </a:cubicBezTo>
                  <a:cubicBezTo>
                    <a:pt x="56674" y="41434"/>
                    <a:pt x="59531" y="36671"/>
                    <a:pt x="58579" y="36671"/>
                  </a:cubicBezTo>
                  <a:cubicBezTo>
                    <a:pt x="58579" y="33814"/>
                    <a:pt x="58579" y="33814"/>
                    <a:pt x="56674" y="32861"/>
                  </a:cubicBezTo>
                  <a:cubicBezTo>
                    <a:pt x="55721" y="31909"/>
                    <a:pt x="54769" y="31909"/>
                    <a:pt x="53816" y="31909"/>
                  </a:cubicBezTo>
                  <a:cubicBezTo>
                    <a:pt x="52864" y="31909"/>
                    <a:pt x="50959" y="30956"/>
                    <a:pt x="50006" y="30956"/>
                  </a:cubicBezTo>
                  <a:cubicBezTo>
                    <a:pt x="44291" y="30004"/>
                    <a:pt x="39529" y="30004"/>
                    <a:pt x="35719" y="30004"/>
                  </a:cubicBezTo>
                  <a:cubicBezTo>
                    <a:pt x="30004" y="29051"/>
                    <a:pt x="27146" y="28099"/>
                    <a:pt x="28099" y="28099"/>
                  </a:cubicBezTo>
                  <a:lnTo>
                    <a:pt x="28099" y="2809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686660" y="6491281"/>
              <a:ext cx="73248" cy="73247"/>
            </a:xfrm>
            <a:custGeom>
              <a:avLst/>
              <a:gdLst>
                <a:gd name="connsiteX0" fmla="*/ 24289 w 47625"/>
                <a:gd name="connsiteY0" fmla="*/ 7538 h 47625"/>
                <a:gd name="connsiteX1" fmla="*/ 28099 w 47625"/>
                <a:gd name="connsiteY1" fmla="*/ 7538 h 47625"/>
                <a:gd name="connsiteX2" fmla="*/ 34766 w 47625"/>
                <a:gd name="connsiteY2" fmla="*/ 9443 h 47625"/>
                <a:gd name="connsiteX3" fmla="*/ 42386 w 47625"/>
                <a:gd name="connsiteY3" fmla="*/ 15158 h 47625"/>
                <a:gd name="connsiteX4" fmla="*/ 44291 w 47625"/>
                <a:gd name="connsiteY4" fmla="*/ 17063 h 47625"/>
                <a:gd name="connsiteX5" fmla="*/ 45244 w 47625"/>
                <a:gd name="connsiteY5" fmla="*/ 18016 h 47625"/>
                <a:gd name="connsiteX6" fmla="*/ 45244 w 47625"/>
                <a:gd name="connsiteY6" fmla="*/ 18968 h 47625"/>
                <a:gd name="connsiteX7" fmla="*/ 46196 w 47625"/>
                <a:gd name="connsiteY7" fmla="*/ 19921 h 47625"/>
                <a:gd name="connsiteX8" fmla="*/ 46196 w 47625"/>
                <a:gd name="connsiteY8" fmla="*/ 19921 h 47625"/>
                <a:gd name="connsiteX9" fmla="*/ 46196 w 47625"/>
                <a:gd name="connsiteY9" fmla="*/ 19921 h 47625"/>
                <a:gd name="connsiteX10" fmla="*/ 46196 w 47625"/>
                <a:gd name="connsiteY10" fmla="*/ 19921 h 47625"/>
                <a:gd name="connsiteX11" fmla="*/ 46196 w 47625"/>
                <a:gd name="connsiteY11" fmla="*/ 19921 h 47625"/>
                <a:gd name="connsiteX12" fmla="*/ 47149 w 47625"/>
                <a:gd name="connsiteY12" fmla="*/ 22778 h 47625"/>
                <a:gd name="connsiteX13" fmla="*/ 48101 w 47625"/>
                <a:gd name="connsiteY13" fmla="*/ 29446 h 47625"/>
                <a:gd name="connsiteX14" fmla="*/ 48101 w 47625"/>
                <a:gd name="connsiteY14" fmla="*/ 30398 h 47625"/>
                <a:gd name="connsiteX15" fmla="*/ 48101 w 47625"/>
                <a:gd name="connsiteY15" fmla="*/ 30398 h 47625"/>
                <a:gd name="connsiteX16" fmla="*/ 48101 w 47625"/>
                <a:gd name="connsiteY16" fmla="*/ 30398 h 47625"/>
                <a:gd name="connsiteX17" fmla="*/ 48101 w 47625"/>
                <a:gd name="connsiteY17" fmla="*/ 30398 h 47625"/>
                <a:gd name="connsiteX18" fmla="*/ 48101 w 47625"/>
                <a:gd name="connsiteY18" fmla="*/ 31351 h 47625"/>
                <a:gd name="connsiteX19" fmla="*/ 47149 w 47625"/>
                <a:gd name="connsiteY19" fmla="*/ 34208 h 47625"/>
                <a:gd name="connsiteX20" fmla="*/ 37624 w 47625"/>
                <a:gd name="connsiteY20" fmla="*/ 42781 h 47625"/>
                <a:gd name="connsiteX21" fmla="*/ 27146 w 47625"/>
                <a:gd name="connsiteY21" fmla="*/ 43733 h 47625"/>
                <a:gd name="connsiteX22" fmla="*/ 17621 w 47625"/>
                <a:gd name="connsiteY22" fmla="*/ 42781 h 47625"/>
                <a:gd name="connsiteX23" fmla="*/ 9049 w 47625"/>
                <a:gd name="connsiteY23" fmla="*/ 37066 h 47625"/>
                <a:gd name="connsiteX24" fmla="*/ 9049 w 47625"/>
                <a:gd name="connsiteY24" fmla="*/ 36113 h 47625"/>
                <a:gd name="connsiteX25" fmla="*/ 9049 w 47625"/>
                <a:gd name="connsiteY25" fmla="*/ 36113 h 47625"/>
                <a:gd name="connsiteX26" fmla="*/ 9049 w 47625"/>
                <a:gd name="connsiteY26" fmla="*/ 36113 h 47625"/>
                <a:gd name="connsiteX27" fmla="*/ 9049 w 47625"/>
                <a:gd name="connsiteY27" fmla="*/ 35161 h 47625"/>
                <a:gd name="connsiteX28" fmla="*/ 9049 w 47625"/>
                <a:gd name="connsiteY28" fmla="*/ 35161 h 47625"/>
                <a:gd name="connsiteX29" fmla="*/ 9049 w 47625"/>
                <a:gd name="connsiteY29" fmla="*/ 35161 h 47625"/>
                <a:gd name="connsiteX30" fmla="*/ 9049 w 47625"/>
                <a:gd name="connsiteY30" fmla="*/ 34208 h 47625"/>
                <a:gd name="connsiteX31" fmla="*/ 8096 w 47625"/>
                <a:gd name="connsiteY31" fmla="*/ 32303 h 47625"/>
                <a:gd name="connsiteX32" fmla="*/ 7144 w 47625"/>
                <a:gd name="connsiteY32" fmla="*/ 26588 h 47625"/>
                <a:gd name="connsiteX33" fmla="*/ 7144 w 47625"/>
                <a:gd name="connsiteY33" fmla="*/ 24683 h 47625"/>
                <a:gd name="connsiteX34" fmla="*/ 8096 w 47625"/>
                <a:gd name="connsiteY34" fmla="*/ 21826 h 47625"/>
                <a:gd name="connsiteX35" fmla="*/ 10001 w 47625"/>
                <a:gd name="connsiteY35" fmla="*/ 18016 h 47625"/>
                <a:gd name="connsiteX36" fmla="*/ 10954 w 47625"/>
                <a:gd name="connsiteY36" fmla="*/ 16111 h 47625"/>
                <a:gd name="connsiteX37" fmla="*/ 11906 w 47625"/>
                <a:gd name="connsiteY37" fmla="*/ 15158 h 47625"/>
                <a:gd name="connsiteX38" fmla="*/ 12859 w 47625"/>
                <a:gd name="connsiteY38" fmla="*/ 14206 h 47625"/>
                <a:gd name="connsiteX39" fmla="*/ 14764 w 47625"/>
                <a:gd name="connsiteY39" fmla="*/ 12301 h 47625"/>
                <a:gd name="connsiteX40" fmla="*/ 21431 w 47625"/>
                <a:gd name="connsiteY40" fmla="*/ 8491 h 47625"/>
                <a:gd name="connsiteX41" fmla="*/ 24289 w 47625"/>
                <a:gd name="connsiteY41" fmla="*/ 7538 h 47625"/>
                <a:gd name="connsiteX42" fmla="*/ 24289 w 47625"/>
                <a:gd name="connsiteY42" fmla="*/ 7538 h 47625"/>
                <a:gd name="connsiteX43" fmla="*/ 24289 w 47625"/>
                <a:gd name="connsiteY43" fmla="*/ 25636 h 47625"/>
                <a:gd name="connsiteX44" fmla="*/ 22384 w 47625"/>
                <a:gd name="connsiteY44" fmla="*/ 24683 h 47625"/>
                <a:gd name="connsiteX45" fmla="*/ 20479 w 47625"/>
                <a:gd name="connsiteY45" fmla="*/ 23731 h 47625"/>
                <a:gd name="connsiteX46" fmla="*/ 16669 w 47625"/>
                <a:gd name="connsiteY46" fmla="*/ 24683 h 47625"/>
                <a:gd name="connsiteX47" fmla="*/ 14764 w 47625"/>
                <a:gd name="connsiteY47" fmla="*/ 26588 h 47625"/>
                <a:gd name="connsiteX48" fmla="*/ 14764 w 47625"/>
                <a:gd name="connsiteY48" fmla="*/ 26588 h 47625"/>
                <a:gd name="connsiteX49" fmla="*/ 14764 w 47625"/>
                <a:gd name="connsiteY49" fmla="*/ 28493 h 47625"/>
                <a:gd name="connsiteX50" fmla="*/ 14764 w 47625"/>
                <a:gd name="connsiteY50" fmla="*/ 29446 h 47625"/>
                <a:gd name="connsiteX51" fmla="*/ 15716 w 47625"/>
                <a:gd name="connsiteY51" fmla="*/ 31351 h 47625"/>
                <a:gd name="connsiteX52" fmla="*/ 15716 w 47625"/>
                <a:gd name="connsiteY52" fmla="*/ 32303 h 47625"/>
                <a:gd name="connsiteX53" fmla="*/ 15716 w 47625"/>
                <a:gd name="connsiteY53" fmla="*/ 32303 h 47625"/>
                <a:gd name="connsiteX54" fmla="*/ 15716 w 47625"/>
                <a:gd name="connsiteY54" fmla="*/ 32303 h 47625"/>
                <a:gd name="connsiteX55" fmla="*/ 15716 w 47625"/>
                <a:gd name="connsiteY55" fmla="*/ 31351 h 47625"/>
                <a:gd name="connsiteX56" fmla="*/ 15716 w 47625"/>
                <a:gd name="connsiteY56" fmla="*/ 31351 h 47625"/>
                <a:gd name="connsiteX57" fmla="*/ 15716 w 47625"/>
                <a:gd name="connsiteY57" fmla="*/ 31351 h 47625"/>
                <a:gd name="connsiteX58" fmla="*/ 15716 w 47625"/>
                <a:gd name="connsiteY58" fmla="*/ 31351 h 47625"/>
                <a:gd name="connsiteX59" fmla="*/ 20479 w 47625"/>
                <a:gd name="connsiteY59" fmla="*/ 33256 h 47625"/>
                <a:gd name="connsiteX60" fmla="*/ 27146 w 47625"/>
                <a:gd name="connsiteY60" fmla="*/ 34208 h 47625"/>
                <a:gd name="connsiteX61" fmla="*/ 32861 w 47625"/>
                <a:gd name="connsiteY61" fmla="*/ 32303 h 47625"/>
                <a:gd name="connsiteX62" fmla="*/ 33814 w 47625"/>
                <a:gd name="connsiteY62" fmla="*/ 30398 h 47625"/>
                <a:gd name="connsiteX63" fmla="*/ 33814 w 47625"/>
                <a:gd name="connsiteY63" fmla="*/ 29446 h 47625"/>
                <a:gd name="connsiteX64" fmla="*/ 33814 w 47625"/>
                <a:gd name="connsiteY64" fmla="*/ 28493 h 47625"/>
                <a:gd name="connsiteX65" fmla="*/ 33814 w 47625"/>
                <a:gd name="connsiteY65" fmla="*/ 28493 h 47625"/>
                <a:gd name="connsiteX66" fmla="*/ 33814 w 47625"/>
                <a:gd name="connsiteY66" fmla="*/ 28493 h 47625"/>
                <a:gd name="connsiteX67" fmla="*/ 33814 w 47625"/>
                <a:gd name="connsiteY67" fmla="*/ 28493 h 47625"/>
                <a:gd name="connsiteX68" fmla="*/ 33814 w 47625"/>
                <a:gd name="connsiteY68" fmla="*/ 29446 h 47625"/>
                <a:gd name="connsiteX69" fmla="*/ 33814 w 47625"/>
                <a:gd name="connsiteY69" fmla="*/ 29446 h 47625"/>
                <a:gd name="connsiteX70" fmla="*/ 33814 w 47625"/>
                <a:gd name="connsiteY70" fmla="*/ 29446 h 47625"/>
                <a:gd name="connsiteX71" fmla="*/ 33814 w 47625"/>
                <a:gd name="connsiteY71" fmla="*/ 29446 h 47625"/>
                <a:gd name="connsiteX72" fmla="*/ 31909 w 47625"/>
                <a:gd name="connsiteY72" fmla="*/ 26588 h 47625"/>
                <a:gd name="connsiteX73" fmla="*/ 31909 w 47625"/>
                <a:gd name="connsiteY73" fmla="*/ 26588 h 47625"/>
                <a:gd name="connsiteX74" fmla="*/ 31909 w 47625"/>
                <a:gd name="connsiteY74" fmla="*/ 26588 h 47625"/>
                <a:gd name="connsiteX75" fmla="*/ 31909 w 47625"/>
                <a:gd name="connsiteY75" fmla="*/ 26588 h 47625"/>
                <a:gd name="connsiteX76" fmla="*/ 31909 w 47625"/>
                <a:gd name="connsiteY76" fmla="*/ 26588 h 47625"/>
                <a:gd name="connsiteX77" fmla="*/ 32861 w 47625"/>
                <a:gd name="connsiteY77" fmla="*/ 27541 h 47625"/>
                <a:gd name="connsiteX78" fmla="*/ 32861 w 47625"/>
                <a:gd name="connsiteY78" fmla="*/ 27541 h 47625"/>
                <a:gd name="connsiteX79" fmla="*/ 32861 w 47625"/>
                <a:gd name="connsiteY79" fmla="*/ 27541 h 47625"/>
                <a:gd name="connsiteX80" fmla="*/ 32861 w 47625"/>
                <a:gd name="connsiteY80" fmla="*/ 27541 h 47625"/>
                <a:gd name="connsiteX81" fmla="*/ 30956 w 47625"/>
                <a:gd name="connsiteY81" fmla="*/ 27541 h 47625"/>
                <a:gd name="connsiteX82" fmla="*/ 29051 w 47625"/>
                <a:gd name="connsiteY82" fmla="*/ 27541 h 47625"/>
                <a:gd name="connsiteX83" fmla="*/ 24289 w 47625"/>
                <a:gd name="connsiteY83" fmla="*/ 25636 h 47625"/>
                <a:gd name="connsiteX84" fmla="*/ 24289 w 47625"/>
                <a:gd name="connsiteY84" fmla="*/ 2563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7625" h="47625">
                  <a:moveTo>
                    <a:pt x="24289" y="7538"/>
                  </a:moveTo>
                  <a:cubicBezTo>
                    <a:pt x="24289" y="7538"/>
                    <a:pt x="25241" y="7538"/>
                    <a:pt x="28099" y="7538"/>
                  </a:cubicBezTo>
                  <a:cubicBezTo>
                    <a:pt x="29051" y="7538"/>
                    <a:pt x="31909" y="8491"/>
                    <a:pt x="34766" y="9443"/>
                  </a:cubicBezTo>
                  <a:cubicBezTo>
                    <a:pt x="37624" y="10396"/>
                    <a:pt x="40481" y="12301"/>
                    <a:pt x="42386" y="15158"/>
                  </a:cubicBezTo>
                  <a:lnTo>
                    <a:pt x="44291" y="17063"/>
                  </a:lnTo>
                  <a:lnTo>
                    <a:pt x="45244" y="18016"/>
                  </a:lnTo>
                  <a:lnTo>
                    <a:pt x="45244" y="18968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cubicBezTo>
                    <a:pt x="46196" y="20873"/>
                    <a:pt x="47149" y="21826"/>
                    <a:pt x="47149" y="22778"/>
                  </a:cubicBezTo>
                  <a:cubicBezTo>
                    <a:pt x="48101" y="24683"/>
                    <a:pt x="48101" y="27541"/>
                    <a:pt x="48101" y="29446"/>
                  </a:cubicBez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1351"/>
                  </a:lnTo>
                  <a:cubicBezTo>
                    <a:pt x="48101" y="31351"/>
                    <a:pt x="47149" y="33256"/>
                    <a:pt x="47149" y="34208"/>
                  </a:cubicBezTo>
                  <a:cubicBezTo>
                    <a:pt x="45244" y="38971"/>
                    <a:pt x="41434" y="41828"/>
                    <a:pt x="37624" y="42781"/>
                  </a:cubicBezTo>
                  <a:cubicBezTo>
                    <a:pt x="33814" y="43733"/>
                    <a:pt x="30956" y="43733"/>
                    <a:pt x="27146" y="43733"/>
                  </a:cubicBezTo>
                  <a:cubicBezTo>
                    <a:pt x="23336" y="43733"/>
                    <a:pt x="21431" y="43733"/>
                    <a:pt x="17621" y="42781"/>
                  </a:cubicBezTo>
                  <a:cubicBezTo>
                    <a:pt x="13811" y="41828"/>
                    <a:pt x="10954" y="39923"/>
                    <a:pt x="9049" y="37066"/>
                  </a:cubicBezTo>
                  <a:lnTo>
                    <a:pt x="9049" y="36113"/>
                  </a:lnTo>
                  <a:lnTo>
                    <a:pt x="9049" y="36113"/>
                  </a:lnTo>
                  <a:lnTo>
                    <a:pt x="9049" y="36113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4208"/>
                  </a:lnTo>
                  <a:cubicBezTo>
                    <a:pt x="9049" y="33256"/>
                    <a:pt x="8096" y="33256"/>
                    <a:pt x="8096" y="32303"/>
                  </a:cubicBezTo>
                  <a:cubicBezTo>
                    <a:pt x="8096" y="30398"/>
                    <a:pt x="7144" y="28493"/>
                    <a:pt x="7144" y="26588"/>
                  </a:cubicBezTo>
                  <a:cubicBezTo>
                    <a:pt x="7144" y="25636"/>
                    <a:pt x="7144" y="25636"/>
                    <a:pt x="7144" y="24683"/>
                  </a:cubicBezTo>
                  <a:cubicBezTo>
                    <a:pt x="7144" y="23731"/>
                    <a:pt x="7144" y="22778"/>
                    <a:pt x="8096" y="21826"/>
                  </a:cubicBezTo>
                  <a:cubicBezTo>
                    <a:pt x="9049" y="19921"/>
                    <a:pt x="9049" y="18968"/>
                    <a:pt x="10001" y="18016"/>
                  </a:cubicBezTo>
                  <a:cubicBezTo>
                    <a:pt x="10001" y="17063"/>
                    <a:pt x="10001" y="17063"/>
                    <a:pt x="10954" y="16111"/>
                  </a:cubicBezTo>
                  <a:lnTo>
                    <a:pt x="11906" y="15158"/>
                  </a:lnTo>
                  <a:lnTo>
                    <a:pt x="12859" y="14206"/>
                  </a:lnTo>
                  <a:cubicBezTo>
                    <a:pt x="12859" y="13253"/>
                    <a:pt x="13811" y="13253"/>
                    <a:pt x="14764" y="12301"/>
                  </a:cubicBezTo>
                  <a:cubicBezTo>
                    <a:pt x="17621" y="10396"/>
                    <a:pt x="19526" y="9443"/>
                    <a:pt x="21431" y="8491"/>
                  </a:cubicBezTo>
                  <a:cubicBezTo>
                    <a:pt x="21431" y="7538"/>
                    <a:pt x="24289" y="6586"/>
                    <a:pt x="24289" y="7538"/>
                  </a:cubicBezTo>
                  <a:lnTo>
                    <a:pt x="24289" y="7538"/>
                  </a:lnTo>
                  <a:close/>
                  <a:moveTo>
                    <a:pt x="24289" y="25636"/>
                  </a:moveTo>
                  <a:cubicBezTo>
                    <a:pt x="24289" y="25636"/>
                    <a:pt x="23336" y="25636"/>
                    <a:pt x="22384" y="24683"/>
                  </a:cubicBezTo>
                  <a:cubicBezTo>
                    <a:pt x="21431" y="24683"/>
                    <a:pt x="20479" y="24683"/>
                    <a:pt x="20479" y="23731"/>
                  </a:cubicBezTo>
                  <a:cubicBezTo>
                    <a:pt x="20479" y="22778"/>
                    <a:pt x="16669" y="25636"/>
                    <a:pt x="16669" y="24683"/>
                  </a:cubicBezTo>
                  <a:cubicBezTo>
                    <a:pt x="15716" y="24683"/>
                    <a:pt x="15716" y="25636"/>
                    <a:pt x="14764" y="26588"/>
                  </a:cubicBezTo>
                  <a:cubicBezTo>
                    <a:pt x="14764" y="26588"/>
                    <a:pt x="14764" y="26588"/>
                    <a:pt x="14764" y="26588"/>
                  </a:cubicBezTo>
                  <a:cubicBezTo>
                    <a:pt x="14764" y="26588"/>
                    <a:pt x="14764" y="27541"/>
                    <a:pt x="14764" y="28493"/>
                  </a:cubicBezTo>
                  <a:cubicBezTo>
                    <a:pt x="14764" y="28493"/>
                    <a:pt x="14764" y="29446"/>
                    <a:pt x="14764" y="29446"/>
                  </a:cubicBezTo>
                  <a:cubicBezTo>
                    <a:pt x="14764" y="30398"/>
                    <a:pt x="15716" y="30398"/>
                    <a:pt x="15716" y="31351"/>
                  </a:cubicBezTo>
                  <a:lnTo>
                    <a:pt x="15716" y="32303"/>
                  </a:lnTo>
                  <a:lnTo>
                    <a:pt x="15716" y="32303"/>
                  </a:lnTo>
                  <a:lnTo>
                    <a:pt x="15716" y="32303"/>
                  </a:lnTo>
                  <a:cubicBezTo>
                    <a:pt x="15716" y="32303"/>
                    <a:pt x="15716" y="33256"/>
                    <a:pt x="15716" y="31351"/>
                  </a:cubicBezTo>
                  <a:lnTo>
                    <a:pt x="15716" y="31351"/>
                  </a:lnTo>
                  <a:lnTo>
                    <a:pt x="15716" y="31351"/>
                  </a:lnTo>
                  <a:lnTo>
                    <a:pt x="15716" y="31351"/>
                  </a:lnTo>
                  <a:cubicBezTo>
                    <a:pt x="16669" y="32303"/>
                    <a:pt x="18574" y="33256"/>
                    <a:pt x="20479" y="33256"/>
                  </a:cubicBezTo>
                  <a:cubicBezTo>
                    <a:pt x="21431" y="33256"/>
                    <a:pt x="26194" y="34208"/>
                    <a:pt x="27146" y="34208"/>
                  </a:cubicBezTo>
                  <a:cubicBezTo>
                    <a:pt x="30004" y="34208"/>
                    <a:pt x="31909" y="33256"/>
                    <a:pt x="32861" y="32303"/>
                  </a:cubicBezTo>
                  <a:cubicBezTo>
                    <a:pt x="33814" y="31351"/>
                    <a:pt x="33814" y="30398"/>
                    <a:pt x="33814" y="30398"/>
                  </a:cubicBezTo>
                  <a:cubicBezTo>
                    <a:pt x="33814" y="30398"/>
                    <a:pt x="33814" y="30398"/>
                    <a:pt x="33814" y="29446"/>
                  </a:cubicBez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cubicBezTo>
                    <a:pt x="33814" y="27541"/>
                    <a:pt x="33814" y="29446"/>
                    <a:pt x="33814" y="29446"/>
                  </a:cubicBezTo>
                  <a:lnTo>
                    <a:pt x="33814" y="29446"/>
                  </a:lnTo>
                  <a:lnTo>
                    <a:pt x="33814" y="29446"/>
                  </a:lnTo>
                  <a:cubicBezTo>
                    <a:pt x="33814" y="29446"/>
                    <a:pt x="33814" y="29446"/>
                    <a:pt x="33814" y="29446"/>
                  </a:cubicBezTo>
                  <a:cubicBezTo>
                    <a:pt x="32861" y="28493"/>
                    <a:pt x="32861" y="27541"/>
                    <a:pt x="31909" y="26588"/>
                  </a:cubicBez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cubicBezTo>
                    <a:pt x="30956" y="25636"/>
                    <a:pt x="32861" y="27541"/>
                    <a:pt x="32861" y="27541"/>
                  </a:cubicBezTo>
                  <a:lnTo>
                    <a:pt x="32861" y="27541"/>
                  </a:lnTo>
                  <a:lnTo>
                    <a:pt x="32861" y="27541"/>
                  </a:lnTo>
                  <a:cubicBezTo>
                    <a:pt x="32861" y="27541"/>
                    <a:pt x="32861" y="27541"/>
                    <a:pt x="32861" y="27541"/>
                  </a:cubicBezTo>
                  <a:cubicBezTo>
                    <a:pt x="31909" y="27541"/>
                    <a:pt x="30956" y="27541"/>
                    <a:pt x="30956" y="27541"/>
                  </a:cubicBezTo>
                  <a:cubicBezTo>
                    <a:pt x="30004" y="27541"/>
                    <a:pt x="30956" y="27541"/>
                    <a:pt x="29051" y="27541"/>
                  </a:cubicBezTo>
                  <a:cubicBezTo>
                    <a:pt x="24289" y="25636"/>
                    <a:pt x="23336" y="24683"/>
                    <a:pt x="24289" y="25636"/>
                  </a:cubicBezTo>
                  <a:lnTo>
                    <a:pt x="24289" y="256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4518191" y="6466981"/>
              <a:ext cx="161146" cy="87898"/>
            </a:xfrm>
            <a:custGeom>
              <a:avLst/>
              <a:gdLst>
                <a:gd name="connsiteX0" fmla="*/ 98584 w 104775"/>
                <a:gd name="connsiteY0" fmla="*/ 31909 h 57150"/>
                <a:gd name="connsiteX1" fmla="*/ 98584 w 104775"/>
                <a:gd name="connsiteY1" fmla="*/ 34766 h 57150"/>
                <a:gd name="connsiteX2" fmla="*/ 97631 w 104775"/>
                <a:gd name="connsiteY2" fmla="*/ 39529 h 57150"/>
                <a:gd name="connsiteX3" fmla="*/ 95726 w 104775"/>
                <a:gd name="connsiteY3" fmla="*/ 44291 h 57150"/>
                <a:gd name="connsiteX4" fmla="*/ 91916 w 104775"/>
                <a:gd name="connsiteY4" fmla="*/ 48101 h 57150"/>
                <a:gd name="connsiteX5" fmla="*/ 91916 w 104775"/>
                <a:gd name="connsiteY5" fmla="*/ 48101 h 57150"/>
                <a:gd name="connsiteX6" fmla="*/ 91916 w 104775"/>
                <a:gd name="connsiteY6" fmla="*/ 48101 h 57150"/>
                <a:gd name="connsiteX7" fmla="*/ 76676 w 104775"/>
                <a:gd name="connsiteY7" fmla="*/ 53816 h 57150"/>
                <a:gd name="connsiteX8" fmla="*/ 76676 w 104775"/>
                <a:gd name="connsiteY8" fmla="*/ 53816 h 57150"/>
                <a:gd name="connsiteX9" fmla="*/ 73819 w 104775"/>
                <a:gd name="connsiteY9" fmla="*/ 53816 h 57150"/>
                <a:gd name="connsiteX10" fmla="*/ 34766 w 104775"/>
                <a:gd name="connsiteY10" fmla="*/ 51911 h 57150"/>
                <a:gd name="connsiteX11" fmla="*/ 33814 w 104775"/>
                <a:gd name="connsiteY11" fmla="*/ 51911 h 57150"/>
                <a:gd name="connsiteX12" fmla="*/ 33814 w 104775"/>
                <a:gd name="connsiteY12" fmla="*/ 51911 h 57150"/>
                <a:gd name="connsiteX13" fmla="*/ 25241 w 104775"/>
                <a:gd name="connsiteY13" fmla="*/ 50006 h 57150"/>
                <a:gd name="connsiteX14" fmla="*/ 16669 w 104775"/>
                <a:gd name="connsiteY14" fmla="*/ 46196 h 57150"/>
                <a:gd name="connsiteX15" fmla="*/ 9049 w 104775"/>
                <a:gd name="connsiteY15" fmla="*/ 38576 h 57150"/>
                <a:gd name="connsiteX16" fmla="*/ 7144 w 104775"/>
                <a:gd name="connsiteY16" fmla="*/ 27146 h 57150"/>
                <a:gd name="connsiteX17" fmla="*/ 8096 w 104775"/>
                <a:gd name="connsiteY17" fmla="*/ 23336 h 57150"/>
                <a:gd name="connsiteX18" fmla="*/ 10954 w 104775"/>
                <a:gd name="connsiteY18" fmla="*/ 17621 h 57150"/>
                <a:gd name="connsiteX19" fmla="*/ 14764 w 104775"/>
                <a:gd name="connsiteY19" fmla="*/ 13811 h 57150"/>
                <a:gd name="connsiteX20" fmla="*/ 18574 w 104775"/>
                <a:gd name="connsiteY20" fmla="*/ 10954 h 57150"/>
                <a:gd name="connsiteX21" fmla="*/ 27146 w 104775"/>
                <a:gd name="connsiteY21" fmla="*/ 8096 h 57150"/>
                <a:gd name="connsiteX22" fmla="*/ 35719 w 104775"/>
                <a:gd name="connsiteY22" fmla="*/ 7144 h 57150"/>
                <a:gd name="connsiteX23" fmla="*/ 44291 w 104775"/>
                <a:gd name="connsiteY23" fmla="*/ 7144 h 57150"/>
                <a:gd name="connsiteX24" fmla="*/ 52864 w 104775"/>
                <a:gd name="connsiteY24" fmla="*/ 7144 h 57150"/>
                <a:gd name="connsiteX25" fmla="*/ 69056 w 104775"/>
                <a:gd name="connsiteY25" fmla="*/ 8096 h 57150"/>
                <a:gd name="connsiteX26" fmla="*/ 77629 w 104775"/>
                <a:gd name="connsiteY26" fmla="*/ 9049 h 57150"/>
                <a:gd name="connsiteX27" fmla="*/ 86201 w 104775"/>
                <a:gd name="connsiteY27" fmla="*/ 11906 h 57150"/>
                <a:gd name="connsiteX28" fmla="*/ 90964 w 104775"/>
                <a:gd name="connsiteY28" fmla="*/ 14764 h 57150"/>
                <a:gd name="connsiteX29" fmla="*/ 95726 w 104775"/>
                <a:gd name="connsiteY29" fmla="*/ 18574 h 57150"/>
                <a:gd name="connsiteX30" fmla="*/ 99536 w 104775"/>
                <a:gd name="connsiteY30" fmla="*/ 24289 h 57150"/>
                <a:gd name="connsiteX31" fmla="*/ 98584 w 104775"/>
                <a:gd name="connsiteY31" fmla="*/ 31909 h 57150"/>
                <a:gd name="connsiteX32" fmla="*/ 98584 w 104775"/>
                <a:gd name="connsiteY32" fmla="*/ 31909 h 57150"/>
                <a:gd name="connsiteX33" fmla="*/ 80486 w 104775"/>
                <a:gd name="connsiteY33" fmla="*/ 31909 h 57150"/>
                <a:gd name="connsiteX34" fmla="*/ 80486 w 104775"/>
                <a:gd name="connsiteY34" fmla="*/ 30956 h 57150"/>
                <a:gd name="connsiteX35" fmla="*/ 80486 w 104775"/>
                <a:gd name="connsiteY35" fmla="*/ 30004 h 57150"/>
                <a:gd name="connsiteX36" fmla="*/ 79534 w 104775"/>
                <a:gd name="connsiteY36" fmla="*/ 28099 h 57150"/>
                <a:gd name="connsiteX37" fmla="*/ 77629 w 104775"/>
                <a:gd name="connsiteY37" fmla="*/ 26194 h 57150"/>
                <a:gd name="connsiteX38" fmla="*/ 71914 w 104775"/>
                <a:gd name="connsiteY38" fmla="*/ 22384 h 57150"/>
                <a:gd name="connsiteX39" fmla="*/ 65246 w 104775"/>
                <a:gd name="connsiteY39" fmla="*/ 19526 h 57150"/>
                <a:gd name="connsiteX40" fmla="*/ 50006 w 104775"/>
                <a:gd name="connsiteY40" fmla="*/ 16669 h 57150"/>
                <a:gd name="connsiteX41" fmla="*/ 42386 w 104775"/>
                <a:gd name="connsiteY41" fmla="*/ 15716 h 57150"/>
                <a:gd name="connsiteX42" fmla="*/ 34766 w 104775"/>
                <a:gd name="connsiteY42" fmla="*/ 15716 h 57150"/>
                <a:gd name="connsiteX43" fmla="*/ 27146 w 104775"/>
                <a:gd name="connsiteY43" fmla="*/ 16669 h 57150"/>
                <a:gd name="connsiteX44" fmla="*/ 21431 w 104775"/>
                <a:gd name="connsiteY44" fmla="*/ 19526 h 57150"/>
                <a:gd name="connsiteX45" fmla="*/ 18574 w 104775"/>
                <a:gd name="connsiteY45" fmla="*/ 21431 h 57150"/>
                <a:gd name="connsiteX46" fmla="*/ 16669 w 104775"/>
                <a:gd name="connsiteY46" fmla="*/ 23336 h 57150"/>
                <a:gd name="connsiteX47" fmla="*/ 15716 w 104775"/>
                <a:gd name="connsiteY47" fmla="*/ 25241 h 57150"/>
                <a:gd name="connsiteX48" fmla="*/ 14764 w 104775"/>
                <a:gd name="connsiteY48" fmla="*/ 29051 h 57150"/>
                <a:gd name="connsiteX49" fmla="*/ 15716 w 104775"/>
                <a:gd name="connsiteY49" fmla="*/ 32861 h 57150"/>
                <a:gd name="connsiteX50" fmla="*/ 19526 w 104775"/>
                <a:gd name="connsiteY50" fmla="*/ 35719 h 57150"/>
                <a:gd name="connsiteX51" fmla="*/ 26194 w 104775"/>
                <a:gd name="connsiteY51" fmla="*/ 37624 h 57150"/>
                <a:gd name="connsiteX52" fmla="*/ 33814 w 104775"/>
                <a:gd name="connsiteY52" fmla="*/ 38576 h 57150"/>
                <a:gd name="connsiteX53" fmla="*/ 32861 w 104775"/>
                <a:gd name="connsiteY53" fmla="*/ 38576 h 57150"/>
                <a:gd name="connsiteX54" fmla="*/ 71914 w 104775"/>
                <a:gd name="connsiteY54" fmla="*/ 36671 h 57150"/>
                <a:gd name="connsiteX55" fmla="*/ 69056 w 104775"/>
                <a:gd name="connsiteY55" fmla="*/ 37624 h 57150"/>
                <a:gd name="connsiteX56" fmla="*/ 80486 w 104775"/>
                <a:gd name="connsiteY56" fmla="*/ 31909 h 57150"/>
                <a:gd name="connsiteX57" fmla="*/ 80486 w 104775"/>
                <a:gd name="connsiteY57" fmla="*/ 31909 h 57150"/>
                <a:gd name="connsiteX58" fmla="*/ 79534 w 104775"/>
                <a:gd name="connsiteY58" fmla="*/ 33814 h 57150"/>
                <a:gd name="connsiteX59" fmla="*/ 79534 w 104775"/>
                <a:gd name="connsiteY59" fmla="*/ 33814 h 57150"/>
                <a:gd name="connsiteX60" fmla="*/ 79534 w 104775"/>
                <a:gd name="connsiteY60" fmla="*/ 33814 h 57150"/>
                <a:gd name="connsiteX61" fmla="*/ 79534 w 104775"/>
                <a:gd name="connsiteY61" fmla="*/ 33814 h 57150"/>
                <a:gd name="connsiteX62" fmla="*/ 79534 w 104775"/>
                <a:gd name="connsiteY62" fmla="*/ 33814 h 57150"/>
                <a:gd name="connsiteX63" fmla="*/ 80486 w 104775"/>
                <a:gd name="connsiteY63" fmla="*/ 31909 h 57150"/>
                <a:gd name="connsiteX64" fmla="*/ 80486 w 104775"/>
                <a:gd name="connsiteY64" fmla="*/ 3190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4775" h="57150">
                  <a:moveTo>
                    <a:pt x="98584" y="31909"/>
                  </a:moveTo>
                  <a:lnTo>
                    <a:pt x="98584" y="34766"/>
                  </a:lnTo>
                  <a:cubicBezTo>
                    <a:pt x="98584" y="35719"/>
                    <a:pt x="98584" y="37624"/>
                    <a:pt x="97631" y="39529"/>
                  </a:cubicBezTo>
                  <a:cubicBezTo>
                    <a:pt x="97631" y="41434"/>
                    <a:pt x="96679" y="42386"/>
                    <a:pt x="95726" y="44291"/>
                  </a:cubicBezTo>
                  <a:cubicBezTo>
                    <a:pt x="94774" y="46196"/>
                    <a:pt x="92869" y="47149"/>
                    <a:pt x="91916" y="48101"/>
                  </a:cubicBezTo>
                  <a:lnTo>
                    <a:pt x="91916" y="48101"/>
                  </a:lnTo>
                  <a:cubicBezTo>
                    <a:pt x="91916" y="48101"/>
                    <a:pt x="91916" y="48101"/>
                    <a:pt x="91916" y="48101"/>
                  </a:cubicBezTo>
                  <a:cubicBezTo>
                    <a:pt x="87154" y="50006"/>
                    <a:pt x="81439" y="51911"/>
                    <a:pt x="76676" y="53816"/>
                  </a:cubicBezTo>
                  <a:lnTo>
                    <a:pt x="76676" y="53816"/>
                  </a:lnTo>
                  <a:cubicBezTo>
                    <a:pt x="75724" y="53816"/>
                    <a:pt x="74771" y="53816"/>
                    <a:pt x="73819" y="53816"/>
                  </a:cubicBezTo>
                  <a:lnTo>
                    <a:pt x="34766" y="51911"/>
                  </a:lnTo>
                  <a:lnTo>
                    <a:pt x="33814" y="51911"/>
                  </a:lnTo>
                  <a:lnTo>
                    <a:pt x="33814" y="51911"/>
                  </a:lnTo>
                  <a:cubicBezTo>
                    <a:pt x="30956" y="50959"/>
                    <a:pt x="28099" y="50959"/>
                    <a:pt x="25241" y="50006"/>
                  </a:cubicBezTo>
                  <a:cubicBezTo>
                    <a:pt x="22384" y="49054"/>
                    <a:pt x="19526" y="48101"/>
                    <a:pt x="16669" y="46196"/>
                  </a:cubicBezTo>
                  <a:cubicBezTo>
                    <a:pt x="13811" y="44291"/>
                    <a:pt x="10954" y="42386"/>
                    <a:pt x="9049" y="38576"/>
                  </a:cubicBezTo>
                  <a:cubicBezTo>
                    <a:pt x="7144" y="34766"/>
                    <a:pt x="7144" y="31909"/>
                    <a:pt x="7144" y="27146"/>
                  </a:cubicBezTo>
                  <a:cubicBezTo>
                    <a:pt x="7144" y="26194"/>
                    <a:pt x="7144" y="25241"/>
                    <a:pt x="8096" y="23336"/>
                  </a:cubicBezTo>
                  <a:cubicBezTo>
                    <a:pt x="9049" y="21431"/>
                    <a:pt x="10001" y="19526"/>
                    <a:pt x="10954" y="17621"/>
                  </a:cubicBezTo>
                  <a:cubicBezTo>
                    <a:pt x="11906" y="16669"/>
                    <a:pt x="12859" y="14764"/>
                    <a:pt x="14764" y="13811"/>
                  </a:cubicBezTo>
                  <a:cubicBezTo>
                    <a:pt x="15716" y="12859"/>
                    <a:pt x="17621" y="11906"/>
                    <a:pt x="18574" y="10954"/>
                  </a:cubicBezTo>
                  <a:cubicBezTo>
                    <a:pt x="21431" y="9049"/>
                    <a:pt x="24289" y="9049"/>
                    <a:pt x="27146" y="8096"/>
                  </a:cubicBezTo>
                  <a:cubicBezTo>
                    <a:pt x="30004" y="8096"/>
                    <a:pt x="32861" y="7144"/>
                    <a:pt x="35719" y="7144"/>
                  </a:cubicBezTo>
                  <a:cubicBezTo>
                    <a:pt x="38576" y="7144"/>
                    <a:pt x="41434" y="7144"/>
                    <a:pt x="44291" y="7144"/>
                  </a:cubicBezTo>
                  <a:lnTo>
                    <a:pt x="52864" y="7144"/>
                  </a:lnTo>
                  <a:cubicBezTo>
                    <a:pt x="57626" y="7144"/>
                    <a:pt x="63341" y="8096"/>
                    <a:pt x="69056" y="8096"/>
                  </a:cubicBezTo>
                  <a:cubicBezTo>
                    <a:pt x="71914" y="8096"/>
                    <a:pt x="74771" y="9049"/>
                    <a:pt x="77629" y="9049"/>
                  </a:cubicBezTo>
                  <a:cubicBezTo>
                    <a:pt x="80486" y="10001"/>
                    <a:pt x="83344" y="10001"/>
                    <a:pt x="86201" y="11906"/>
                  </a:cubicBezTo>
                  <a:cubicBezTo>
                    <a:pt x="88106" y="12859"/>
                    <a:pt x="89059" y="12859"/>
                    <a:pt x="90964" y="14764"/>
                  </a:cubicBezTo>
                  <a:cubicBezTo>
                    <a:pt x="92869" y="15716"/>
                    <a:pt x="93821" y="17621"/>
                    <a:pt x="95726" y="18574"/>
                  </a:cubicBezTo>
                  <a:cubicBezTo>
                    <a:pt x="96679" y="20479"/>
                    <a:pt x="98584" y="22384"/>
                    <a:pt x="99536" y="24289"/>
                  </a:cubicBezTo>
                  <a:cubicBezTo>
                    <a:pt x="97631" y="27146"/>
                    <a:pt x="98584" y="29051"/>
                    <a:pt x="98584" y="31909"/>
                  </a:cubicBezTo>
                  <a:lnTo>
                    <a:pt x="98584" y="31909"/>
                  </a:lnTo>
                  <a:close/>
                  <a:moveTo>
                    <a:pt x="80486" y="31909"/>
                  </a:moveTo>
                  <a:cubicBezTo>
                    <a:pt x="80486" y="31909"/>
                    <a:pt x="80486" y="30956"/>
                    <a:pt x="80486" y="30956"/>
                  </a:cubicBezTo>
                  <a:cubicBezTo>
                    <a:pt x="80486" y="30956"/>
                    <a:pt x="80486" y="30004"/>
                    <a:pt x="80486" y="30004"/>
                  </a:cubicBezTo>
                  <a:cubicBezTo>
                    <a:pt x="80486" y="29051"/>
                    <a:pt x="79534" y="29051"/>
                    <a:pt x="79534" y="28099"/>
                  </a:cubicBezTo>
                  <a:cubicBezTo>
                    <a:pt x="79534" y="27146"/>
                    <a:pt x="78581" y="27146"/>
                    <a:pt x="77629" y="26194"/>
                  </a:cubicBezTo>
                  <a:cubicBezTo>
                    <a:pt x="76676" y="25241"/>
                    <a:pt x="73819" y="24289"/>
                    <a:pt x="71914" y="22384"/>
                  </a:cubicBezTo>
                  <a:cubicBezTo>
                    <a:pt x="70009" y="21431"/>
                    <a:pt x="67151" y="20479"/>
                    <a:pt x="65246" y="19526"/>
                  </a:cubicBezTo>
                  <a:cubicBezTo>
                    <a:pt x="60484" y="18574"/>
                    <a:pt x="55721" y="17621"/>
                    <a:pt x="50006" y="16669"/>
                  </a:cubicBezTo>
                  <a:lnTo>
                    <a:pt x="42386" y="15716"/>
                  </a:lnTo>
                  <a:cubicBezTo>
                    <a:pt x="39529" y="15716"/>
                    <a:pt x="37624" y="15716"/>
                    <a:pt x="34766" y="15716"/>
                  </a:cubicBezTo>
                  <a:cubicBezTo>
                    <a:pt x="31909" y="15716"/>
                    <a:pt x="30004" y="16669"/>
                    <a:pt x="27146" y="16669"/>
                  </a:cubicBezTo>
                  <a:cubicBezTo>
                    <a:pt x="25241" y="17621"/>
                    <a:pt x="22384" y="17621"/>
                    <a:pt x="21431" y="19526"/>
                  </a:cubicBezTo>
                  <a:cubicBezTo>
                    <a:pt x="20479" y="20479"/>
                    <a:pt x="19526" y="20479"/>
                    <a:pt x="18574" y="21431"/>
                  </a:cubicBezTo>
                  <a:cubicBezTo>
                    <a:pt x="17621" y="22384"/>
                    <a:pt x="17621" y="22384"/>
                    <a:pt x="16669" y="23336"/>
                  </a:cubicBezTo>
                  <a:cubicBezTo>
                    <a:pt x="16669" y="24289"/>
                    <a:pt x="16669" y="24289"/>
                    <a:pt x="15716" y="25241"/>
                  </a:cubicBezTo>
                  <a:cubicBezTo>
                    <a:pt x="15716" y="26194"/>
                    <a:pt x="15716" y="28099"/>
                    <a:pt x="14764" y="29051"/>
                  </a:cubicBezTo>
                  <a:cubicBezTo>
                    <a:pt x="14764" y="30004"/>
                    <a:pt x="15716" y="32861"/>
                    <a:pt x="15716" y="32861"/>
                  </a:cubicBezTo>
                  <a:cubicBezTo>
                    <a:pt x="16669" y="33814"/>
                    <a:pt x="18574" y="34766"/>
                    <a:pt x="19526" y="35719"/>
                  </a:cubicBezTo>
                  <a:cubicBezTo>
                    <a:pt x="21431" y="36671"/>
                    <a:pt x="23336" y="36671"/>
                    <a:pt x="26194" y="37624"/>
                  </a:cubicBezTo>
                  <a:cubicBezTo>
                    <a:pt x="28099" y="38576"/>
                    <a:pt x="30956" y="38576"/>
                    <a:pt x="33814" y="38576"/>
                  </a:cubicBezTo>
                  <a:lnTo>
                    <a:pt x="32861" y="38576"/>
                  </a:lnTo>
                  <a:lnTo>
                    <a:pt x="71914" y="36671"/>
                  </a:lnTo>
                  <a:lnTo>
                    <a:pt x="69056" y="37624"/>
                  </a:lnTo>
                  <a:cubicBezTo>
                    <a:pt x="73819" y="34766"/>
                    <a:pt x="77629" y="32861"/>
                    <a:pt x="80486" y="31909"/>
                  </a:cubicBezTo>
                  <a:lnTo>
                    <a:pt x="80486" y="31909"/>
                  </a:lnTo>
                  <a:cubicBezTo>
                    <a:pt x="80486" y="32861"/>
                    <a:pt x="80486" y="32861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lnTo>
                    <a:pt x="79534" y="33814"/>
                  </a:lnTo>
                  <a:cubicBezTo>
                    <a:pt x="79534" y="33814"/>
                    <a:pt x="79534" y="33814"/>
                    <a:pt x="79534" y="33814"/>
                  </a:cubicBezTo>
                  <a:lnTo>
                    <a:pt x="80486" y="31909"/>
                  </a:lnTo>
                  <a:lnTo>
                    <a:pt x="80486" y="3190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3328643" y="6437032"/>
              <a:ext cx="146495" cy="73247"/>
            </a:xfrm>
            <a:custGeom>
              <a:avLst/>
              <a:gdLst>
                <a:gd name="connsiteX0" fmla="*/ 30956 w 95250"/>
                <a:gd name="connsiteY0" fmla="*/ 7567 h 47625"/>
                <a:gd name="connsiteX1" fmla="*/ 31909 w 95250"/>
                <a:gd name="connsiteY1" fmla="*/ 7567 h 47625"/>
                <a:gd name="connsiteX2" fmla="*/ 42386 w 95250"/>
                <a:gd name="connsiteY2" fmla="*/ 7567 h 47625"/>
                <a:gd name="connsiteX3" fmla="*/ 52864 w 95250"/>
                <a:gd name="connsiteY3" fmla="*/ 8519 h 47625"/>
                <a:gd name="connsiteX4" fmla="*/ 73819 w 95250"/>
                <a:gd name="connsiteY4" fmla="*/ 9472 h 47625"/>
                <a:gd name="connsiteX5" fmla="*/ 74771 w 95250"/>
                <a:gd name="connsiteY5" fmla="*/ 9472 h 47625"/>
                <a:gd name="connsiteX6" fmla="*/ 75724 w 95250"/>
                <a:gd name="connsiteY6" fmla="*/ 9472 h 47625"/>
                <a:gd name="connsiteX7" fmla="*/ 84296 w 95250"/>
                <a:gd name="connsiteY7" fmla="*/ 12330 h 47625"/>
                <a:gd name="connsiteX8" fmla="*/ 91916 w 95250"/>
                <a:gd name="connsiteY8" fmla="*/ 20902 h 47625"/>
                <a:gd name="connsiteX9" fmla="*/ 92869 w 95250"/>
                <a:gd name="connsiteY9" fmla="*/ 23759 h 47625"/>
                <a:gd name="connsiteX10" fmla="*/ 92869 w 95250"/>
                <a:gd name="connsiteY10" fmla="*/ 25665 h 47625"/>
                <a:gd name="connsiteX11" fmla="*/ 92869 w 95250"/>
                <a:gd name="connsiteY11" fmla="*/ 25665 h 47625"/>
                <a:gd name="connsiteX12" fmla="*/ 92869 w 95250"/>
                <a:gd name="connsiteY12" fmla="*/ 25665 h 47625"/>
                <a:gd name="connsiteX13" fmla="*/ 92869 w 95250"/>
                <a:gd name="connsiteY13" fmla="*/ 26617 h 47625"/>
                <a:gd name="connsiteX14" fmla="*/ 92869 w 95250"/>
                <a:gd name="connsiteY14" fmla="*/ 26617 h 47625"/>
                <a:gd name="connsiteX15" fmla="*/ 92869 w 95250"/>
                <a:gd name="connsiteY15" fmla="*/ 26617 h 47625"/>
                <a:gd name="connsiteX16" fmla="*/ 91916 w 95250"/>
                <a:gd name="connsiteY16" fmla="*/ 31380 h 47625"/>
                <a:gd name="connsiteX17" fmla="*/ 90011 w 95250"/>
                <a:gd name="connsiteY17" fmla="*/ 34237 h 47625"/>
                <a:gd name="connsiteX18" fmla="*/ 88106 w 95250"/>
                <a:gd name="connsiteY18" fmla="*/ 36142 h 47625"/>
                <a:gd name="connsiteX19" fmla="*/ 84296 w 95250"/>
                <a:gd name="connsiteY19" fmla="*/ 38999 h 47625"/>
                <a:gd name="connsiteX20" fmla="*/ 82391 w 95250"/>
                <a:gd name="connsiteY20" fmla="*/ 39952 h 47625"/>
                <a:gd name="connsiteX21" fmla="*/ 82391 w 95250"/>
                <a:gd name="connsiteY21" fmla="*/ 39952 h 47625"/>
                <a:gd name="connsiteX22" fmla="*/ 81439 w 95250"/>
                <a:gd name="connsiteY22" fmla="*/ 39952 h 47625"/>
                <a:gd name="connsiteX23" fmla="*/ 81439 w 95250"/>
                <a:gd name="connsiteY23" fmla="*/ 39952 h 47625"/>
                <a:gd name="connsiteX24" fmla="*/ 80486 w 95250"/>
                <a:gd name="connsiteY24" fmla="*/ 39952 h 47625"/>
                <a:gd name="connsiteX25" fmla="*/ 77629 w 95250"/>
                <a:gd name="connsiteY25" fmla="*/ 40905 h 47625"/>
                <a:gd name="connsiteX26" fmla="*/ 70009 w 95250"/>
                <a:gd name="connsiteY26" fmla="*/ 42809 h 47625"/>
                <a:gd name="connsiteX27" fmla="*/ 62389 w 95250"/>
                <a:gd name="connsiteY27" fmla="*/ 44715 h 47625"/>
                <a:gd name="connsiteX28" fmla="*/ 54769 w 95250"/>
                <a:gd name="connsiteY28" fmla="*/ 45667 h 47625"/>
                <a:gd name="connsiteX29" fmla="*/ 47149 w 95250"/>
                <a:gd name="connsiteY29" fmla="*/ 45667 h 47625"/>
                <a:gd name="connsiteX30" fmla="*/ 39529 w 95250"/>
                <a:gd name="connsiteY30" fmla="*/ 45667 h 47625"/>
                <a:gd name="connsiteX31" fmla="*/ 31909 w 95250"/>
                <a:gd name="connsiteY31" fmla="*/ 44715 h 47625"/>
                <a:gd name="connsiteX32" fmla="*/ 24289 w 95250"/>
                <a:gd name="connsiteY32" fmla="*/ 43762 h 47625"/>
                <a:gd name="connsiteX33" fmla="*/ 16669 w 95250"/>
                <a:gd name="connsiteY33" fmla="*/ 40905 h 47625"/>
                <a:gd name="connsiteX34" fmla="*/ 12859 w 95250"/>
                <a:gd name="connsiteY34" fmla="*/ 38047 h 47625"/>
                <a:gd name="connsiteX35" fmla="*/ 10001 w 95250"/>
                <a:gd name="connsiteY35" fmla="*/ 34237 h 47625"/>
                <a:gd name="connsiteX36" fmla="*/ 7144 w 95250"/>
                <a:gd name="connsiteY36" fmla="*/ 24712 h 47625"/>
                <a:gd name="connsiteX37" fmla="*/ 7144 w 95250"/>
                <a:gd name="connsiteY37" fmla="*/ 22807 h 47625"/>
                <a:gd name="connsiteX38" fmla="*/ 8096 w 95250"/>
                <a:gd name="connsiteY38" fmla="*/ 19949 h 47625"/>
                <a:gd name="connsiteX39" fmla="*/ 10001 w 95250"/>
                <a:gd name="connsiteY39" fmla="*/ 17092 h 47625"/>
                <a:gd name="connsiteX40" fmla="*/ 12859 w 95250"/>
                <a:gd name="connsiteY40" fmla="*/ 14234 h 47625"/>
                <a:gd name="connsiteX41" fmla="*/ 11906 w 95250"/>
                <a:gd name="connsiteY41" fmla="*/ 15187 h 47625"/>
                <a:gd name="connsiteX42" fmla="*/ 14764 w 95250"/>
                <a:gd name="connsiteY42" fmla="*/ 13282 h 47625"/>
                <a:gd name="connsiteX43" fmla="*/ 17621 w 95250"/>
                <a:gd name="connsiteY43" fmla="*/ 11377 h 47625"/>
                <a:gd name="connsiteX44" fmla="*/ 22384 w 95250"/>
                <a:gd name="connsiteY44" fmla="*/ 9472 h 47625"/>
                <a:gd name="connsiteX45" fmla="*/ 30956 w 95250"/>
                <a:gd name="connsiteY45" fmla="*/ 7567 h 47625"/>
                <a:gd name="connsiteX46" fmla="*/ 31909 w 95250"/>
                <a:gd name="connsiteY46" fmla="*/ 25665 h 47625"/>
                <a:gd name="connsiteX47" fmla="*/ 26194 w 95250"/>
                <a:gd name="connsiteY47" fmla="*/ 25665 h 47625"/>
                <a:gd name="connsiteX48" fmla="*/ 23336 w 95250"/>
                <a:gd name="connsiteY48" fmla="*/ 25665 h 47625"/>
                <a:gd name="connsiteX49" fmla="*/ 22384 w 95250"/>
                <a:gd name="connsiteY49" fmla="*/ 25665 h 47625"/>
                <a:gd name="connsiteX50" fmla="*/ 21431 w 95250"/>
                <a:gd name="connsiteY50" fmla="*/ 25665 h 47625"/>
                <a:gd name="connsiteX51" fmla="*/ 20479 w 95250"/>
                <a:gd name="connsiteY51" fmla="*/ 26617 h 47625"/>
                <a:gd name="connsiteX52" fmla="*/ 20479 w 95250"/>
                <a:gd name="connsiteY52" fmla="*/ 25665 h 47625"/>
                <a:gd name="connsiteX53" fmla="*/ 20479 w 95250"/>
                <a:gd name="connsiteY53" fmla="*/ 25665 h 47625"/>
                <a:gd name="connsiteX54" fmla="*/ 20479 w 95250"/>
                <a:gd name="connsiteY54" fmla="*/ 27569 h 47625"/>
                <a:gd name="connsiteX55" fmla="*/ 20479 w 95250"/>
                <a:gd name="connsiteY55" fmla="*/ 31380 h 47625"/>
                <a:gd name="connsiteX56" fmla="*/ 21431 w 95250"/>
                <a:gd name="connsiteY56" fmla="*/ 33284 h 47625"/>
                <a:gd name="connsiteX57" fmla="*/ 23336 w 95250"/>
                <a:gd name="connsiteY57" fmla="*/ 35190 h 47625"/>
                <a:gd name="connsiteX58" fmla="*/ 28099 w 95250"/>
                <a:gd name="connsiteY58" fmla="*/ 38047 h 47625"/>
                <a:gd name="connsiteX59" fmla="*/ 34766 w 95250"/>
                <a:gd name="connsiteY59" fmla="*/ 38999 h 47625"/>
                <a:gd name="connsiteX60" fmla="*/ 41434 w 95250"/>
                <a:gd name="connsiteY60" fmla="*/ 39952 h 47625"/>
                <a:gd name="connsiteX61" fmla="*/ 48101 w 95250"/>
                <a:gd name="connsiteY61" fmla="*/ 39952 h 47625"/>
                <a:gd name="connsiteX62" fmla="*/ 54769 w 95250"/>
                <a:gd name="connsiteY62" fmla="*/ 39952 h 47625"/>
                <a:gd name="connsiteX63" fmla="*/ 61436 w 95250"/>
                <a:gd name="connsiteY63" fmla="*/ 38999 h 47625"/>
                <a:gd name="connsiteX64" fmla="*/ 67151 w 95250"/>
                <a:gd name="connsiteY64" fmla="*/ 37094 h 47625"/>
                <a:gd name="connsiteX65" fmla="*/ 72866 w 95250"/>
                <a:gd name="connsiteY65" fmla="*/ 34237 h 47625"/>
                <a:gd name="connsiteX66" fmla="*/ 75724 w 95250"/>
                <a:gd name="connsiteY66" fmla="*/ 32332 h 47625"/>
                <a:gd name="connsiteX67" fmla="*/ 76676 w 95250"/>
                <a:gd name="connsiteY67" fmla="*/ 32332 h 47625"/>
                <a:gd name="connsiteX68" fmla="*/ 76676 w 95250"/>
                <a:gd name="connsiteY68" fmla="*/ 32332 h 47625"/>
                <a:gd name="connsiteX69" fmla="*/ 76676 w 95250"/>
                <a:gd name="connsiteY69" fmla="*/ 32332 h 47625"/>
                <a:gd name="connsiteX70" fmla="*/ 75724 w 95250"/>
                <a:gd name="connsiteY70" fmla="*/ 32332 h 47625"/>
                <a:gd name="connsiteX71" fmla="*/ 75724 w 95250"/>
                <a:gd name="connsiteY71" fmla="*/ 32332 h 47625"/>
                <a:gd name="connsiteX72" fmla="*/ 75724 w 95250"/>
                <a:gd name="connsiteY72" fmla="*/ 32332 h 47625"/>
                <a:gd name="connsiteX73" fmla="*/ 75724 w 95250"/>
                <a:gd name="connsiteY73" fmla="*/ 32332 h 47625"/>
                <a:gd name="connsiteX74" fmla="*/ 76676 w 95250"/>
                <a:gd name="connsiteY74" fmla="*/ 31380 h 47625"/>
                <a:gd name="connsiteX75" fmla="*/ 78581 w 95250"/>
                <a:gd name="connsiteY75" fmla="*/ 29474 h 47625"/>
                <a:gd name="connsiteX76" fmla="*/ 79534 w 95250"/>
                <a:gd name="connsiteY76" fmla="*/ 28522 h 47625"/>
                <a:gd name="connsiteX77" fmla="*/ 79534 w 95250"/>
                <a:gd name="connsiteY77" fmla="*/ 28522 h 47625"/>
                <a:gd name="connsiteX78" fmla="*/ 79534 w 95250"/>
                <a:gd name="connsiteY78" fmla="*/ 26617 h 47625"/>
                <a:gd name="connsiteX79" fmla="*/ 79534 w 95250"/>
                <a:gd name="connsiteY79" fmla="*/ 26617 h 47625"/>
                <a:gd name="connsiteX80" fmla="*/ 79534 w 95250"/>
                <a:gd name="connsiteY80" fmla="*/ 26617 h 47625"/>
                <a:gd name="connsiteX81" fmla="*/ 79534 w 95250"/>
                <a:gd name="connsiteY81" fmla="*/ 26617 h 47625"/>
                <a:gd name="connsiteX82" fmla="*/ 79534 w 95250"/>
                <a:gd name="connsiteY82" fmla="*/ 27569 h 47625"/>
                <a:gd name="connsiteX83" fmla="*/ 79534 w 95250"/>
                <a:gd name="connsiteY83" fmla="*/ 27569 h 47625"/>
                <a:gd name="connsiteX84" fmla="*/ 79534 w 95250"/>
                <a:gd name="connsiteY84" fmla="*/ 27569 h 47625"/>
                <a:gd name="connsiteX85" fmla="*/ 79534 w 95250"/>
                <a:gd name="connsiteY85" fmla="*/ 27569 h 47625"/>
                <a:gd name="connsiteX86" fmla="*/ 79534 w 95250"/>
                <a:gd name="connsiteY86" fmla="*/ 27569 h 47625"/>
                <a:gd name="connsiteX87" fmla="*/ 77629 w 95250"/>
                <a:gd name="connsiteY87" fmla="*/ 26617 h 47625"/>
                <a:gd name="connsiteX88" fmla="*/ 72866 w 95250"/>
                <a:gd name="connsiteY88" fmla="*/ 25665 h 47625"/>
                <a:gd name="connsiteX89" fmla="*/ 74771 w 95250"/>
                <a:gd name="connsiteY89" fmla="*/ 25665 h 47625"/>
                <a:gd name="connsiteX90" fmla="*/ 53816 w 95250"/>
                <a:gd name="connsiteY90" fmla="*/ 26617 h 47625"/>
                <a:gd name="connsiteX91" fmla="*/ 43339 w 95250"/>
                <a:gd name="connsiteY91" fmla="*/ 27569 h 47625"/>
                <a:gd name="connsiteX92" fmla="*/ 31909 w 95250"/>
                <a:gd name="connsiteY92" fmla="*/ 25665 h 47625"/>
                <a:gd name="connsiteX93" fmla="*/ 31909 w 95250"/>
                <a:gd name="connsiteY93" fmla="*/ 2566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95250" h="47625">
                  <a:moveTo>
                    <a:pt x="30956" y="7567"/>
                  </a:moveTo>
                  <a:lnTo>
                    <a:pt x="31909" y="7567"/>
                  </a:lnTo>
                  <a:cubicBezTo>
                    <a:pt x="35719" y="7567"/>
                    <a:pt x="38576" y="6615"/>
                    <a:pt x="42386" y="7567"/>
                  </a:cubicBezTo>
                  <a:cubicBezTo>
                    <a:pt x="46196" y="7567"/>
                    <a:pt x="49054" y="7567"/>
                    <a:pt x="52864" y="8519"/>
                  </a:cubicBezTo>
                  <a:lnTo>
                    <a:pt x="73819" y="9472"/>
                  </a:lnTo>
                  <a:lnTo>
                    <a:pt x="74771" y="9472"/>
                  </a:lnTo>
                  <a:cubicBezTo>
                    <a:pt x="74771" y="9472"/>
                    <a:pt x="74771" y="9472"/>
                    <a:pt x="75724" y="9472"/>
                  </a:cubicBezTo>
                  <a:cubicBezTo>
                    <a:pt x="78581" y="10424"/>
                    <a:pt x="81439" y="11377"/>
                    <a:pt x="84296" y="12330"/>
                  </a:cubicBezTo>
                  <a:cubicBezTo>
                    <a:pt x="87154" y="14234"/>
                    <a:pt x="90964" y="17092"/>
                    <a:pt x="91916" y="20902"/>
                  </a:cubicBezTo>
                  <a:cubicBezTo>
                    <a:pt x="91916" y="21855"/>
                    <a:pt x="92869" y="22807"/>
                    <a:pt x="92869" y="23759"/>
                  </a:cubicBezTo>
                  <a:lnTo>
                    <a:pt x="92869" y="25665"/>
                  </a:lnTo>
                  <a:lnTo>
                    <a:pt x="92869" y="25665"/>
                  </a:lnTo>
                  <a:lnTo>
                    <a:pt x="92869" y="25665"/>
                  </a:lnTo>
                  <a:lnTo>
                    <a:pt x="92869" y="26617"/>
                  </a:lnTo>
                  <a:lnTo>
                    <a:pt x="92869" y="26617"/>
                  </a:lnTo>
                  <a:lnTo>
                    <a:pt x="92869" y="26617"/>
                  </a:lnTo>
                  <a:cubicBezTo>
                    <a:pt x="92869" y="27569"/>
                    <a:pt x="92869" y="28522"/>
                    <a:pt x="91916" y="31380"/>
                  </a:cubicBezTo>
                  <a:cubicBezTo>
                    <a:pt x="90964" y="32332"/>
                    <a:pt x="90964" y="33284"/>
                    <a:pt x="90011" y="34237"/>
                  </a:cubicBezTo>
                  <a:lnTo>
                    <a:pt x="88106" y="36142"/>
                  </a:lnTo>
                  <a:cubicBezTo>
                    <a:pt x="87154" y="37094"/>
                    <a:pt x="86201" y="38047"/>
                    <a:pt x="84296" y="38999"/>
                  </a:cubicBezTo>
                  <a:lnTo>
                    <a:pt x="82391" y="39952"/>
                  </a:lnTo>
                  <a:lnTo>
                    <a:pt x="82391" y="39952"/>
                  </a:lnTo>
                  <a:lnTo>
                    <a:pt x="81439" y="39952"/>
                  </a:lnTo>
                  <a:lnTo>
                    <a:pt x="81439" y="39952"/>
                  </a:lnTo>
                  <a:lnTo>
                    <a:pt x="80486" y="39952"/>
                  </a:lnTo>
                  <a:lnTo>
                    <a:pt x="77629" y="40905"/>
                  </a:lnTo>
                  <a:cubicBezTo>
                    <a:pt x="75724" y="41857"/>
                    <a:pt x="72866" y="42809"/>
                    <a:pt x="70009" y="42809"/>
                  </a:cubicBezTo>
                  <a:cubicBezTo>
                    <a:pt x="67151" y="43762"/>
                    <a:pt x="65246" y="43762"/>
                    <a:pt x="62389" y="44715"/>
                  </a:cubicBezTo>
                  <a:cubicBezTo>
                    <a:pt x="59531" y="44715"/>
                    <a:pt x="57626" y="45667"/>
                    <a:pt x="54769" y="45667"/>
                  </a:cubicBezTo>
                  <a:lnTo>
                    <a:pt x="47149" y="45667"/>
                  </a:lnTo>
                  <a:lnTo>
                    <a:pt x="39529" y="45667"/>
                  </a:lnTo>
                  <a:cubicBezTo>
                    <a:pt x="37624" y="45667"/>
                    <a:pt x="34766" y="44715"/>
                    <a:pt x="31909" y="44715"/>
                  </a:cubicBezTo>
                  <a:cubicBezTo>
                    <a:pt x="29051" y="44715"/>
                    <a:pt x="27146" y="43762"/>
                    <a:pt x="24289" y="43762"/>
                  </a:cubicBezTo>
                  <a:cubicBezTo>
                    <a:pt x="21431" y="42809"/>
                    <a:pt x="19526" y="41857"/>
                    <a:pt x="16669" y="40905"/>
                  </a:cubicBezTo>
                  <a:cubicBezTo>
                    <a:pt x="15716" y="39952"/>
                    <a:pt x="13811" y="38999"/>
                    <a:pt x="12859" y="38047"/>
                  </a:cubicBezTo>
                  <a:cubicBezTo>
                    <a:pt x="11906" y="37094"/>
                    <a:pt x="10954" y="36142"/>
                    <a:pt x="10001" y="34237"/>
                  </a:cubicBezTo>
                  <a:cubicBezTo>
                    <a:pt x="8096" y="31380"/>
                    <a:pt x="7144" y="28522"/>
                    <a:pt x="7144" y="24712"/>
                  </a:cubicBezTo>
                  <a:cubicBezTo>
                    <a:pt x="7144" y="23759"/>
                    <a:pt x="7144" y="23759"/>
                    <a:pt x="7144" y="22807"/>
                  </a:cubicBezTo>
                  <a:cubicBezTo>
                    <a:pt x="7144" y="21855"/>
                    <a:pt x="7144" y="20902"/>
                    <a:pt x="8096" y="19949"/>
                  </a:cubicBezTo>
                  <a:cubicBezTo>
                    <a:pt x="8096" y="18997"/>
                    <a:pt x="9049" y="18044"/>
                    <a:pt x="10001" y="17092"/>
                  </a:cubicBezTo>
                  <a:cubicBezTo>
                    <a:pt x="10954" y="16140"/>
                    <a:pt x="11906" y="15187"/>
                    <a:pt x="12859" y="14234"/>
                  </a:cubicBezTo>
                  <a:lnTo>
                    <a:pt x="11906" y="15187"/>
                  </a:lnTo>
                  <a:cubicBezTo>
                    <a:pt x="12859" y="14234"/>
                    <a:pt x="13811" y="13282"/>
                    <a:pt x="14764" y="13282"/>
                  </a:cubicBezTo>
                  <a:cubicBezTo>
                    <a:pt x="15716" y="12330"/>
                    <a:pt x="16669" y="12330"/>
                    <a:pt x="17621" y="11377"/>
                  </a:cubicBezTo>
                  <a:cubicBezTo>
                    <a:pt x="19526" y="10424"/>
                    <a:pt x="21431" y="9472"/>
                    <a:pt x="22384" y="9472"/>
                  </a:cubicBezTo>
                  <a:cubicBezTo>
                    <a:pt x="25241" y="9472"/>
                    <a:pt x="28099" y="8519"/>
                    <a:pt x="30956" y="7567"/>
                  </a:cubicBezTo>
                  <a:close/>
                  <a:moveTo>
                    <a:pt x="31909" y="25665"/>
                  </a:moveTo>
                  <a:cubicBezTo>
                    <a:pt x="30004" y="25665"/>
                    <a:pt x="27146" y="25665"/>
                    <a:pt x="26194" y="25665"/>
                  </a:cubicBezTo>
                  <a:cubicBezTo>
                    <a:pt x="25241" y="25665"/>
                    <a:pt x="24289" y="25665"/>
                    <a:pt x="23336" y="25665"/>
                  </a:cubicBezTo>
                  <a:cubicBezTo>
                    <a:pt x="22384" y="25665"/>
                    <a:pt x="22384" y="25665"/>
                    <a:pt x="22384" y="25665"/>
                  </a:cubicBezTo>
                  <a:cubicBezTo>
                    <a:pt x="22384" y="25665"/>
                    <a:pt x="21431" y="25665"/>
                    <a:pt x="21431" y="25665"/>
                  </a:cubicBezTo>
                  <a:lnTo>
                    <a:pt x="20479" y="26617"/>
                  </a:lnTo>
                  <a:cubicBezTo>
                    <a:pt x="20479" y="26617"/>
                    <a:pt x="20479" y="25665"/>
                    <a:pt x="20479" y="25665"/>
                  </a:cubicBezTo>
                  <a:cubicBezTo>
                    <a:pt x="20479" y="25665"/>
                    <a:pt x="20479" y="25665"/>
                    <a:pt x="20479" y="25665"/>
                  </a:cubicBezTo>
                  <a:cubicBezTo>
                    <a:pt x="20479" y="25665"/>
                    <a:pt x="20479" y="26617"/>
                    <a:pt x="20479" y="27569"/>
                  </a:cubicBezTo>
                  <a:cubicBezTo>
                    <a:pt x="20479" y="28522"/>
                    <a:pt x="20479" y="30427"/>
                    <a:pt x="20479" y="31380"/>
                  </a:cubicBezTo>
                  <a:cubicBezTo>
                    <a:pt x="20479" y="32332"/>
                    <a:pt x="21431" y="32332"/>
                    <a:pt x="21431" y="33284"/>
                  </a:cubicBezTo>
                  <a:cubicBezTo>
                    <a:pt x="21431" y="34237"/>
                    <a:pt x="22384" y="34237"/>
                    <a:pt x="23336" y="35190"/>
                  </a:cubicBezTo>
                  <a:cubicBezTo>
                    <a:pt x="24289" y="36142"/>
                    <a:pt x="27146" y="37094"/>
                    <a:pt x="28099" y="38047"/>
                  </a:cubicBezTo>
                  <a:cubicBezTo>
                    <a:pt x="30004" y="38999"/>
                    <a:pt x="31909" y="38999"/>
                    <a:pt x="34766" y="38999"/>
                  </a:cubicBezTo>
                  <a:cubicBezTo>
                    <a:pt x="36671" y="38999"/>
                    <a:pt x="38576" y="39952"/>
                    <a:pt x="41434" y="39952"/>
                  </a:cubicBezTo>
                  <a:cubicBezTo>
                    <a:pt x="43339" y="39952"/>
                    <a:pt x="46196" y="39952"/>
                    <a:pt x="48101" y="39952"/>
                  </a:cubicBezTo>
                  <a:lnTo>
                    <a:pt x="54769" y="39952"/>
                  </a:lnTo>
                  <a:cubicBezTo>
                    <a:pt x="56674" y="39952"/>
                    <a:pt x="59531" y="38999"/>
                    <a:pt x="61436" y="38999"/>
                  </a:cubicBezTo>
                  <a:cubicBezTo>
                    <a:pt x="63341" y="38999"/>
                    <a:pt x="66199" y="38047"/>
                    <a:pt x="67151" y="37094"/>
                  </a:cubicBezTo>
                  <a:cubicBezTo>
                    <a:pt x="69056" y="36142"/>
                    <a:pt x="70961" y="36142"/>
                    <a:pt x="72866" y="34237"/>
                  </a:cubicBezTo>
                  <a:lnTo>
                    <a:pt x="75724" y="32332"/>
                  </a:lnTo>
                  <a:lnTo>
                    <a:pt x="76676" y="32332"/>
                  </a:lnTo>
                  <a:lnTo>
                    <a:pt x="76676" y="32332"/>
                  </a:lnTo>
                  <a:lnTo>
                    <a:pt x="76676" y="32332"/>
                  </a:lnTo>
                  <a:cubicBezTo>
                    <a:pt x="76676" y="32332"/>
                    <a:pt x="77629" y="32332"/>
                    <a:pt x="75724" y="32332"/>
                  </a:cubicBezTo>
                  <a:lnTo>
                    <a:pt x="75724" y="32332"/>
                  </a:lnTo>
                  <a:lnTo>
                    <a:pt x="75724" y="32332"/>
                  </a:lnTo>
                  <a:lnTo>
                    <a:pt x="75724" y="32332"/>
                  </a:lnTo>
                  <a:lnTo>
                    <a:pt x="76676" y="31380"/>
                  </a:lnTo>
                  <a:cubicBezTo>
                    <a:pt x="77629" y="30427"/>
                    <a:pt x="77629" y="30427"/>
                    <a:pt x="78581" y="29474"/>
                  </a:cubicBezTo>
                  <a:lnTo>
                    <a:pt x="79534" y="28522"/>
                  </a:lnTo>
                  <a:cubicBezTo>
                    <a:pt x="79534" y="28522"/>
                    <a:pt x="79534" y="28522"/>
                    <a:pt x="79534" y="28522"/>
                  </a:cubicBezTo>
                  <a:cubicBezTo>
                    <a:pt x="79534" y="29474"/>
                    <a:pt x="79534" y="27569"/>
                    <a:pt x="79534" y="26617"/>
                  </a:cubicBezTo>
                  <a:lnTo>
                    <a:pt x="79534" y="26617"/>
                  </a:lnTo>
                  <a:lnTo>
                    <a:pt x="79534" y="26617"/>
                  </a:lnTo>
                  <a:lnTo>
                    <a:pt x="79534" y="26617"/>
                  </a:lnTo>
                  <a:cubicBezTo>
                    <a:pt x="79534" y="26617"/>
                    <a:pt x="79534" y="25665"/>
                    <a:pt x="79534" y="27569"/>
                  </a:cubicBezTo>
                  <a:lnTo>
                    <a:pt x="79534" y="27569"/>
                  </a:lnTo>
                  <a:lnTo>
                    <a:pt x="79534" y="27569"/>
                  </a:lnTo>
                  <a:lnTo>
                    <a:pt x="79534" y="27569"/>
                  </a:lnTo>
                  <a:cubicBezTo>
                    <a:pt x="79534" y="27569"/>
                    <a:pt x="79534" y="27569"/>
                    <a:pt x="79534" y="27569"/>
                  </a:cubicBezTo>
                  <a:cubicBezTo>
                    <a:pt x="79534" y="27569"/>
                    <a:pt x="78581" y="27569"/>
                    <a:pt x="77629" y="26617"/>
                  </a:cubicBezTo>
                  <a:cubicBezTo>
                    <a:pt x="76676" y="25665"/>
                    <a:pt x="74771" y="25665"/>
                    <a:pt x="72866" y="25665"/>
                  </a:cubicBezTo>
                  <a:lnTo>
                    <a:pt x="74771" y="25665"/>
                  </a:lnTo>
                  <a:lnTo>
                    <a:pt x="53816" y="26617"/>
                  </a:lnTo>
                  <a:cubicBezTo>
                    <a:pt x="50006" y="26617"/>
                    <a:pt x="47149" y="26617"/>
                    <a:pt x="43339" y="27569"/>
                  </a:cubicBezTo>
                  <a:cubicBezTo>
                    <a:pt x="39529" y="26617"/>
                    <a:pt x="35719" y="25665"/>
                    <a:pt x="31909" y="25665"/>
                  </a:cubicBezTo>
                  <a:lnTo>
                    <a:pt x="31909" y="25665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3214378" y="6468447"/>
              <a:ext cx="102547" cy="73247"/>
            </a:xfrm>
            <a:custGeom>
              <a:avLst/>
              <a:gdLst>
                <a:gd name="connsiteX0" fmla="*/ 61436 w 66675"/>
                <a:gd name="connsiteY0" fmla="*/ 26194 h 47625"/>
                <a:gd name="connsiteX1" fmla="*/ 61436 w 66675"/>
                <a:gd name="connsiteY1" fmla="*/ 27146 h 47625"/>
                <a:gd name="connsiteX2" fmla="*/ 61436 w 66675"/>
                <a:gd name="connsiteY2" fmla="*/ 29051 h 47625"/>
                <a:gd name="connsiteX3" fmla="*/ 60484 w 66675"/>
                <a:gd name="connsiteY3" fmla="*/ 32861 h 47625"/>
                <a:gd name="connsiteX4" fmla="*/ 55721 w 66675"/>
                <a:gd name="connsiteY4" fmla="*/ 40481 h 47625"/>
                <a:gd name="connsiteX5" fmla="*/ 54769 w 66675"/>
                <a:gd name="connsiteY5" fmla="*/ 41434 h 47625"/>
                <a:gd name="connsiteX6" fmla="*/ 54769 w 66675"/>
                <a:gd name="connsiteY6" fmla="*/ 41434 h 47625"/>
                <a:gd name="connsiteX7" fmla="*/ 53816 w 66675"/>
                <a:gd name="connsiteY7" fmla="*/ 42386 h 47625"/>
                <a:gd name="connsiteX8" fmla="*/ 53816 w 66675"/>
                <a:gd name="connsiteY8" fmla="*/ 42386 h 47625"/>
                <a:gd name="connsiteX9" fmla="*/ 53816 w 66675"/>
                <a:gd name="connsiteY9" fmla="*/ 42386 h 47625"/>
                <a:gd name="connsiteX10" fmla="*/ 53816 w 66675"/>
                <a:gd name="connsiteY10" fmla="*/ 42386 h 47625"/>
                <a:gd name="connsiteX11" fmla="*/ 51911 w 66675"/>
                <a:gd name="connsiteY11" fmla="*/ 43339 h 47625"/>
                <a:gd name="connsiteX12" fmla="*/ 50006 w 66675"/>
                <a:gd name="connsiteY12" fmla="*/ 44291 h 47625"/>
                <a:gd name="connsiteX13" fmla="*/ 47149 w 66675"/>
                <a:gd name="connsiteY13" fmla="*/ 45244 h 47625"/>
                <a:gd name="connsiteX14" fmla="*/ 35719 w 66675"/>
                <a:gd name="connsiteY14" fmla="*/ 48101 h 47625"/>
                <a:gd name="connsiteX15" fmla="*/ 30004 w 66675"/>
                <a:gd name="connsiteY15" fmla="*/ 48101 h 47625"/>
                <a:gd name="connsiteX16" fmla="*/ 24289 w 66675"/>
                <a:gd name="connsiteY16" fmla="*/ 47149 h 47625"/>
                <a:gd name="connsiteX17" fmla="*/ 11906 w 66675"/>
                <a:gd name="connsiteY17" fmla="*/ 42386 h 47625"/>
                <a:gd name="connsiteX18" fmla="*/ 9049 w 66675"/>
                <a:gd name="connsiteY18" fmla="*/ 39529 h 47625"/>
                <a:gd name="connsiteX19" fmla="*/ 8096 w 66675"/>
                <a:gd name="connsiteY19" fmla="*/ 37624 h 47625"/>
                <a:gd name="connsiteX20" fmla="*/ 8096 w 66675"/>
                <a:gd name="connsiteY20" fmla="*/ 37624 h 47625"/>
                <a:gd name="connsiteX21" fmla="*/ 8096 w 66675"/>
                <a:gd name="connsiteY21" fmla="*/ 36671 h 47625"/>
                <a:gd name="connsiteX22" fmla="*/ 8096 w 66675"/>
                <a:gd name="connsiteY22" fmla="*/ 36671 h 47625"/>
                <a:gd name="connsiteX23" fmla="*/ 8096 w 66675"/>
                <a:gd name="connsiteY23" fmla="*/ 36671 h 47625"/>
                <a:gd name="connsiteX24" fmla="*/ 8096 w 66675"/>
                <a:gd name="connsiteY24" fmla="*/ 36671 h 47625"/>
                <a:gd name="connsiteX25" fmla="*/ 8096 w 66675"/>
                <a:gd name="connsiteY25" fmla="*/ 35719 h 47625"/>
                <a:gd name="connsiteX26" fmla="*/ 7144 w 66675"/>
                <a:gd name="connsiteY26" fmla="*/ 28099 h 47625"/>
                <a:gd name="connsiteX27" fmla="*/ 8096 w 66675"/>
                <a:gd name="connsiteY27" fmla="*/ 21431 h 47625"/>
                <a:gd name="connsiteX28" fmla="*/ 10954 w 66675"/>
                <a:gd name="connsiteY28" fmla="*/ 14764 h 47625"/>
                <a:gd name="connsiteX29" fmla="*/ 22384 w 66675"/>
                <a:gd name="connsiteY29" fmla="*/ 8096 h 47625"/>
                <a:gd name="connsiteX30" fmla="*/ 28099 w 66675"/>
                <a:gd name="connsiteY30" fmla="*/ 7144 h 47625"/>
                <a:gd name="connsiteX31" fmla="*/ 33814 w 66675"/>
                <a:gd name="connsiteY31" fmla="*/ 7144 h 47625"/>
                <a:gd name="connsiteX32" fmla="*/ 38576 w 66675"/>
                <a:gd name="connsiteY32" fmla="*/ 7144 h 47625"/>
                <a:gd name="connsiteX33" fmla="*/ 43339 w 66675"/>
                <a:gd name="connsiteY33" fmla="*/ 7144 h 47625"/>
                <a:gd name="connsiteX34" fmla="*/ 52864 w 66675"/>
                <a:gd name="connsiteY34" fmla="*/ 9049 h 47625"/>
                <a:gd name="connsiteX35" fmla="*/ 57626 w 66675"/>
                <a:gd name="connsiteY35" fmla="*/ 10954 h 47625"/>
                <a:gd name="connsiteX36" fmla="*/ 61436 w 66675"/>
                <a:gd name="connsiteY36" fmla="*/ 14764 h 47625"/>
                <a:gd name="connsiteX37" fmla="*/ 64294 w 66675"/>
                <a:gd name="connsiteY37" fmla="*/ 21431 h 47625"/>
                <a:gd name="connsiteX38" fmla="*/ 64294 w 66675"/>
                <a:gd name="connsiteY38" fmla="*/ 24289 h 47625"/>
                <a:gd name="connsiteX39" fmla="*/ 61436 w 66675"/>
                <a:gd name="connsiteY39" fmla="*/ 26194 h 47625"/>
                <a:gd name="connsiteX40" fmla="*/ 43339 w 66675"/>
                <a:gd name="connsiteY40" fmla="*/ 24289 h 47625"/>
                <a:gd name="connsiteX41" fmla="*/ 43339 w 66675"/>
                <a:gd name="connsiteY41" fmla="*/ 24289 h 47625"/>
                <a:gd name="connsiteX42" fmla="*/ 43339 w 66675"/>
                <a:gd name="connsiteY42" fmla="*/ 24289 h 47625"/>
                <a:gd name="connsiteX43" fmla="*/ 44291 w 66675"/>
                <a:gd name="connsiteY43" fmla="*/ 23336 h 47625"/>
                <a:gd name="connsiteX44" fmla="*/ 43339 w 66675"/>
                <a:gd name="connsiteY44" fmla="*/ 22384 h 47625"/>
                <a:gd name="connsiteX45" fmla="*/ 38576 w 66675"/>
                <a:gd name="connsiteY45" fmla="*/ 19526 h 47625"/>
                <a:gd name="connsiteX46" fmla="*/ 34766 w 66675"/>
                <a:gd name="connsiteY46" fmla="*/ 18574 h 47625"/>
                <a:gd name="connsiteX47" fmla="*/ 30004 w 66675"/>
                <a:gd name="connsiteY47" fmla="*/ 17621 h 47625"/>
                <a:gd name="connsiteX48" fmla="*/ 21431 w 66675"/>
                <a:gd name="connsiteY48" fmla="*/ 18574 h 47625"/>
                <a:gd name="connsiteX49" fmla="*/ 14764 w 66675"/>
                <a:gd name="connsiteY49" fmla="*/ 22384 h 47625"/>
                <a:gd name="connsiteX50" fmla="*/ 13811 w 66675"/>
                <a:gd name="connsiteY50" fmla="*/ 25241 h 47625"/>
                <a:gd name="connsiteX51" fmla="*/ 12859 w 66675"/>
                <a:gd name="connsiteY51" fmla="*/ 30004 h 47625"/>
                <a:gd name="connsiteX52" fmla="*/ 12859 w 66675"/>
                <a:gd name="connsiteY52" fmla="*/ 30956 h 47625"/>
                <a:gd name="connsiteX53" fmla="*/ 13811 w 66675"/>
                <a:gd name="connsiteY53" fmla="*/ 32861 h 47625"/>
                <a:gd name="connsiteX54" fmla="*/ 13811 w 66675"/>
                <a:gd name="connsiteY54" fmla="*/ 33814 h 47625"/>
                <a:gd name="connsiteX55" fmla="*/ 13811 w 66675"/>
                <a:gd name="connsiteY55" fmla="*/ 33814 h 47625"/>
                <a:gd name="connsiteX56" fmla="*/ 13811 w 66675"/>
                <a:gd name="connsiteY56" fmla="*/ 33814 h 47625"/>
                <a:gd name="connsiteX57" fmla="*/ 13811 w 66675"/>
                <a:gd name="connsiteY57" fmla="*/ 33814 h 47625"/>
                <a:gd name="connsiteX58" fmla="*/ 13811 w 66675"/>
                <a:gd name="connsiteY58" fmla="*/ 32861 h 47625"/>
                <a:gd name="connsiteX59" fmla="*/ 13811 w 66675"/>
                <a:gd name="connsiteY59" fmla="*/ 32861 h 47625"/>
                <a:gd name="connsiteX60" fmla="*/ 14764 w 66675"/>
                <a:gd name="connsiteY60" fmla="*/ 32861 h 47625"/>
                <a:gd name="connsiteX61" fmla="*/ 15716 w 66675"/>
                <a:gd name="connsiteY61" fmla="*/ 33814 h 47625"/>
                <a:gd name="connsiteX62" fmla="*/ 23336 w 66675"/>
                <a:gd name="connsiteY62" fmla="*/ 34766 h 47625"/>
                <a:gd name="connsiteX63" fmla="*/ 28099 w 66675"/>
                <a:gd name="connsiteY63" fmla="*/ 34766 h 47625"/>
                <a:gd name="connsiteX64" fmla="*/ 31909 w 66675"/>
                <a:gd name="connsiteY64" fmla="*/ 33814 h 47625"/>
                <a:gd name="connsiteX65" fmla="*/ 36671 w 66675"/>
                <a:gd name="connsiteY65" fmla="*/ 31909 h 47625"/>
                <a:gd name="connsiteX66" fmla="*/ 37624 w 66675"/>
                <a:gd name="connsiteY66" fmla="*/ 31909 h 47625"/>
                <a:gd name="connsiteX67" fmla="*/ 38576 w 66675"/>
                <a:gd name="connsiteY67" fmla="*/ 30956 h 47625"/>
                <a:gd name="connsiteX68" fmla="*/ 39529 w 66675"/>
                <a:gd name="connsiteY68" fmla="*/ 30004 h 47625"/>
                <a:gd name="connsiteX69" fmla="*/ 39529 w 66675"/>
                <a:gd name="connsiteY69" fmla="*/ 30004 h 47625"/>
                <a:gd name="connsiteX70" fmla="*/ 39529 w 66675"/>
                <a:gd name="connsiteY70" fmla="*/ 30004 h 47625"/>
                <a:gd name="connsiteX71" fmla="*/ 39529 w 66675"/>
                <a:gd name="connsiteY71" fmla="*/ 30004 h 47625"/>
                <a:gd name="connsiteX72" fmla="*/ 38576 w 66675"/>
                <a:gd name="connsiteY72" fmla="*/ 30956 h 47625"/>
                <a:gd name="connsiteX73" fmla="*/ 38576 w 66675"/>
                <a:gd name="connsiteY73" fmla="*/ 30956 h 47625"/>
                <a:gd name="connsiteX74" fmla="*/ 38576 w 66675"/>
                <a:gd name="connsiteY74" fmla="*/ 30956 h 47625"/>
                <a:gd name="connsiteX75" fmla="*/ 38576 w 66675"/>
                <a:gd name="connsiteY75" fmla="*/ 30956 h 47625"/>
                <a:gd name="connsiteX76" fmla="*/ 39529 w 66675"/>
                <a:gd name="connsiteY76" fmla="*/ 28099 h 47625"/>
                <a:gd name="connsiteX77" fmla="*/ 39529 w 66675"/>
                <a:gd name="connsiteY77" fmla="*/ 28099 h 47625"/>
                <a:gd name="connsiteX78" fmla="*/ 43339 w 66675"/>
                <a:gd name="connsiteY78" fmla="*/ 24289 h 47625"/>
                <a:gd name="connsiteX79" fmla="*/ 43339 w 66675"/>
                <a:gd name="connsiteY79" fmla="*/ 23336 h 47625"/>
                <a:gd name="connsiteX80" fmla="*/ 43339 w 66675"/>
                <a:gd name="connsiteY80" fmla="*/ 2428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6675" h="47625">
                  <a:moveTo>
                    <a:pt x="61436" y="26194"/>
                  </a:moveTo>
                  <a:cubicBezTo>
                    <a:pt x="61436" y="26194"/>
                    <a:pt x="61436" y="26194"/>
                    <a:pt x="61436" y="27146"/>
                  </a:cubicBezTo>
                  <a:cubicBezTo>
                    <a:pt x="61436" y="28099"/>
                    <a:pt x="61436" y="28099"/>
                    <a:pt x="61436" y="29051"/>
                  </a:cubicBezTo>
                  <a:cubicBezTo>
                    <a:pt x="61436" y="30004"/>
                    <a:pt x="60484" y="31909"/>
                    <a:pt x="60484" y="32861"/>
                  </a:cubicBezTo>
                  <a:cubicBezTo>
                    <a:pt x="59531" y="35719"/>
                    <a:pt x="57626" y="37624"/>
                    <a:pt x="55721" y="40481"/>
                  </a:cubicBezTo>
                  <a:lnTo>
                    <a:pt x="54769" y="41434"/>
                  </a:lnTo>
                  <a:lnTo>
                    <a:pt x="54769" y="41434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1911" y="43339"/>
                  </a:lnTo>
                  <a:lnTo>
                    <a:pt x="50006" y="44291"/>
                  </a:lnTo>
                  <a:cubicBezTo>
                    <a:pt x="49054" y="44291"/>
                    <a:pt x="48101" y="45244"/>
                    <a:pt x="47149" y="45244"/>
                  </a:cubicBezTo>
                  <a:cubicBezTo>
                    <a:pt x="43339" y="47149"/>
                    <a:pt x="39529" y="48101"/>
                    <a:pt x="35719" y="48101"/>
                  </a:cubicBezTo>
                  <a:cubicBezTo>
                    <a:pt x="33814" y="48101"/>
                    <a:pt x="31909" y="48101"/>
                    <a:pt x="30004" y="48101"/>
                  </a:cubicBezTo>
                  <a:cubicBezTo>
                    <a:pt x="27146" y="48101"/>
                    <a:pt x="26194" y="47149"/>
                    <a:pt x="24289" y="47149"/>
                  </a:cubicBezTo>
                  <a:cubicBezTo>
                    <a:pt x="20479" y="46196"/>
                    <a:pt x="15716" y="45244"/>
                    <a:pt x="11906" y="42386"/>
                  </a:cubicBezTo>
                  <a:cubicBezTo>
                    <a:pt x="10954" y="41434"/>
                    <a:pt x="10001" y="40481"/>
                    <a:pt x="9049" y="39529"/>
                  </a:cubicBezTo>
                  <a:lnTo>
                    <a:pt x="8096" y="37624"/>
                  </a:lnTo>
                  <a:lnTo>
                    <a:pt x="8096" y="37624"/>
                  </a:lnTo>
                  <a:cubicBezTo>
                    <a:pt x="8096" y="37624"/>
                    <a:pt x="8096" y="38576"/>
                    <a:pt x="8096" y="36671"/>
                  </a:cubicBezTo>
                  <a:lnTo>
                    <a:pt x="8096" y="36671"/>
                  </a:lnTo>
                  <a:lnTo>
                    <a:pt x="8096" y="36671"/>
                  </a:lnTo>
                  <a:lnTo>
                    <a:pt x="8096" y="36671"/>
                  </a:lnTo>
                  <a:lnTo>
                    <a:pt x="8096" y="35719"/>
                  </a:lnTo>
                  <a:cubicBezTo>
                    <a:pt x="7144" y="34766"/>
                    <a:pt x="7144" y="30956"/>
                    <a:pt x="7144" y="28099"/>
                  </a:cubicBezTo>
                  <a:cubicBezTo>
                    <a:pt x="7144" y="25241"/>
                    <a:pt x="7144" y="24289"/>
                    <a:pt x="8096" y="21431"/>
                  </a:cubicBezTo>
                  <a:cubicBezTo>
                    <a:pt x="9049" y="18574"/>
                    <a:pt x="10001" y="16669"/>
                    <a:pt x="10954" y="14764"/>
                  </a:cubicBezTo>
                  <a:cubicBezTo>
                    <a:pt x="13811" y="10954"/>
                    <a:pt x="18574" y="9049"/>
                    <a:pt x="22384" y="8096"/>
                  </a:cubicBezTo>
                  <a:cubicBezTo>
                    <a:pt x="24289" y="8096"/>
                    <a:pt x="26194" y="7144"/>
                    <a:pt x="28099" y="7144"/>
                  </a:cubicBezTo>
                  <a:cubicBezTo>
                    <a:pt x="30004" y="7144"/>
                    <a:pt x="31909" y="7144"/>
                    <a:pt x="33814" y="7144"/>
                  </a:cubicBezTo>
                  <a:cubicBezTo>
                    <a:pt x="35719" y="7144"/>
                    <a:pt x="36671" y="7144"/>
                    <a:pt x="38576" y="7144"/>
                  </a:cubicBezTo>
                  <a:cubicBezTo>
                    <a:pt x="40481" y="7144"/>
                    <a:pt x="42386" y="7144"/>
                    <a:pt x="43339" y="7144"/>
                  </a:cubicBezTo>
                  <a:cubicBezTo>
                    <a:pt x="46196" y="7144"/>
                    <a:pt x="50006" y="8096"/>
                    <a:pt x="52864" y="9049"/>
                  </a:cubicBezTo>
                  <a:cubicBezTo>
                    <a:pt x="54769" y="10001"/>
                    <a:pt x="55721" y="10001"/>
                    <a:pt x="57626" y="10954"/>
                  </a:cubicBezTo>
                  <a:cubicBezTo>
                    <a:pt x="58579" y="11906"/>
                    <a:pt x="60484" y="12859"/>
                    <a:pt x="61436" y="14764"/>
                  </a:cubicBezTo>
                  <a:cubicBezTo>
                    <a:pt x="63341" y="17621"/>
                    <a:pt x="64294" y="19526"/>
                    <a:pt x="64294" y="21431"/>
                  </a:cubicBezTo>
                  <a:cubicBezTo>
                    <a:pt x="64294" y="23336"/>
                    <a:pt x="64294" y="24289"/>
                    <a:pt x="64294" y="24289"/>
                  </a:cubicBezTo>
                  <a:lnTo>
                    <a:pt x="61436" y="26194"/>
                  </a:lnTo>
                  <a:close/>
                  <a:moveTo>
                    <a:pt x="43339" y="24289"/>
                  </a:moveTo>
                  <a:cubicBezTo>
                    <a:pt x="43339" y="24289"/>
                    <a:pt x="43339" y="24289"/>
                    <a:pt x="43339" y="24289"/>
                  </a:cubicBezTo>
                  <a:cubicBezTo>
                    <a:pt x="44291" y="24289"/>
                    <a:pt x="44291" y="24289"/>
                    <a:pt x="43339" y="24289"/>
                  </a:cubicBezTo>
                  <a:cubicBezTo>
                    <a:pt x="44291" y="24289"/>
                    <a:pt x="44291" y="23336"/>
                    <a:pt x="44291" y="23336"/>
                  </a:cubicBezTo>
                  <a:cubicBezTo>
                    <a:pt x="44291" y="23336"/>
                    <a:pt x="44291" y="22384"/>
                    <a:pt x="43339" y="22384"/>
                  </a:cubicBezTo>
                  <a:cubicBezTo>
                    <a:pt x="42386" y="21431"/>
                    <a:pt x="40481" y="20479"/>
                    <a:pt x="38576" y="19526"/>
                  </a:cubicBezTo>
                  <a:cubicBezTo>
                    <a:pt x="37624" y="19526"/>
                    <a:pt x="36671" y="18574"/>
                    <a:pt x="34766" y="18574"/>
                  </a:cubicBezTo>
                  <a:cubicBezTo>
                    <a:pt x="32861" y="18574"/>
                    <a:pt x="31909" y="18574"/>
                    <a:pt x="30004" y="17621"/>
                  </a:cubicBezTo>
                  <a:cubicBezTo>
                    <a:pt x="28099" y="17621"/>
                    <a:pt x="24289" y="17621"/>
                    <a:pt x="21431" y="18574"/>
                  </a:cubicBezTo>
                  <a:cubicBezTo>
                    <a:pt x="18574" y="19526"/>
                    <a:pt x="16669" y="20479"/>
                    <a:pt x="14764" y="22384"/>
                  </a:cubicBezTo>
                  <a:cubicBezTo>
                    <a:pt x="13811" y="23336"/>
                    <a:pt x="13811" y="24289"/>
                    <a:pt x="13811" y="25241"/>
                  </a:cubicBezTo>
                  <a:cubicBezTo>
                    <a:pt x="13811" y="25241"/>
                    <a:pt x="13811" y="29051"/>
                    <a:pt x="12859" y="30004"/>
                  </a:cubicBezTo>
                  <a:cubicBezTo>
                    <a:pt x="12859" y="30004"/>
                    <a:pt x="12859" y="30956"/>
                    <a:pt x="12859" y="30956"/>
                  </a:cubicBezTo>
                  <a:cubicBezTo>
                    <a:pt x="12859" y="30956"/>
                    <a:pt x="12859" y="31909"/>
                    <a:pt x="13811" y="32861"/>
                  </a:cubicBez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cubicBezTo>
                    <a:pt x="12859" y="31909"/>
                    <a:pt x="13811" y="33814"/>
                    <a:pt x="13811" y="32861"/>
                  </a:cubicBezTo>
                  <a:lnTo>
                    <a:pt x="13811" y="32861"/>
                  </a:lnTo>
                  <a:lnTo>
                    <a:pt x="14764" y="32861"/>
                  </a:lnTo>
                  <a:cubicBezTo>
                    <a:pt x="14764" y="32861"/>
                    <a:pt x="14764" y="32861"/>
                    <a:pt x="15716" y="33814"/>
                  </a:cubicBezTo>
                  <a:cubicBezTo>
                    <a:pt x="17621" y="34766"/>
                    <a:pt x="19526" y="34766"/>
                    <a:pt x="23336" y="34766"/>
                  </a:cubicBezTo>
                  <a:cubicBezTo>
                    <a:pt x="25241" y="34766"/>
                    <a:pt x="27146" y="34766"/>
                    <a:pt x="28099" y="34766"/>
                  </a:cubicBezTo>
                  <a:cubicBezTo>
                    <a:pt x="29051" y="34766"/>
                    <a:pt x="30956" y="33814"/>
                    <a:pt x="31909" y="33814"/>
                  </a:cubicBezTo>
                  <a:cubicBezTo>
                    <a:pt x="33814" y="32861"/>
                    <a:pt x="36671" y="31909"/>
                    <a:pt x="36671" y="31909"/>
                  </a:cubicBezTo>
                  <a:cubicBezTo>
                    <a:pt x="36671" y="31909"/>
                    <a:pt x="36671" y="31909"/>
                    <a:pt x="37624" y="31909"/>
                  </a:cubicBezTo>
                  <a:lnTo>
                    <a:pt x="38576" y="30956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cubicBezTo>
                    <a:pt x="40481" y="29051"/>
                    <a:pt x="38576" y="30956"/>
                    <a:pt x="38576" y="30956"/>
                  </a:cubicBezTo>
                  <a:lnTo>
                    <a:pt x="38576" y="30956"/>
                  </a:lnTo>
                  <a:lnTo>
                    <a:pt x="38576" y="30956"/>
                  </a:lnTo>
                  <a:lnTo>
                    <a:pt x="38576" y="30956"/>
                  </a:lnTo>
                  <a:cubicBezTo>
                    <a:pt x="39529" y="30004"/>
                    <a:pt x="39529" y="29051"/>
                    <a:pt x="39529" y="28099"/>
                  </a:cubicBezTo>
                  <a:cubicBezTo>
                    <a:pt x="39529" y="28099"/>
                    <a:pt x="39529" y="28099"/>
                    <a:pt x="39529" y="28099"/>
                  </a:cubicBezTo>
                  <a:cubicBezTo>
                    <a:pt x="43339" y="26194"/>
                    <a:pt x="43339" y="25241"/>
                    <a:pt x="43339" y="24289"/>
                  </a:cubicBezTo>
                  <a:cubicBezTo>
                    <a:pt x="43339" y="23336"/>
                    <a:pt x="43339" y="23336"/>
                    <a:pt x="43339" y="23336"/>
                  </a:cubicBezTo>
                  <a:lnTo>
                    <a:pt x="43339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3687558" y="6134437"/>
              <a:ext cx="366240" cy="175793"/>
            </a:xfrm>
            <a:custGeom>
              <a:avLst/>
              <a:gdLst>
                <a:gd name="connsiteX0" fmla="*/ 201454 w 238125"/>
                <a:gd name="connsiteY0" fmla="*/ 11906 h 114300"/>
                <a:gd name="connsiteX1" fmla="*/ 169069 w 238125"/>
                <a:gd name="connsiteY1" fmla="*/ 16669 h 114300"/>
                <a:gd name="connsiteX2" fmla="*/ 166211 w 238125"/>
                <a:gd name="connsiteY2" fmla="*/ 30956 h 114300"/>
                <a:gd name="connsiteX3" fmla="*/ 160496 w 238125"/>
                <a:gd name="connsiteY3" fmla="*/ 52864 h 114300"/>
                <a:gd name="connsiteX4" fmla="*/ 139541 w 238125"/>
                <a:gd name="connsiteY4" fmla="*/ 109061 h 114300"/>
                <a:gd name="connsiteX5" fmla="*/ 212884 w 238125"/>
                <a:gd name="connsiteY5" fmla="*/ 73819 h 114300"/>
                <a:gd name="connsiteX6" fmla="*/ 236696 w 238125"/>
                <a:gd name="connsiteY6" fmla="*/ 28099 h 114300"/>
                <a:gd name="connsiteX7" fmla="*/ 201454 w 238125"/>
                <a:gd name="connsiteY7" fmla="*/ 11906 h 114300"/>
                <a:gd name="connsiteX8" fmla="*/ 110014 w 238125"/>
                <a:gd name="connsiteY8" fmla="*/ 19526 h 114300"/>
                <a:gd name="connsiteX9" fmla="*/ 109061 w 238125"/>
                <a:gd name="connsiteY9" fmla="*/ 21431 h 114300"/>
                <a:gd name="connsiteX10" fmla="*/ 101441 w 238125"/>
                <a:gd name="connsiteY10" fmla="*/ 35719 h 114300"/>
                <a:gd name="connsiteX11" fmla="*/ 97631 w 238125"/>
                <a:gd name="connsiteY11" fmla="*/ 42386 h 114300"/>
                <a:gd name="connsiteX12" fmla="*/ 84296 w 238125"/>
                <a:gd name="connsiteY12" fmla="*/ 62389 h 114300"/>
                <a:gd name="connsiteX13" fmla="*/ 62389 w 238125"/>
                <a:gd name="connsiteY13" fmla="*/ 90964 h 114300"/>
                <a:gd name="connsiteX14" fmla="*/ 99536 w 238125"/>
                <a:gd name="connsiteY14" fmla="*/ 92869 h 114300"/>
                <a:gd name="connsiteX15" fmla="*/ 136684 w 238125"/>
                <a:gd name="connsiteY15" fmla="*/ 75724 h 114300"/>
                <a:gd name="connsiteX16" fmla="*/ 160496 w 238125"/>
                <a:gd name="connsiteY16" fmla="*/ 53816 h 114300"/>
                <a:gd name="connsiteX17" fmla="*/ 166211 w 238125"/>
                <a:gd name="connsiteY17" fmla="*/ 31909 h 114300"/>
                <a:gd name="connsiteX18" fmla="*/ 150971 w 238125"/>
                <a:gd name="connsiteY18" fmla="*/ 23336 h 114300"/>
                <a:gd name="connsiteX19" fmla="*/ 126206 w 238125"/>
                <a:gd name="connsiteY19" fmla="*/ 16669 h 114300"/>
                <a:gd name="connsiteX20" fmla="*/ 110014 w 238125"/>
                <a:gd name="connsiteY20" fmla="*/ 19526 h 114300"/>
                <a:gd name="connsiteX21" fmla="*/ 94774 w 238125"/>
                <a:gd name="connsiteY21" fmla="*/ 17621 h 114300"/>
                <a:gd name="connsiteX22" fmla="*/ 72866 w 238125"/>
                <a:gd name="connsiteY22" fmla="*/ 7144 h 114300"/>
                <a:gd name="connsiteX23" fmla="*/ 65246 w 238125"/>
                <a:gd name="connsiteY23" fmla="*/ 7144 h 114300"/>
                <a:gd name="connsiteX24" fmla="*/ 7144 w 238125"/>
                <a:gd name="connsiteY24" fmla="*/ 53816 h 114300"/>
                <a:gd name="connsiteX25" fmla="*/ 57626 w 238125"/>
                <a:gd name="connsiteY25" fmla="*/ 59531 h 114300"/>
                <a:gd name="connsiteX26" fmla="*/ 97631 w 238125"/>
                <a:gd name="connsiteY26" fmla="*/ 42386 h 114300"/>
                <a:gd name="connsiteX27" fmla="*/ 101441 w 238125"/>
                <a:gd name="connsiteY27" fmla="*/ 35719 h 114300"/>
                <a:gd name="connsiteX28" fmla="*/ 94774 w 238125"/>
                <a:gd name="connsiteY28" fmla="*/ 176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8125" h="114300">
                  <a:moveTo>
                    <a:pt x="201454" y="11906"/>
                  </a:moveTo>
                  <a:cubicBezTo>
                    <a:pt x="187166" y="11906"/>
                    <a:pt x="176689" y="13811"/>
                    <a:pt x="169069" y="16669"/>
                  </a:cubicBezTo>
                  <a:cubicBezTo>
                    <a:pt x="168116" y="20479"/>
                    <a:pt x="168116" y="25241"/>
                    <a:pt x="166211" y="30956"/>
                  </a:cubicBezTo>
                  <a:cubicBezTo>
                    <a:pt x="164306" y="37624"/>
                    <a:pt x="162401" y="45244"/>
                    <a:pt x="160496" y="52864"/>
                  </a:cubicBezTo>
                  <a:cubicBezTo>
                    <a:pt x="156686" y="64294"/>
                    <a:pt x="149066" y="83344"/>
                    <a:pt x="139541" y="109061"/>
                  </a:cubicBezTo>
                  <a:cubicBezTo>
                    <a:pt x="170974" y="110966"/>
                    <a:pt x="195739" y="98584"/>
                    <a:pt x="212884" y="73819"/>
                  </a:cubicBezTo>
                  <a:cubicBezTo>
                    <a:pt x="223361" y="58579"/>
                    <a:pt x="230981" y="43339"/>
                    <a:pt x="236696" y="28099"/>
                  </a:cubicBezTo>
                  <a:cubicBezTo>
                    <a:pt x="230029" y="17621"/>
                    <a:pt x="217646" y="11906"/>
                    <a:pt x="201454" y="11906"/>
                  </a:cubicBezTo>
                  <a:moveTo>
                    <a:pt x="110014" y="19526"/>
                  </a:moveTo>
                  <a:cubicBezTo>
                    <a:pt x="110014" y="20479"/>
                    <a:pt x="109061" y="20479"/>
                    <a:pt x="109061" y="21431"/>
                  </a:cubicBezTo>
                  <a:cubicBezTo>
                    <a:pt x="107156" y="26194"/>
                    <a:pt x="104299" y="30956"/>
                    <a:pt x="101441" y="35719"/>
                  </a:cubicBezTo>
                  <a:cubicBezTo>
                    <a:pt x="100489" y="37624"/>
                    <a:pt x="98584" y="40481"/>
                    <a:pt x="97631" y="42386"/>
                  </a:cubicBezTo>
                  <a:cubicBezTo>
                    <a:pt x="93821" y="49054"/>
                    <a:pt x="89059" y="55721"/>
                    <a:pt x="84296" y="62389"/>
                  </a:cubicBezTo>
                  <a:cubicBezTo>
                    <a:pt x="77629" y="71914"/>
                    <a:pt x="70009" y="81439"/>
                    <a:pt x="62389" y="90964"/>
                  </a:cubicBezTo>
                  <a:cubicBezTo>
                    <a:pt x="73819" y="94774"/>
                    <a:pt x="86201" y="95726"/>
                    <a:pt x="99536" y="92869"/>
                  </a:cubicBezTo>
                  <a:cubicBezTo>
                    <a:pt x="112871" y="90011"/>
                    <a:pt x="125254" y="84296"/>
                    <a:pt x="136684" y="75724"/>
                  </a:cubicBezTo>
                  <a:cubicBezTo>
                    <a:pt x="148114" y="67151"/>
                    <a:pt x="156686" y="59531"/>
                    <a:pt x="160496" y="53816"/>
                  </a:cubicBezTo>
                  <a:cubicBezTo>
                    <a:pt x="163354" y="45244"/>
                    <a:pt x="165259" y="38576"/>
                    <a:pt x="166211" y="31909"/>
                  </a:cubicBezTo>
                  <a:cubicBezTo>
                    <a:pt x="162401" y="29051"/>
                    <a:pt x="156686" y="26194"/>
                    <a:pt x="150971" y="23336"/>
                  </a:cubicBezTo>
                  <a:cubicBezTo>
                    <a:pt x="140494" y="18574"/>
                    <a:pt x="132874" y="16669"/>
                    <a:pt x="126206" y="16669"/>
                  </a:cubicBezTo>
                  <a:cubicBezTo>
                    <a:pt x="120491" y="16669"/>
                    <a:pt x="115729" y="16669"/>
                    <a:pt x="110014" y="19526"/>
                  </a:cubicBezTo>
                  <a:moveTo>
                    <a:pt x="94774" y="17621"/>
                  </a:moveTo>
                  <a:cubicBezTo>
                    <a:pt x="89059" y="11906"/>
                    <a:pt x="82391" y="8096"/>
                    <a:pt x="72866" y="7144"/>
                  </a:cubicBezTo>
                  <a:lnTo>
                    <a:pt x="65246" y="7144"/>
                  </a:lnTo>
                  <a:cubicBezTo>
                    <a:pt x="51911" y="18574"/>
                    <a:pt x="32861" y="34766"/>
                    <a:pt x="7144" y="53816"/>
                  </a:cubicBezTo>
                  <a:cubicBezTo>
                    <a:pt x="22384" y="62389"/>
                    <a:pt x="38576" y="64294"/>
                    <a:pt x="57626" y="59531"/>
                  </a:cubicBezTo>
                  <a:cubicBezTo>
                    <a:pt x="76676" y="54769"/>
                    <a:pt x="90011" y="49054"/>
                    <a:pt x="97631" y="42386"/>
                  </a:cubicBezTo>
                  <a:cubicBezTo>
                    <a:pt x="98584" y="40481"/>
                    <a:pt x="100489" y="37624"/>
                    <a:pt x="101441" y="35719"/>
                  </a:cubicBezTo>
                  <a:cubicBezTo>
                    <a:pt x="102394" y="29051"/>
                    <a:pt x="99536" y="23336"/>
                    <a:pt x="94774" y="17621"/>
                  </a:cubicBezTo>
                  <a:close/>
                </a:path>
              </a:pathLst>
            </a:custGeom>
            <a:solidFill>
              <a:srgbClr val="CBB8B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3776923" y="6025894"/>
              <a:ext cx="351591" cy="175793"/>
            </a:xfrm>
            <a:custGeom>
              <a:avLst/>
              <a:gdLst>
                <a:gd name="connsiteX0" fmla="*/ 141446 w 228600"/>
                <a:gd name="connsiteY0" fmla="*/ 13900 h 114300"/>
                <a:gd name="connsiteX1" fmla="*/ 87154 w 228600"/>
                <a:gd name="connsiteY1" fmla="*/ 7233 h 114300"/>
                <a:gd name="connsiteX2" fmla="*/ 52864 w 228600"/>
                <a:gd name="connsiteY2" fmla="*/ 28188 h 114300"/>
                <a:gd name="connsiteX3" fmla="*/ 7144 w 228600"/>
                <a:gd name="connsiteY3" fmla="*/ 77718 h 114300"/>
                <a:gd name="connsiteX4" fmla="*/ 7144 w 228600"/>
                <a:gd name="connsiteY4" fmla="*/ 78670 h 114300"/>
                <a:gd name="connsiteX5" fmla="*/ 14764 w 228600"/>
                <a:gd name="connsiteY5" fmla="*/ 78670 h 114300"/>
                <a:gd name="connsiteX6" fmla="*/ 36671 w 228600"/>
                <a:gd name="connsiteY6" fmla="*/ 89148 h 114300"/>
                <a:gd name="connsiteX7" fmla="*/ 43339 w 228600"/>
                <a:gd name="connsiteY7" fmla="*/ 107245 h 114300"/>
                <a:gd name="connsiteX8" fmla="*/ 50959 w 228600"/>
                <a:gd name="connsiteY8" fmla="*/ 92958 h 114300"/>
                <a:gd name="connsiteX9" fmla="*/ 51911 w 228600"/>
                <a:gd name="connsiteY9" fmla="*/ 91053 h 114300"/>
                <a:gd name="connsiteX10" fmla="*/ 60484 w 228600"/>
                <a:gd name="connsiteY10" fmla="*/ 70098 h 114300"/>
                <a:gd name="connsiteX11" fmla="*/ 51911 w 228600"/>
                <a:gd name="connsiteY11" fmla="*/ 91053 h 114300"/>
                <a:gd name="connsiteX12" fmla="*/ 69056 w 228600"/>
                <a:gd name="connsiteY12" fmla="*/ 88195 h 114300"/>
                <a:gd name="connsiteX13" fmla="*/ 93821 w 228600"/>
                <a:gd name="connsiteY13" fmla="*/ 94863 h 114300"/>
                <a:gd name="connsiteX14" fmla="*/ 109061 w 228600"/>
                <a:gd name="connsiteY14" fmla="*/ 103435 h 114300"/>
                <a:gd name="connsiteX15" fmla="*/ 111919 w 228600"/>
                <a:gd name="connsiteY15" fmla="*/ 89148 h 114300"/>
                <a:gd name="connsiteX16" fmla="*/ 111919 w 228600"/>
                <a:gd name="connsiteY16" fmla="*/ 69145 h 114300"/>
                <a:gd name="connsiteX17" fmla="*/ 111919 w 228600"/>
                <a:gd name="connsiteY17" fmla="*/ 89148 h 114300"/>
                <a:gd name="connsiteX18" fmla="*/ 144304 w 228600"/>
                <a:gd name="connsiteY18" fmla="*/ 84385 h 114300"/>
                <a:gd name="connsiteX19" fmla="*/ 180499 w 228600"/>
                <a:gd name="connsiteY19" fmla="*/ 100578 h 114300"/>
                <a:gd name="connsiteX20" fmla="*/ 188119 w 228600"/>
                <a:gd name="connsiteY20" fmla="*/ 58668 h 114300"/>
                <a:gd name="connsiteX21" fmla="*/ 188119 w 228600"/>
                <a:gd name="connsiteY21" fmla="*/ 44380 h 114300"/>
                <a:gd name="connsiteX22" fmla="*/ 188119 w 228600"/>
                <a:gd name="connsiteY22" fmla="*/ 58668 h 114300"/>
                <a:gd name="connsiteX23" fmla="*/ 226219 w 228600"/>
                <a:gd name="connsiteY23" fmla="*/ 62478 h 114300"/>
                <a:gd name="connsiteX24" fmla="*/ 204311 w 228600"/>
                <a:gd name="connsiteY24" fmla="*/ 24378 h 114300"/>
                <a:gd name="connsiteX25" fmla="*/ 187166 w 228600"/>
                <a:gd name="connsiteY25" fmla="*/ 14853 h 114300"/>
                <a:gd name="connsiteX26" fmla="*/ 141446 w 228600"/>
                <a:gd name="connsiteY26" fmla="*/ 139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114300">
                  <a:moveTo>
                    <a:pt x="141446" y="13900"/>
                  </a:moveTo>
                  <a:cubicBezTo>
                    <a:pt x="120491" y="10090"/>
                    <a:pt x="102394" y="8185"/>
                    <a:pt x="87154" y="7233"/>
                  </a:cubicBezTo>
                  <a:cubicBezTo>
                    <a:pt x="72866" y="6280"/>
                    <a:pt x="61436" y="12948"/>
                    <a:pt x="52864" y="28188"/>
                  </a:cubicBezTo>
                  <a:cubicBezTo>
                    <a:pt x="44291" y="42475"/>
                    <a:pt x="29051" y="59620"/>
                    <a:pt x="7144" y="77718"/>
                  </a:cubicBezTo>
                  <a:lnTo>
                    <a:pt x="7144" y="78670"/>
                  </a:lnTo>
                  <a:lnTo>
                    <a:pt x="14764" y="78670"/>
                  </a:lnTo>
                  <a:cubicBezTo>
                    <a:pt x="24289" y="79623"/>
                    <a:pt x="30956" y="83433"/>
                    <a:pt x="36671" y="89148"/>
                  </a:cubicBezTo>
                  <a:cubicBezTo>
                    <a:pt x="41434" y="94863"/>
                    <a:pt x="43339" y="100578"/>
                    <a:pt x="43339" y="107245"/>
                  </a:cubicBezTo>
                  <a:cubicBezTo>
                    <a:pt x="46196" y="102483"/>
                    <a:pt x="49054" y="97720"/>
                    <a:pt x="50959" y="92958"/>
                  </a:cubicBezTo>
                  <a:cubicBezTo>
                    <a:pt x="50959" y="92005"/>
                    <a:pt x="51911" y="92005"/>
                    <a:pt x="51911" y="91053"/>
                  </a:cubicBezTo>
                  <a:cubicBezTo>
                    <a:pt x="54769" y="84385"/>
                    <a:pt x="57626" y="76765"/>
                    <a:pt x="60484" y="70098"/>
                  </a:cubicBezTo>
                  <a:cubicBezTo>
                    <a:pt x="57626" y="76765"/>
                    <a:pt x="54769" y="83433"/>
                    <a:pt x="51911" y="91053"/>
                  </a:cubicBezTo>
                  <a:cubicBezTo>
                    <a:pt x="56674" y="89148"/>
                    <a:pt x="62389" y="88195"/>
                    <a:pt x="69056" y="88195"/>
                  </a:cubicBezTo>
                  <a:cubicBezTo>
                    <a:pt x="75724" y="88195"/>
                    <a:pt x="83344" y="90100"/>
                    <a:pt x="93821" y="94863"/>
                  </a:cubicBezTo>
                  <a:cubicBezTo>
                    <a:pt x="100489" y="97720"/>
                    <a:pt x="105251" y="100578"/>
                    <a:pt x="109061" y="103435"/>
                  </a:cubicBezTo>
                  <a:cubicBezTo>
                    <a:pt x="110014" y="98673"/>
                    <a:pt x="110966" y="93910"/>
                    <a:pt x="111919" y="89148"/>
                  </a:cubicBezTo>
                  <a:cubicBezTo>
                    <a:pt x="112871" y="80575"/>
                    <a:pt x="112871" y="73908"/>
                    <a:pt x="111919" y="69145"/>
                  </a:cubicBezTo>
                  <a:cubicBezTo>
                    <a:pt x="112871" y="73908"/>
                    <a:pt x="113824" y="81528"/>
                    <a:pt x="111919" y="89148"/>
                  </a:cubicBezTo>
                  <a:cubicBezTo>
                    <a:pt x="119539" y="85338"/>
                    <a:pt x="130016" y="84385"/>
                    <a:pt x="144304" y="84385"/>
                  </a:cubicBezTo>
                  <a:cubicBezTo>
                    <a:pt x="160496" y="84385"/>
                    <a:pt x="171926" y="89148"/>
                    <a:pt x="180499" y="100578"/>
                  </a:cubicBezTo>
                  <a:cubicBezTo>
                    <a:pt x="185261" y="87243"/>
                    <a:pt x="188119" y="72955"/>
                    <a:pt x="188119" y="58668"/>
                  </a:cubicBezTo>
                  <a:cubicBezTo>
                    <a:pt x="188119" y="53905"/>
                    <a:pt x="188119" y="49143"/>
                    <a:pt x="188119" y="44380"/>
                  </a:cubicBezTo>
                  <a:cubicBezTo>
                    <a:pt x="188119" y="49143"/>
                    <a:pt x="188119" y="53905"/>
                    <a:pt x="188119" y="58668"/>
                  </a:cubicBezTo>
                  <a:lnTo>
                    <a:pt x="226219" y="62478"/>
                  </a:lnTo>
                  <a:cubicBezTo>
                    <a:pt x="221456" y="46285"/>
                    <a:pt x="214789" y="33903"/>
                    <a:pt x="204311" y="24378"/>
                  </a:cubicBezTo>
                  <a:cubicBezTo>
                    <a:pt x="196691" y="17710"/>
                    <a:pt x="190976" y="14853"/>
                    <a:pt x="187166" y="14853"/>
                  </a:cubicBezTo>
                  <a:cubicBezTo>
                    <a:pt x="173831" y="16758"/>
                    <a:pt x="158591" y="16758"/>
                    <a:pt x="141446" y="13900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3769597" y="6017242"/>
              <a:ext cx="366240" cy="190444"/>
            </a:xfrm>
            <a:custGeom>
              <a:avLst/>
              <a:gdLst>
                <a:gd name="connsiteX0" fmla="*/ 192881 w 238125"/>
                <a:gd name="connsiteY0" fmla="*/ 58579 h 123825"/>
                <a:gd name="connsiteX1" fmla="*/ 230981 w 238125"/>
                <a:gd name="connsiteY1" fmla="*/ 62389 h 123825"/>
                <a:gd name="connsiteX2" fmla="*/ 226219 w 238125"/>
                <a:gd name="connsiteY2" fmla="*/ 68104 h 123825"/>
                <a:gd name="connsiteX3" fmla="*/ 221456 w 238125"/>
                <a:gd name="connsiteY3" fmla="*/ 53816 h 123825"/>
                <a:gd name="connsiteX4" fmla="*/ 218599 w 238125"/>
                <a:gd name="connsiteY4" fmla="*/ 47149 h 123825"/>
                <a:gd name="connsiteX5" fmla="*/ 214789 w 238125"/>
                <a:gd name="connsiteY5" fmla="*/ 41434 h 123825"/>
                <a:gd name="connsiteX6" fmla="*/ 210026 w 238125"/>
                <a:gd name="connsiteY6" fmla="*/ 35719 h 123825"/>
                <a:gd name="connsiteX7" fmla="*/ 207169 w 238125"/>
                <a:gd name="connsiteY7" fmla="*/ 32861 h 123825"/>
                <a:gd name="connsiteX8" fmla="*/ 204311 w 238125"/>
                <a:gd name="connsiteY8" fmla="*/ 30004 h 123825"/>
                <a:gd name="connsiteX9" fmla="*/ 198596 w 238125"/>
                <a:gd name="connsiteY9" fmla="*/ 25241 h 123825"/>
                <a:gd name="connsiteX10" fmla="*/ 195739 w 238125"/>
                <a:gd name="connsiteY10" fmla="*/ 24289 h 123825"/>
                <a:gd name="connsiteX11" fmla="*/ 193834 w 238125"/>
                <a:gd name="connsiteY11" fmla="*/ 23336 h 123825"/>
                <a:gd name="connsiteX12" fmla="*/ 194786 w 238125"/>
                <a:gd name="connsiteY12" fmla="*/ 23336 h 123825"/>
                <a:gd name="connsiteX13" fmla="*/ 181451 w 238125"/>
                <a:gd name="connsiteY13" fmla="*/ 26194 h 123825"/>
                <a:gd name="connsiteX14" fmla="*/ 167164 w 238125"/>
                <a:gd name="connsiteY14" fmla="*/ 26194 h 123825"/>
                <a:gd name="connsiteX15" fmla="*/ 160496 w 238125"/>
                <a:gd name="connsiteY15" fmla="*/ 25241 h 123825"/>
                <a:gd name="connsiteX16" fmla="*/ 153829 w 238125"/>
                <a:gd name="connsiteY16" fmla="*/ 24289 h 123825"/>
                <a:gd name="connsiteX17" fmla="*/ 147161 w 238125"/>
                <a:gd name="connsiteY17" fmla="*/ 23336 h 123825"/>
                <a:gd name="connsiteX18" fmla="*/ 140494 w 238125"/>
                <a:gd name="connsiteY18" fmla="*/ 22384 h 123825"/>
                <a:gd name="connsiteX19" fmla="*/ 114776 w 238125"/>
                <a:gd name="connsiteY19" fmla="*/ 18574 h 123825"/>
                <a:gd name="connsiteX20" fmla="*/ 101441 w 238125"/>
                <a:gd name="connsiteY20" fmla="*/ 16669 h 123825"/>
                <a:gd name="connsiteX21" fmla="*/ 94774 w 238125"/>
                <a:gd name="connsiteY21" fmla="*/ 15716 h 123825"/>
                <a:gd name="connsiteX22" fmla="*/ 89059 w 238125"/>
                <a:gd name="connsiteY22" fmla="*/ 15716 h 123825"/>
                <a:gd name="connsiteX23" fmla="*/ 78581 w 238125"/>
                <a:gd name="connsiteY23" fmla="*/ 18574 h 123825"/>
                <a:gd name="connsiteX24" fmla="*/ 70009 w 238125"/>
                <a:gd name="connsiteY24" fmla="*/ 26194 h 123825"/>
                <a:gd name="connsiteX25" fmla="*/ 67151 w 238125"/>
                <a:gd name="connsiteY25" fmla="*/ 30956 h 123825"/>
                <a:gd name="connsiteX26" fmla="*/ 66199 w 238125"/>
                <a:gd name="connsiteY26" fmla="*/ 33814 h 123825"/>
                <a:gd name="connsiteX27" fmla="*/ 65246 w 238125"/>
                <a:gd name="connsiteY27" fmla="*/ 35719 h 123825"/>
                <a:gd name="connsiteX28" fmla="*/ 64294 w 238125"/>
                <a:gd name="connsiteY28" fmla="*/ 36671 h 123825"/>
                <a:gd name="connsiteX29" fmla="*/ 57626 w 238125"/>
                <a:gd name="connsiteY29" fmla="*/ 48101 h 123825"/>
                <a:gd name="connsiteX30" fmla="*/ 49054 w 238125"/>
                <a:gd name="connsiteY30" fmla="*/ 59531 h 123825"/>
                <a:gd name="connsiteX31" fmla="*/ 39529 w 238125"/>
                <a:gd name="connsiteY31" fmla="*/ 70009 h 123825"/>
                <a:gd name="connsiteX32" fmla="*/ 19526 w 238125"/>
                <a:gd name="connsiteY32" fmla="*/ 88106 h 123825"/>
                <a:gd name="connsiteX33" fmla="*/ 20479 w 238125"/>
                <a:gd name="connsiteY33" fmla="*/ 87154 h 123825"/>
                <a:gd name="connsiteX34" fmla="*/ 20479 w 238125"/>
                <a:gd name="connsiteY34" fmla="*/ 87154 h 123825"/>
                <a:gd name="connsiteX35" fmla="*/ 14764 w 238125"/>
                <a:gd name="connsiteY35" fmla="*/ 72866 h 123825"/>
                <a:gd name="connsiteX36" fmla="*/ 22384 w 238125"/>
                <a:gd name="connsiteY36" fmla="*/ 72866 h 123825"/>
                <a:gd name="connsiteX37" fmla="*/ 22384 w 238125"/>
                <a:gd name="connsiteY37" fmla="*/ 72866 h 123825"/>
                <a:gd name="connsiteX38" fmla="*/ 23336 w 238125"/>
                <a:gd name="connsiteY38" fmla="*/ 72866 h 123825"/>
                <a:gd name="connsiteX39" fmla="*/ 30004 w 238125"/>
                <a:gd name="connsiteY39" fmla="*/ 74771 h 123825"/>
                <a:gd name="connsiteX40" fmla="*/ 36671 w 238125"/>
                <a:gd name="connsiteY40" fmla="*/ 76676 h 123825"/>
                <a:gd name="connsiteX41" fmla="*/ 42386 w 238125"/>
                <a:gd name="connsiteY41" fmla="*/ 80486 h 123825"/>
                <a:gd name="connsiteX42" fmla="*/ 48101 w 238125"/>
                <a:gd name="connsiteY42" fmla="*/ 85249 h 123825"/>
                <a:gd name="connsiteX43" fmla="*/ 49054 w 238125"/>
                <a:gd name="connsiteY43" fmla="*/ 86201 h 123825"/>
                <a:gd name="connsiteX44" fmla="*/ 50006 w 238125"/>
                <a:gd name="connsiteY44" fmla="*/ 87154 h 123825"/>
                <a:gd name="connsiteX45" fmla="*/ 50006 w 238125"/>
                <a:gd name="connsiteY45" fmla="*/ 87154 h 123825"/>
                <a:gd name="connsiteX46" fmla="*/ 50006 w 238125"/>
                <a:gd name="connsiteY46" fmla="*/ 87154 h 123825"/>
                <a:gd name="connsiteX47" fmla="*/ 50959 w 238125"/>
                <a:gd name="connsiteY47" fmla="*/ 88106 h 123825"/>
                <a:gd name="connsiteX48" fmla="*/ 52864 w 238125"/>
                <a:gd name="connsiteY48" fmla="*/ 90011 h 123825"/>
                <a:gd name="connsiteX49" fmla="*/ 54769 w 238125"/>
                <a:gd name="connsiteY49" fmla="*/ 92869 h 123825"/>
                <a:gd name="connsiteX50" fmla="*/ 56674 w 238125"/>
                <a:gd name="connsiteY50" fmla="*/ 96679 h 123825"/>
                <a:gd name="connsiteX51" fmla="*/ 58579 w 238125"/>
                <a:gd name="connsiteY51" fmla="*/ 103346 h 123825"/>
                <a:gd name="connsiteX52" fmla="*/ 58579 w 238125"/>
                <a:gd name="connsiteY52" fmla="*/ 110966 h 123825"/>
                <a:gd name="connsiteX53" fmla="*/ 45244 w 238125"/>
                <a:gd name="connsiteY53" fmla="*/ 107156 h 123825"/>
                <a:gd name="connsiteX54" fmla="*/ 50006 w 238125"/>
                <a:gd name="connsiteY54" fmla="*/ 98584 h 123825"/>
                <a:gd name="connsiteX55" fmla="*/ 52864 w 238125"/>
                <a:gd name="connsiteY55" fmla="*/ 93821 h 123825"/>
                <a:gd name="connsiteX56" fmla="*/ 53816 w 238125"/>
                <a:gd name="connsiteY56" fmla="*/ 91916 h 123825"/>
                <a:gd name="connsiteX57" fmla="*/ 53816 w 238125"/>
                <a:gd name="connsiteY57" fmla="*/ 90964 h 123825"/>
                <a:gd name="connsiteX58" fmla="*/ 53816 w 238125"/>
                <a:gd name="connsiteY58" fmla="*/ 90964 h 123825"/>
                <a:gd name="connsiteX59" fmla="*/ 53816 w 238125"/>
                <a:gd name="connsiteY59" fmla="*/ 90964 h 123825"/>
                <a:gd name="connsiteX60" fmla="*/ 53816 w 238125"/>
                <a:gd name="connsiteY60" fmla="*/ 90964 h 123825"/>
                <a:gd name="connsiteX61" fmla="*/ 54769 w 238125"/>
                <a:gd name="connsiteY61" fmla="*/ 90011 h 123825"/>
                <a:gd name="connsiteX62" fmla="*/ 64294 w 238125"/>
                <a:gd name="connsiteY62" fmla="*/ 71914 h 123825"/>
                <a:gd name="connsiteX63" fmla="*/ 70961 w 238125"/>
                <a:gd name="connsiteY63" fmla="*/ 70009 h 123825"/>
                <a:gd name="connsiteX64" fmla="*/ 72866 w 238125"/>
                <a:gd name="connsiteY64" fmla="*/ 75724 h 123825"/>
                <a:gd name="connsiteX65" fmla="*/ 66199 w 238125"/>
                <a:gd name="connsiteY65" fmla="*/ 94774 h 123825"/>
                <a:gd name="connsiteX66" fmla="*/ 66199 w 238125"/>
                <a:gd name="connsiteY66" fmla="*/ 95726 h 123825"/>
                <a:gd name="connsiteX67" fmla="*/ 66199 w 238125"/>
                <a:gd name="connsiteY67" fmla="*/ 95726 h 123825"/>
                <a:gd name="connsiteX68" fmla="*/ 66199 w 238125"/>
                <a:gd name="connsiteY68" fmla="*/ 96679 h 123825"/>
                <a:gd name="connsiteX69" fmla="*/ 66199 w 238125"/>
                <a:gd name="connsiteY69" fmla="*/ 97631 h 123825"/>
                <a:gd name="connsiteX70" fmla="*/ 65246 w 238125"/>
                <a:gd name="connsiteY70" fmla="*/ 99536 h 123825"/>
                <a:gd name="connsiteX71" fmla="*/ 63341 w 238125"/>
                <a:gd name="connsiteY71" fmla="*/ 104299 h 123825"/>
                <a:gd name="connsiteX72" fmla="*/ 58579 w 238125"/>
                <a:gd name="connsiteY72" fmla="*/ 113824 h 123825"/>
                <a:gd name="connsiteX73" fmla="*/ 50006 w 238125"/>
                <a:gd name="connsiteY73" fmla="*/ 116681 h 123825"/>
                <a:gd name="connsiteX74" fmla="*/ 46196 w 238125"/>
                <a:gd name="connsiteY74" fmla="*/ 111919 h 123825"/>
                <a:gd name="connsiteX75" fmla="*/ 45244 w 238125"/>
                <a:gd name="connsiteY75" fmla="*/ 110014 h 123825"/>
                <a:gd name="connsiteX76" fmla="*/ 44291 w 238125"/>
                <a:gd name="connsiteY76" fmla="*/ 106204 h 123825"/>
                <a:gd name="connsiteX77" fmla="*/ 43339 w 238125"/>
                <a:gd name="connsiteY77" fmla="*/ 102394 h 123825"/>
                <a:gd name="connsiteX78" fmla="*/ 42386 w 238125"/>
                <a:gd name="connsiteY78" fmla="*/ 100489 h 123825"/>
                <a:gd name="connsiteX79" fmla="*/ 40481 w 238125"/>
                <a:gd name="connsiteY79" fmla="*/ 98584 h 123825"/>
                <a:gd name="connsiteX80" fmla="*/ 38576 w 238125"/>
                <a:gd name="connsiteY80" fmla="*/ 96679 h 123825"/>
                <a:gd name="connsiteX81" fmla="*/ 38576 w 238125"/>
                <a:gd name="connsiteY81" fmla="*/ 96679 h 123825"/>
                <a:gd name="connsiteX82" fmla="*/ 38576 w 238125"/>
                <a:gd name="connsiteY82" fmla="*/ 96679 h 123825"/>
                <a:gd name="connsiteX83" fmla="*/ 38576 w 238125"/>
                <a:gd name="connsiteY83" fmla="*/ 96679 h 123825"/>
                <a:gd name="connsiteX84" fmla="*/ 38576 w 238125"/>
                <a:gd name="connsiteY84" fmla="*/ 96679 h 123825"/>
                <a:gd name="connsiteX85" fmla="*/ 39529 w 238125"/>
                <a:gd name="connsiteY85" fmla="*/ 97631 h 123825"/>
                <a:gd name="connsiteX86" fmla="*/ 39529 w 238125"/>
                <a:gd name="connsiteY86" fmla="*/ 97631 h 123825"/>
                <a:gd name="connsiteX87" fmla="*/ 39529 w 238125"/>
                <a:gd name="connsiteY87" fmla="*/ 97631 h 123825"/>
                <a:gd name="connsiteX88" fmla="*/ 39529 w 238125"/>
                <a:gd name="connsiteY88" fmla="*/ 97631 h 123825"/>
                <a:gd name="connsiteX89" fmla="*/ 38576 w 238125"/>
                <a:gd name="connsiteY89" fmla="*/ 96679 h 123825"/>
                <a:gd name="connsiteX90" fmla="*/ 34766 w 238125"/>
                <a:gd name="connsiteY90" fmla="*/ 93821 h 123825"/>
                <a:gd name="connsiteX91" fmla="*/ 30956 w 238125"/>
                <a:gd name="connsiteY91" fmla="*/ 91916 h 123825"/>
                <a:gd name="connsiteX92" fmla="*/ 27146 w 238125"/>
                <a:gd name="connsiteY92" fmla="*/ 90964 h 123825"/>
                <a:gd name="connsiteX93" fmla="*/ 22384 w 238125"/>
                <a:gd name="connsiteY93" fmla="*/ 90011 h 123825"/>
                <a:gd name="connsiteX94" fmla="*/ 23336 w 238125"/>
                <a:gd name="connsiteY94" fmla="*/ 90011 h 123825"/>
                <a:gd name="connsiteX95" fmla="*/ 15716 w 238125"/>
                <a:gd name="connsiteY95" fmla="*/ 90011 h 123825"/>
                <a:gd name="connsiteX96" fmla="*/ 7144 w 238125"/>
                <a:gd name="connsiteY96" fmla="*/ 81439 h 123825"/>
                <a:gd name="connsiteX97" fmla="*/ 9049 w 238125"/>
                <a:gd name="connsiteY97" fmla="*/ 75724 h 123825"/>
                <a:gd name="connsiteX98" fmla="*/ 9049 w 238125"/>
                <a:gd name="connsiteY98" fmla="*/ 75724 h 123825"/>
                <a:gd name="connsiteX99" fmla="*/ 9049 w 238125"/>
                <a:gd name="connsiteY99" fmla="*/ 74771 h 123825"/>
                <a:gd name="connsiteX100" fmla="*/ 9049 w 238125"/>
                <a:gd name="connsiteY100" fmla="*/ 74771 h 123825"/>
                <a:gd name="connsiteX101" fmla="*/ 9049 w 238125"/>
                <a:gd name="connsiteY101" fmla="*/ 74771 h 123825"/>
                <a:gd name="connsiteX102" fmla="*/ 18574 w 238125"/>
                <a:gd name="connsiteY102" fmla="*/ 66199 h 123825"/>
                <a:gd name="connsiteX103" fmla="*/ 28099 w 238125"/>
                <a:gd name="connsiteY103" fmla="*/ 57626 h 123825"/>
                <a:gd name="connsiteX104" fmla="*/ 37624 w 238125"/>
                <a:gd name="connsiteY104" fmla="*/ 49054 h 123825"/>
                <a:gd name="connsiteX105" fmla="*/ 46196 w 238125"/>
                <a:gd name="connsiteY105" fmla="*/ 40481 h 123825"/>
                <a:gd name="connsiteX106" fmla="*/ 54769 w 238125"/>
                <a:gd name="connsiteY106" fmla="*/ 30004 h 123825"/>
                <a:gd name="connsiteX107" fmla="*/ 55721 w 238125"/>
                <a:gd name="connsiteY107" fmla="*/ 29051 h 123825"/>
                <a:gd name="connsiteX108" fmla="*/ 56674 w 238125"/>
                <a:gd name="connsiteY108" fmla="*/ 28099 h 123825"/>
                <a:gd name="connsiteX109" fmla="*/ 58579 w 238125"/>
                <a:gd name="connsiteY109" fmla="*/ 25241 h 123825"/>
                <a:gd name="connsiteX110" fmla="*/ 63341 w 238125"/>
                <a:gd name="connsiteY110" fmla="*/ 19526 h 123825"/>
                <a:gd name="connsiteX111" fmla="*/ 75724 w 238125"/>
                <a:gd name="connsiteY111" fmla="*/ 10954 h 123825"/>
                <a:gd name="connsiteX112" fmla="*/ 90011 w 238125"/>
                <a:gd name="connsiteY112" fmla="*/ 7144 h 123825"/>
                <a:gd name="connsiteX113" fmla="*/ 96679 w 238125"/>
                <a:gd name="connsiteY113" fmla="*/ 7144 h 123825"/>
                <a:gd name="connsiteX114" fmla="*/ 103346 w 238125"/>
                <a:gd name="connsiteY114" fmla="*/ 8096 h 123825"/>
                <a:gd name="connsiteX115" fmla="*/ 116681 w 238125"/>
                <a:gd name="connsiteY115" fmla="*/ 10001 h 123825"/>
                <a:gd name="connsiteX116" fmla="*/ 142399 w 238125"/>
                <a:gd name="connsiteY116" fmla="*/ 12859 h 123825"/>
                <a:gd name="connsiteX117" fmla="*/ 149066 w 238125"/>
                <a:gd name="connsiteY117" fmla="*/ 13811 h 123825"/>
                <a:gd name="connsiteX118" fmla="*/ 155734 w 238125"/>
                <a:gd name="connsiteY118" fmla="*/ 14764 h 123825"/>
                <a:gd name="connsiteX119" fmla="*/ 162401 w 238125"/>
                <a:gd name="connsiteY119" fmla="*/ 15716 h 123825"/>
                <a:gd name="connsiteX120" fmla="*/ 169069 w 238125"/>
                <a:gd name="connsiteY120" fmla="*/ 15716 h 123825"/>
                <a:gd name="connsiteX121" fmla="*/ 181451 w 238125"/>
                <a:gd name="connsiteY121" fmla="*/ 15716 h 123825"/>
                <a:gd name="connsiteX122" fmla="*/ 193834 w 238125"/>
                <a:gd name="connsiteY122" fmla="*/ 13811 h 123825"/>
                <a:gd name="connsiteX123" fmla="*/ 194786 w 238125"/>
                <a:gd name="connsiteY123" fmla="*/ 13811 h 123825"/>
                <a:gd name="connsiteX124" fmla="*/ 194786 w 238125"/>
                <a:gd name="connsiteY124" fmla="*/ 13811 h 123825"/>
                <a:gd name="connsiteX125" fmla="*/ 200501 w 238125"/>
                <a:gd name="connsiteY125" fmla="*/ 14764 h 123825"/>
                <a:gd name="connsiteX126" fmla="*/ 205264 w 238125"/>
                <a:gd name="connsiteY126" fmla="*/ 16669 h 123825"/>
                <a:gd name="connsiteX127" fmla="*/ 211931 w 238125"/>
                <a:gd name="connsiteY127" fmla="*/ 21431 h 123825"/>
                <a:gd name="connsiteX128" fmla="*/ 214789 w 238125"/>
                <a:gd name="connsiteY128" fmla="*/ 24289 h 123825"/>
                <a:gd name="connsiteX129" fmla="*/ 217646 w 238125"/>
                <a:gd name="connsiteY129" fmla="*/ 27146 h 123825"/>
                <a:gd name="connsiteX130" fmla="*/ 223361 w 238125"/>
                <a:gd name="connsiteY130" fmla="*/ 33814 h 123825"/>
                <a:gd name="connsiteX131" fmla="*/ 228124 w 238125"/>
                <a:gd name="connsiteY131" fmla="*/ 40481 h 123825"/>
                <a:gd name="connsiteX132" fmla="*/ 231934 w 238125"/>
                <a:gd name="connsiteY132" fmla="*/ 48101 h 123825"/>
                <a:gd name="connsiteX133" fmla="*/ 237649 w 238125"/>
                <a:gd name="connsiteY133" fmla="*/ 64294 h 123825"/>
                <a:gd name="connsiteX134" fmla="*/ 234791 w 238125"/>
                <a:gd name="connsiteY134" fmla="*/ 70009 h 123825"/>
                <a:gd name="connsiteX135" fmla="*/ 232886 w 238125"/>
                <a:gd name="connsiteY135" fmla="*/ 70009 h 123825"/>
                <a:gd name="connsiteX136" fmla="*/ 232886 w 238125"/>
                <a:gd name="connsiteY136" fmla="*/ 70009 h 123825"/>
                <a:gd name="connsiteX137" fmla="*/ 194786 w 238125"/>
                <a:gd name="connsiteY137" fmla="*/ 66199 h 123825"/>
                <a:gd name="connsiteX138" fmla="*/ 190976 w 238125"/>
                <a:gd name="connsiteY138" fmla="*/ 61436 h 123825"/>
                <a:gd name="connsiteX139" fmla="*/ 192881 w 238125"/>
                <a:gd name="connsiteY139" fmla="*/ 585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38125" h="123825">
                  <a:moveTo>
                    <a:pt x="192881" y="58579"/>
                  </a:moveTo>
                  <a:lnTo>
                    <a:pt x="230981" y="62389"/>
                  </a:lnTo>
                  <a:lnTo>
                    <a:pt x="226219" y="68104"/>
                  </a:lnTo>
                  <a:cubicBezTo>
                    <a:pt x="224314" y="63341"/>
                    <a:pt x="223361" y="58579"/>
                    <a:pt x="221456" y="53816"/>
                  </a:cubicBezTo>
                  <a:cubicBezTo>
                    <a:pt x="220504" y="51911"/>
                    <a:pt x="219551" y="49054"/>
                    <a:pt x="218599" y="47149"/>
                  </a:cubicBezTo>
                  <a:lnTo>
                    <a:pt x="214789" y="41434"/>
                  </a:lnTo>
                  <a:cubicBezTo>
                    <a:pt x="213836" y="39529"/>
                    <a:pt x="211931" y="37624"/>
                    <a:pt x="210026" y="35719"/>
                  </a:cubicBezTo>
                  <a:lnTo>
                    <a:pt x="207169" y="32861"/>
                  </a:lnTo>
                  <a:lnTo>
                    <a:pt x="204311" y="30004"/>
                  </a:lnTo>
                  <a:cubicBezTo>
                    <a:pt x="202406" y="28099"/>
                    <a:pt x="200501" y="27146"/>
                    <a:pt x="198596" y="25241"/>
                  </a:cubicBezTo>
                  <a:cubicBezTo>
                    <a:pt x="197644" y="24289"/>
                    <a:pt x="196691" y="24289"/>
                    <a:pt x="195739" y="24289"/>
                  </a:cubicBezTo>
                  <a:cubicBezTo>
                    <a:pt x="194786" y="23336"/>
                    <a:pt x="193834" y="24289"/>
                    <a:pt x="193834" y="23336"/>
                  </a:cubicBezTo>
                  <a:lnTo>
                    <a:pt x="194786" y="23336"/>
                  </a:lnTo>
                  <a:cubicBezTo>
                    <a:pt x="190024" y="24289"/>
                    <a:pt x="185261" y="25241"/>
                    <a:pt x="181451" y="26194"/>
                  </a:cubicBezTo>
                  <a:cubicBezTo>
                    <a:pt x="176689" y="26194"/>
                    <a:pt x="171926" y="27146"/>
                    <a:pt x="167164" y="26194"/>
                  </a:cubicBezTo>
                  <a:lnTo>
                    <a:pt x="160496" y="25241"/>
                  </a:lnTo>
                  <a:lnTo>
                    <a:pt x="153829" y="24289"/>
                  </a:lnTo>
                  <a:lnTo>
                    <a:pt x="147161" y="23336"/>
                  </a:lnTo>
                  <a:lnTo>
                    <a:pt x="140494" y="22384"/>
                  </a:lnTo>
                  <a:lnTo>
                    <a:pt x="114776" y="18574"/>
                  </a:lnTo>
                  <a:lnTo>
                    <a:pt x="101441" y="16669"/>
                  </a:lnTo>
                  <a:lnTo>
                    <a:pt x="94774" y="15716"/>
                  </a:lnTo>
                  <a:cubicBezTo>
                    <a:pt x="93821" y="15716"/>
                    <a:pt x="90964" y="15716"/>
                    <a:pt x="89059" y="15716"/>
                  </a:cubicBezTo>
                  <a:cubicBezTo>
                    <a:pt x="85249" y="15716"/>
                    <a:pt x="81439" y="16669"/>
                    <a:pt x="78581" y="18574"/>
                  </a:cubicBezTo>
                  <a:cubicBezTo>
                    <a:pt x="74771" y="20479"/>
                    <a:pt x="72866" y="23336"/>
                    <a:pt x="70009" y="26194"/>
                  </a:cubicBezTo>
                  <a:cubicBezTo>
                    <a:pt x="69056" y="28099"/>
                    <a:pt x="68104" y="29051"/>
                    <a:pt x="67151" y="30956"/>
                  </a:cubicBezTo>
                  <a:lnTo>
                    <a:pt x="66199" y="33814"/>
                  </a:lnTo>
                  <a:cubicBezTo>
                    <a:pt x="66199" y="34766"/>
                    <a:pt x="66199" y="33814"/>
                    <a:pt x="65246" y="35719"/>
                  </a:cubicBezTo>
                  <a:lnTo>
                    <a:pt x="64294" y="36671"/>
                  </a:lnTo>
                  <a:cubicBezTo>
                    <a:pt x="62389" y="40481"/>
                    <a:pt x="60484" y="44291"/>
                    <a:pt x="57626" y="48101"/>
                  </a:cubicBezTo>
                  <a:lnTo>
                    <a:pt x="49054" y="59531"/>
                  </a:lnTo>
                  <a:cubicBezTo>
                    <a:pt x="46196" y="63341"/>
                    <a:pt x="43339" y="66199"/>
                    <a:pt x="39529" y="70009"/>
                  </a:cubicBezTo>
                  <a:cubicBezTo>
                    <a:pt x="33814" y="76676"/>
                    <a:pt x="26194" y="82391"/>
                    <a:pt x="19526" y="88106"/>
                  </a:cubicBezTo>
                  <a:lnTo>
                    <a:pt x="20479" y="87154"/>
                  </a:lnTo>
                  <a:lnTo>
                    <a:pt x="20479" y="87154"/>
                  </a:lnTo>
                  <a:lnTo>
                    <a:pt x="14764" y="72866"/>
                  </a:lnTo>
                  <a:lnTo>
                    <a:pt x="22384" y="72866"/>
                  </a:lnTo>
                  <a:lnTo>
                    <a:pt x="22384" y="72866"/>
                  </a:lnTo>
                  <a:cubicBezTo>
                    <a:pt x="22384" y="72866"/>
                    <a:pt x="22384" y="72866"/>
                    <a:pt x="23336" y="72866"/>
                  </a:cubicBezTo>
                  <a:lnTo>
                    <a:pt x="30004" y="74771"/>
                  </a:lnTo>
                  <a:cubicBezTo>
                    <a:pt x="31909" y="74771"/>
                    <a:pt x="33814" y="76676"/>
                    <a:pt x="36671" y="76676"/>
                  </a:cubicBezTo>
                  <a:cubicBezTo>
                    <a:pt x="38576" y="77629"/>
                    <a:pt x="40481" y="78581"/>
                    <a:pt x="42386" y="80486"/>
                  </a:cubicBezTo>
                  <a:cubicBezTo>
                    <a:pt x="44291" y="81439"/>
                    <a:pt x="46196" y="83344"/>
                    <a:pt x="48101" y="85249"/>
                  </a:cubicBezTo>
                  <a:lnTo>
                    <a:pt x="49054" y="86201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959" y="88106"/>
                  </a:lnTo>
                  <a:lnTo>
                    <a:pt x="52864" y="90011"/>
                  </a:lnTo>
                  <a:cubicBezTo>
                    <a:pt x="53816" y="90964"/>
                    <a:pt x="53816" y="90964"/>
                    <a:pt x="54769" y="92869"/>
                  </a:cubicBezTo>
                  <a:lnTo>
                    <a:pt x="56674" y="96679"/>
                  </a:lnTo>
                  <a:cubicBezTo>
                    <a:pt x="57626" y="98584"/>
                    <a:pt x="58579" y="101441"/>
                    <a:pt x="58579" y="103346"/>
                  </a:cubicBezTo>
                  <a:cubicBezTo>
                    <a:pt x="59531" y="106204"/>
                    <a:pt x="58579" y="108109"/>
                    <a:pt x="58579" y="110966"/>
                  </a:cubicBezTo>
                  <a:lnTo>
                    <a:pt x="45244" y="107156"/>
                  </a:lnTo>
                  <a:lnTo>
                    <a:pt x="50006" y="98584"/>
                  </a:lnTo>
                  <a:lnTo>
                    <a:pt x="52864" y="93821"/>
                  </a:lnTo>
                  <a:lnTo>
                    <a:pt x="53816" y="91916"/>
                  </a:lnTo>
                  <a:lnTo>
                    <a:pt x="53816" y="90964"/>
                  </a:lnTo>
                  <a:lnTo>
                    <a:pt x="53816" y="90964"/>
                  </a:lnTo>
                  <a:cubicBezTo>
                    <a:pt x="53816" y="91916"/>
                    <a:pt x="53816" y="90964"/>
                    <a:pt x="53816" y="90964"/>
                  </a:cubicBezTo>
                  <a:lnTo>
                    <a:pt x="53816" y="90964"/>
                  </a:lnTo>
                  <a:lnTo>
                    <a:pt x="54769" y="90011"/>
                  </a:lnTo>
                  <a:cubicBezTo>
                    <a:pt x="57626" y="84296"/>
                    <a:pt x="60484" y="77629"/>
                    <a:pt x="64294" y="71914"/>
                  </a:cubicBezTo>
                  <a:cubicBezTo>
                    <a:pt x="65246" y="70009"/>
                    <a:pt x="68104" y="69056"/>
                    <a:pt x="70961" y="70009"/>
                  </a:cubicBezTo>
                  <a:cubicBezTo>
                    <a:pt x="72866" y="70961"/>
                    <a:pt x="73819" y="73819"/>
                    <a:pt x="72866" y="75724"/>
                  </a:cubicBezTo>
                  <a:cubicBezTo>
                    <a:pt x="70961" y="82391"/>
                    <a:pt x="68104" y="89059"/>
                    <a:pt x="66199" y="94774"/>
                  </a:cubicBezTo>
                  <a:lnTo>
                    <a:pt x="66199" y="95726"/>
                  </a:lnTo>
                  <a:lnTo>
                    <a:pt x="66199" y="95726"/>
                  </a:lnTo>
                  <a:lnTo>
                    <a:pt x="66199" y="96679"/>
                  </a:lnTo>
                  <a:lnTo>
                    <a:pt x="66199" y="97631"/>
                  </a:lnTo>
                  <a:lnTo>
                    <a:pt x="65246" y="99536"/>
                  </a:lnTo>
                  <a:lnTo>
                    <a:pt x="63341" y="104299"/>
                  </a:lnTo>
                  <a:lnTo>
                    <a:pt x="58579" y="113824"/>
                  </a:lnTo>
                  <a:cubicBezTo>
                    <a:pt x="56674" y="117634"/>
                    <a:pt x="52864" y="118586"/>
                    <a:pt x="50006" y="116681"/>
                  </a:cubicBezTo>
                  <a:cubicBezTo>
                    <a:pt x="48101" y="115729"/>
                    <a:pt x="47149" y="113824"/>
                    <a:pt x="46196" y="111919"/>
                  </a:cubicBezTo>
                  <a:lnTo>
                    <a:pt x="45244" y="110014"/>
                  </a:lnTo>
                  <a:cubicBezTo>
                    <a:pt x="45244" y="109061"/>
                    <a:pt x="45244" y="107156"/>
                    <a:pt x="44291" y="106204"/>
                  </a:cubicBezTo>
                  <a:cubicBezTo>
                    <a:pt x="44291" y="105251"/>
                    <a:pt x="43339" y="103346"/>
                    <a:pt x="43339" y="102394"/>
                  </a:cubicBezTo>
                  <a:cubicBezTo>
                    <a:pt x="43339" y="101441"/>
                    <a:pt x="42386" y="101441"/>
                    <a:pt x="42386" y="100489"/>
                  </a:cubicBezTo>
                  <a:cubicBezTo>
                    <a:pt x="42386" y="99536"/>
                    <a:pt x="41434" y="99536"/>
                    <a:pt x="40481" y="98584"/>
                  </a:cubicBez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cubicBezTo>
                    <a:pt x="38576" y="96679"/>
                    <a:pt x="39529" y="97631"/>
                    <a:pt x="39529" y="97631"/>
                  </a:cubicBezTo>
                  <a:lnTo>
                    <a:pt x="39529" y="97631"/>
                  </a:lnTo>
                  <a:lnTo>
                    <a:pt x="39529" y="97631"/>
                  </a:lnTo>
                  <a:lnTo>
                    <a:pt x="39529" y="97631"/>
                  </a:lnTo>
                  <a:lnTo>
                    <a:pt x="38576" y="96679"/>
                  </a:lnTo>
                  <a:cubicBezTo>
                    <a:pt x="37624" y="95726"/>
                    <a:pt x="36671" y="94774"/>
                    <a:pt x="34766" y="93821"/>
                  </a:cubicBezTo>
                  <a:cubicBezTo>
                    <a:pt x="33814" y="92869"/>
                    <a:pt x="32861" y="91916"/>
                    <a:pt x="30956" y="91916"/>
                  </a:cubicBezTo>
                  <a:cubicBezTo>
                    <a:pt x="30004" y="91916"/>
                    <a:pt x="28099" y="90964"/>
                    <a:pt x="27146" y="90964"/>
                  </a:cubicBezTo>
                  <a:cubicBezTo>
                    <a:pt x="25241" y="90964"/>
                    <a:pt x="24289" y="90011"/>
                    <a:pt x="22384" y="90011"/>
                  </a:cubicBezTo>
                  <a:lnTo>
                    <a:pt x="23336" y="90011"/>
                  </a:lnTo>
                  <a:lnTo>
                    <a:pt x="15716" y="90011"/>
                  </a:lnTo>
                  <a:cubicBezTo>
                    <a:pt x="10954" y="90011"/>
                    <a:pt x="7144" y="86201"/>
                    <a:pt x="7144" y="81439"/>
                  </a:cubicBezTo>
                  <a:cubicBezTo>
                    <a:pt x="7144" y="79534"/>
                    <a:pt x="8096" y="77629"/>
                    <a:pt x="9049" y="75724"/>
                  </a:cubicBezTo>
                  <a:lnTo>
                    <a:pt x="9049" y="75724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18574" y="66199"/>
                  </a:lnTo>
                  <a:cubicBezTo>
                    <a:pt x="21431" y="63341"/>
                    <a:pt x="25241" y="60484"/>
                    <a:pt x="28099" y="57626"/>
                  </a:cubicBezTo>
                  <a:lnTo>
                    <a:pt x="37624" y="49054"/>
                  </a:lnTo>
                  <a:lnTo>
                    <a:pt x="46196" y="40481"/>
                  </a:lnTo>
                  <a:cubicBezTo>
                    <a:pt x="49054" y="37624"/>
                    <a:pt x="51911" y="33814"/>
                    <a:pt x="54769" y="30004"/>
                  </a:cubicBezTo>
                  <a:lnTo>
                    <a:pt x="55721" y="29051"/>
                  </a:lnTo>
                  <a:cubicBezTo>
                    <a:pt x="55721" y="29051"/>
                    <a:pt x="56674" y="28099"/>
                    <a:pt x="56674" y="28099"/>
                  </a:cubicBezTo>
                  <a:lnTo>
                    <a:pt x="58579" y="25241"/>
                  </a:lnTo>
                  <a:cubicBezTo>
                    <a:pt x="59531" y="23336"/>
                    <a:pt x="61436" y="21431"/>
                    <a:pt x="63341" y="19526"/>
                  </a:cubicBezTo>
                  <a:cubicBezTo>
                    <a:pt x="67151" y="15716"/>
                    <a:pt x="70961" y="12859"/>
                    <a:pt x="75724" y="10954"/>
                  </a:cubicBezTo>
                  <a:cubicBezTo>
                    <a:pt x="80486" y="9049"/>
                    <a:pt x="85249" y="8096"/>
                    <a:pt x="90011" y="7144"/>
                  </a:cubicBezTo>
                  <a:cubicBezTo>
                    <a:pt x="91916" y="7144"/>
                    <a:pt x="93821" y="7144"/>
                    <a:pt x="96679" y="7144"/>
                  </a:cubicBezTo>
                  <a:lnTo>
                    <a:pt x="103346" y="8096"/>
                  </a:lnTo>
                  <a:lnTo>
                    <a:pt x="116681" y="10001"/>
                  </a:lnTo>
                  <a:lnTo>
                    <a:pt x="142399" y="12859"/>
                  </a:lnTo>
                  <a:lnTo>
                    <a:pt x="149066" y="13811"/>
                  </a:lnTo>
                  <a:lnTo>
                    <a:pt x="155734" y="14764"/>
                  </a:lnTo>
                  <a:lnTo>
                    <a:pt x="162401" y="15716"/>
                  </a:lnTo>
                  <a:lnTo>
                    <a:pt x="169069" y="15716"/>
                  </a:lnTo>
                  <a:cubicBezTo>
                    <a:pt x="172879" y="15716"/>
                    <a:pt x="177641" y="15716"/>
                    <a:pt x="181451" y="15716"/>
                  </a:cubicBezTo>
                  <a:cubicBezTo>
                    <a:pt x="185261" y="15716"/>
                    <a:pt x="189071" y="13811"/>
                    <a:pt x="193834" y="13811"/>
                  </a:cubicBezTo>
                  <a:lnTo>
                    <a:pt x="194786" y="13811"/>
                  </a:lnTo>
                  <a:lnTo>
                    <a:pt x="194786" y="13811"/>
                  </a:lnTo>
                  <a:cubicBezTo>
                    <a:pt x="196691" y="13811"/>
                    <a:pt x="198596" y="14764"/>
                    <a:pt x="200501" y="14764"/>
                  </a:cubicBezTo>
                  <a:cubicBezTo>
                    <a:pt x="202406" y="15716"/>
                    <a:pt x="203359" y="15716"/>
                    <a:pt x="205264" y="16669"/>
                  </a:cubicBezTo>
                  <a:cubicBezTo>
                    <a:pt x="208121" y="18574"/>
                    <a:pt x="210026" y="20479"/>
                    <a:pt x="211931" y="21431"/>
                  </a:cubicBezTo>
                  <a:lnTo>
                    <a:pt x="214789" y="24289"/>
                  </a:lnTo>
                  <a:lnTo>
                    <a:pt x="217646" y="27146"/>
                  </a:lnTo>
                  <a:cubicBezTo>
                    <a:pt x="219551" y="29051"/>
                    <a:pt x="221456" y="30956"/>
                    <a:pt x="223361" y="33814"/>
                  </a:cubicBezTo>
                  <a:lnTo>
                    <a:pt x="228124" y="40481"/>
                  </a:lnTo>
                  <a:cubicBezTo>
                    <a:pt x="229076" y="43339"/>
                    <a:pt x="230981" y="45244"/>
                    <a:pt x="231934" y="48101"/>
                  </a:cubicBezTo>
                  <a:cubicBezTo>
                    <a:pt x="234791" y="52864"/>
                    <a:pt x="235744" y="58579"/>
                    <a:pt x="237649" y="64294"/>
                  </a:cubicBezTo>
                  <a:cubicBezTo>
                    <a:pt x="238601" y="66199"/>
                    <a:pt x="237649" y="69056"/>
                    <a:pt x="234791" y="70009"/>
                  </a:cubicBezTo>
                  <a:cubicBezTo>
                    <a:pt x="233839" y="70009"/>
                    <a:pt x="233839" y="70009"/>
                    <a:pt x="232886" y="70009"/>
                  </a:cubicBezTo>
                  <a:lnTo>
                    <a:pt x="232886" y="70009"/>
                  </a:lnTo>
                  <a:lnTo>
                    <a:pt x="194786" y="66199"/>
                  </a:lnTo>
                  <a:cubicBezTo>
                    <a:pt x="191929" y="66199"/>
                    <a:pt x="190024" y="63341"/>
                    <a:pt x="190976" y="61436"/>
                  </a:cubicBezTo>
                  <a:cubicBezTo>
                    <a:pt x="188119" y="59531"/>
                    <a:pt x="190024" y="57626"/>
                    <a:pt x="192881" y="5857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3771978" y="6140298"/>
              <a:ext cx="190446" cy="146496"/>
            </a:xfrm>
            <a:custGeom>
              <a:avLst/>
              <a:gdLst>
                <a:gd name="connsiteX0" fmla="*/ 51316 w 123825"/>
                <a:gd name="connsiteY0" fmla="*/ 33814 h 95250"/>
                <a:gd name="connsiteX1" fmla="*/ 49411 w 123825"/>
                <a:gd name="connsiteY1" fmla="*/ 37624 h 95250"/>
                <a:gd name="connsiteX2" fmla="*/ 47506 w 123825"/>
                <a:gd name="connsiteY2" fmla="*/ 41434 h 95250"/>
                <a:gd name="connsiteX3" fmla="*/ 42743 w 123825"/>
                <a:gd name="connsiteY3" fmla="*/ 48101 h 95250"/>
                <a:gd name="connsiteX4" fmla="*/ 37981 w 123825"/>
                <a:gd name="connsiteY4" fmla="*/ 54769 h 95250"/>
                <a:gd name="connsiteX5" fmla="*/ 36076 w 123825"/>
                <a:gd name="connsiteY5" fmla="*/ 58579 h 95250"/>
                <a:gd name="connsiteX6" fmla="*/ 35123 w 123825"/>
                <a:gd name="connsiteY6" fmla="*/ 60484 h 95250"/>
                <a:gd name="connsiteX7" fmla="*/ 34171 w 123825"/>
                <a:gd name="connsiteY7" fmla="*/ 62389 h 95250"/>
                <a:gd name="connsiteX8" fmla="*/ 14168 w 123825"/>
                <a:gd name="connsiteY8" fmla="*/ 89059 h 95250"/>
                <a:gd name="connsiteX9" fmla="*/ 12263 w 123825"/>
                <a:gd name="connsiteY9" fmla="*/ 81439 h 95250"/>
                <a:gd name="connsiteX10" fmla="*/ 18931 w 123825"/>
                <a:gd name="connsiteY10" fmla="*/ 83344 h 95250"/>
                <a:gd name="connsiteX11" fmla="*/ 25598 w 123825"/>
                <a:gd name="connsiteY11" fmla="*/ 84296 h 95250"/>
                <a:gd name="connsiteX12" fmla="*/ 32266 w 123825"/>
                <a:gd name="connsiteY12" fmla="*/ 85249 h 95250"/>
                <a:gd name="connsiteX13" fmla="*/ 38933 w 123825"/>
                <a:gd name="connsiteY13" fmla="*/ 85249 h 95250"/>
                <a:gd name="connsiteX14" fmla="*/ 45601 w 123825"/>
                <a:gd name="connsiteY14" fmla="*/ 84296 h 95250"/>
                <a:gd name="connsiteX15" fmla="*/ 48458 w 123825"/>
                <a:gd name="connsiteY15" fmla="*/ 84296 h 95250"/>
                <a:gd name="connsiteX16" fmla="*/ 52268 w 123825"/>
                <a:gd name="connsiteY16" fmla="*/ 83344 h 95250"/>
                <a:gd name="connsiteX17" fmla="*/ 58936 w 123825"/>
                <a:gd name="connsiteY17" fmla="*/ 81439 h 95250"/>
                <a:gd name="connsiteX18" fmla="*/ 64651 w 123825"/>
                <a:gd name="connsiteY18" fmla="*/ 79534 h 95250"/>
                <a:gd name="connsiteX19" fmla="*/ 70366 w 123825"/>
                <a:gd name="connsiteY19" fmla="*/ 76676 h 95250"/>
                <a:gd name="connsiteX20" fmla="*/ 76081 w 123825"/>
                <a:gd name="connsiteY20" fmla="*/ 72866 h 95250"/>
                <a:gd name="connsiteX21" fmla="*/ 81796 w 123825"/>
                <a:gd name="connsiteY21" fmla="*/ 69056 h 95250"/>
                <a:gd name="connsiteX22" fmla="*/ 82748 w 123825"/>
                <a:gd name="connsiteY22" fmla="*/ 68104 h 95250"/>
                <a:gd name="connsiteX23" fmla="*/ 83701 w 123825"/>
                <a:gd name="connsiteY23" fmla="*/ 67151 h 95250"/>
                <a:gd name="connsiteX24" fmla="*/ 86558 w 123825"/>
                <a:gd name="connsiteY24" fmla="*/ 64294 h 95250"/>
                <a:gd name="connsiteX25" fmla="*/ 96083 w 123825"/>
                <a:gd name="connsiteY25" fmla="*/ 54769 h 95250"/>
                <a:gd name="connsiteX26" fmla="*/ 103703 w 123825"/>
                <a:gd name="connsiteY26" fmla="*/ 45244 h 95250"/>
                <a:gd name="connsiteX27" fmla="*/ 102751 w 123825"/>
                <a:gd name="connsiteY27" fmla="*/ 48101 h 95250"/>
                <a:gd name="connsiteX28" fmla="*/ 108466 w 123825"/>
                <a:gd name="connsiteY28" fmla="*/ 26194 h 95250"/>
                <a:gd name="connsiteX29" fmla="*/ 111323 w 123825"/>
                <a:gd name="connsiteY29" fmla="*/ 34766 h 95250"/>
                <a:gd name="connsiteX30" fmla="*/ 105608 w 123825"/>
                <a:gd name="connsiteY30" fmla="*/ 30956 h 95250"/>
                <a:gd name="connsiteX31" fmla="*/ 99893 w 123825"/>
                <a:gd name="connsiteY31" fmla="*/ 28099 h 95250"/>
                <a:gd name="connsiteX32" fmla="*/ 93226 w 123825"/>
                <a:gd name="connsiteY32" fmla="*/ 25241 h 95250"/>
                <a:gd name="connsiteX33" fmla="*/ 86558 w 123825"/>
                <a:gd name="connsiteY33" fmla="*/ 22384 h 95250"/>
                <a:gd name="connsiteX34" fmla="*/ 79891 w 123825"/>
                <a:gd name="connsiteY34" fmla="*/ 20479 h 95250"/>
                <a:gd name="connsiteX35" fmla="*/ 77033 w 123825"/>
                <a:gd name="connsiteY35" fmla="*/ 19526 h 95250"/>
                <a:gd name="connsiteX36" fmla="*/ 75128 w 123825"/>
                <a:gd name="connsiteY36" fmla="*/ 19526 h 95250"/>
                <a:gd name="connsiteX37" fmla="*/ 74176 w 123825"/>
                <a:gd name="connsiteY37" fmla="*/ 19526 h 95250"/>
                <a:gd name="connsiteX38" fmla="*/ 70366 w 123825"/>
                <a:gd name="connsiteY38" fmla="*/ 19526 h 95250"/>
                <a:gd name="connsiteX39" fmla="*/ 66556 w 123825"/>
                <a:gd name="connsiteY39" fmla="*/ 19526 h 95250"/>
                <a:gd name="connsiteX40" fmla="*/ 59888 w 123825"/>
                <a:gd name="connsiteY40" fmla="*/ 20479 h 95250"/>
                <a:gd name="connsiteX41" fmla="*/ 58936 w 123825"/>
                <a:gd name="connsiteY41" fmla="*/ 20479 h 95250"/>
                <a:gd name="connsiteX42" fmla="*/ 54173 w 123825"/>
                <a:gd name="connsiteY42" fmla="*/ 16669 h 95250"/>
                <a:gd name="connsiteX43" fmla="*/ 57031 w 123825"/>
                <a:gd name="connsiteY43" fmla="*/ 11906 h 95250"/>
                <a:gd name="connsiteX44" fmla="*/ 65603 w 123825"/>
                <a:gd name="connsiteY44" fmla="*/ 9049 h 95250"/>
                <a:gd name="connsiteX45" fmla="*/ 69413 w 123825"/>
                <a:gd name="connsiteY45" fmla="*/ 8096 h 95250"/>
                <a:gd name="connsiteX46" fmla="*/ 73223 w 123825"/>
                <a:gd name="connsiteY46" fmla="*/ 7144 h 95250"/>
                <a:gd name="connsiteX47" fmla="*/ 76081 w 123825"/>
                <a:gd name="connsiteY47" fmla="*/ 7144 h 95250"/>
                <a:gd name="connsiteX48" fmla="*/ 77986 w 123825"/>
                <a:gd name="connsiteY48" fmla="*/ 7144 h 95250"/>
                <a:gd name="connsiteX49" fmla="*/ 82748 w 123825"/>
                <a:gd name="connsiteY49" fmla="*/ 7144 h 95250"/>
                <a:gd name="connsiteX50" fmla="*/ 91321 w 123825"/>
                <a:gd name="connsiteY50" fmla="*/ 9049 h 95250"/>
                <a:gd name="connsiteX51" fmla="*/ 98941 w 123825"/>
                <a:gd name="connsiteY51" fmla="*/ 10954 h 95250"/>
                <a:gd name="connsiteX52" fmla="*/ 106561 w 123825"/>
                <a:gd name="connsiteY52" fmla="*/ 13811 h 95250"/>
                <a:gd name="connsiteX53" fmla="*/ 114181 w 123825"/>
                <a:gd name="connsiteY53" fmla="*/ 17621 h 95250"/>
                <a:gd name="connsiteX54" fmla="*/ 121801 w 123825"/>
                <a:gd name="connsiteY54" fmla="*/ 22384 h 95250"/>
                <a:gd name="connsiteX55" fmla="*/ 124658 w 123825"/>
                <a:gd name="connsiteY55" fmla="*/ 30004 h 95250"/>
                <a:gd name="connsiteX56" fmla="*/ 124658 w 123825"/>
                <a:gd name="connsiteY56" fmla="*/ 30004 h 95250"/>
                <a:gd name="connsiteX57" fmla="*/ 117991 w 123825"/>
                <a:gd name="connsiteY57" fmla="*/ 52864 h 95250"/>
                <a:gd name="connsiteX58" fmla="*/ 117991 w 123825"/>
                <a:gd name="connsiteY58" fmla="*/ 53816 h 95250"/>
                <a:gd name="connsiteX59" fmla="*/ 117038 w 123825"/>
                <a:gd name="connsiteY59" fmla="*/ 54769 h 95250"/>
                <a:gd name="connsiteX60" fmla="*/ 105608 w 123825"/>
                <a:gd name="connsiteY60" fmla="*/ 65246 h 95250"/>
                <a:gd name="connsiteX61" fmla="*/ 94178 w 123825"/>
                <a:gd name="connsiteY61" fmla="*/ 72866 h 95250"/>
                <a:gd name="connsiteX62" fmla="*/ 91321 w 123825"/>
                <a:gd name="connsiteY62" fmla="*/ 74771 h 95250"/>
                <a:gd name="connsiteX63" fmla="*/ 89416 w 123825"/>
                <a:gd name="connsiteY63" fmla="*/ 75724 h 95250"/>
                <a:gd name="connsiteX64" fmla="*/ 87511 w 123825"/>
                <a:gd name="connsiteY64" fmla="*/ 76676 h 95250"/>
                <a:gd name="connsiteX65" fmla="*/ 81796 w 123825"/>
                <a:gd name="connsiteY65" fmla="*/ 80486 h 95250"/>
                <a:gd name="connsiteX66" fmla="*/ 75128 w 123825"/>
                <a:gd name="connsiteY66" fmla="*/ 84296 h 95250"/>
                <a:gd name="connsiteX67" fmla="*/ 68461 w 123825"/>
                <a:gd name="connsiteY67" fmla="*/ 87154 h 95250"/>
                <a:gd name="connsiteX68" fmla="*/ 61793 w 123825"/>
                <a:gd name="connsiteY68" fmla="*/ 90011 h 95250"/>
                <a:gd name="connsiteX69" fmla="*/ 55126 w 123825"/>
                <a:gd name="connsiteY69" fmla="*/ 91916 h 95250"/>
                <a:gd name="connsiteX70" fmla="*/ 52268 w 123825"/>
                <a:gd name="connsiteY70" fmla="*/ 92869 h 95250"/>
                <a:gd name="connsiteX71" fmla="*/ 48458 w 123825"/>
                <a:gd name="connsiteY71" fmla="*/ 93821 h 95250"/>
                <a:gd name="connsiteX72" fmla="*/ 40838 w 123825"/>
                <a:gd name="connsiteY72" fmla="*/ 94774 h 95250"/>
                <a:gd name="connsiteX73" fmla="*/ 33218 w 123825"/>
                <a:gd name="connsiteY73" fmla="*/ 94774 h 95250"/>
                <a:gd name="connsiteX74" fmla="*/ 25598 w 123825"/>
                <a:gd name="connsiteY74" fmla="*/ 94774 h 95250"/>
                <a:gd name="connsiteX75" fmla="*/ 17978 w 123825"/>
                <a:gd name="connsiteY75" fmla="*/ 93821 h 95250"/>
                <a:gd name="connsiteX76" fmla="*/ 10358 w 123825"/>
                <a:gd name="connsiteY76" fmla="*/ 91916 h 95250"/>
                <a:gd name="connsiteX77" fmla="*/ 7501 w 123825"/>
                <a:gd name="connsiteY77" fmla="*/ 86201 h 95250"/>
                <a:gd name="connsiteX78" fmla="*/ 8453 w 123825"/>
                <a:gd name="connsiteY78" fmla="*/ 84296 h 95250"/>
                <a:gd name="connsiteX79" fmla="*/ 8453 w 123825"/>
                <a:gd name="connsiteY79" fmla="*/ 84296 h 95250"/>
                <a:gd name="connsiteX80" fmla="*/ 28456 w 123825"/>
                <a:gd name="connsiteY80" fmla="*/ 57626 h 95250"/>
                <a:gd name="connsiteX81" fmla="*/ 29408 w 123825"/>
                <a:gd name="connsiteY81" fmla="*/ 55721 h 95250"/>
                <a:gd name="connsiteX82" fmla="*/ 30361 w 123825"/>
                <a:gd name="connsiteY82" fmla="*/ 53816 h 95250"/>
                <a:gd name="connsiteX83" fmla="*/ 32266 w 123825"/>
                <a:gd name="connsiteY83" fmla="*/ 50006 h 95250"/>
                <a:gd name="connsiteX84" fmla="*/ 37028 w 123825"/>
                <a:gd name="connsiteY84" fmla="*/ 43339 h 95250"/>
                <a:gd name="connsiteX85" fmla="*/ 41791 w 123825"/>
                <a:gd name="connsiteY85" fmla="*/ 36671 h 95250"/>
                <a:gd name="connsiteX86" fmla="*/ 43696 w 123825"/>
                <a:gd name="connsiteY86" fmla="*/ 32861 h 95250"/>
                <a:gd name="connsiteX87" fmla="*/ 45601 w 123825"/>
                <a:gd name="connsiteY87" fmla="*/ 29051 h 95250"/>
                <a:gd name="connsiteX88" fmla="*/ 52268 w 123825"/>
                <a:gd name="connsiteY88" fmla="*/ 27146 h 95250"/>
                <a:gd name="connsiteX89" fmla="*/ 51316 w 123825"/>
                <a:gd name="connsiteY89" fmla="*/ 33814 h 95250"/>
                <a:gd name="connsiteX90" fmla="*/ 51316 w 123825"/>
                <a:gd name="connsiteY90" fmla="*/ 3381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23825" h="95250">
                  <a:moveTo>
                    <a:pt x="51316" y="33814"/>
                  </a:moveTo>
                  <a:lnTo>
                    <a:pt x="49411" y="37624"/>
                  </a:lnTo>
                  <a:cubicBezTo>
                    <a:pt x="48458" y="38576"/>
                    <a:pt x="48458" y="39529"/>
                    <a:pt x="47506" y="41434"/>
                  </a:cubicBezTo>
                  <a:lnTo>
                    <a:pt x="42743" y="48101"/>
                  </a:lnTo>
                  <a:lnTo>
                    <a:pt x="37981" y="54769"/>
                  </a:lnTo>
                  <a:lnTo>
                    <a:pt x="36076" y="58579"/>
                  </a:lnTo>
                  <a:lnTo>
                    <a:pt x="35123" y="60484"/>
                  </a:lnTo>
                  <a:lnTo>
                    <a:pt x="34171" y="62389"/>
                  </a:lnTo>
                  <a:lnTo>
                    <a:pt x="14168" y="89059"/>
                  </a:lnTo>
                  <a:lnTo>
                    <a:pt x="12263" y="81439"/>
                  </a:lnTo>
                  <a:lnTo>
                    <a:pt x="18931" y="83344"/>
                  </a:lnTo>
                  <a:cubicBezTo>
                    <a:pt x="20836" y="84296"/>
                    <a:pt x="22741" y="84296"/>
                    <a:pt x="25598" y="84296"/>
                  </a:cubicBezTo>
                  <a:cubicBezTo>
                    <a:pt x="27503" y="84296"/>
                    <a:pt x="29408" y="85249"/>
                    <a:pt x="32266" y="85249"/>
                  </a:cubicBezTo>
                  <a:lnTo>
                    <a:pt x="38933" y="85249"/>
                  </a:lnTo>
                  <a:lnTo>
                    <a:pt x="45601" y="84296"/>
                  </a:lnTo>
                  <a:cubicBezTo>
                    <a:pt x="46553" y="84296"/>
                    <a:pt x="48458" y="84296"/>
                    <a:pt x="48458" y="84296"/>
                  </a:cubicBezTo>
                  <a:lnTo>
                    <a:pt x="52268" y="83344"/>
                  </a:lnTo>
                  <a:cubicBezTo>
                    <a:pt x="54173" y="82391"/>
                    <a:pt x="57031" y="82391"/>
                    <a:pt x="58936" y="81439"/>
                  </a:cubicBezTo>
                  <a:lnTo>
                    <a:pt x="64651" y="79534"/>
                  </a:lnTo>
                  <a:cubicBezTo>
                    <a:pt x="66556" y="78581"/>
                    <a:pt x="68461" y="77629"/>
                    <a:pt x="70366" y="76676"/>
                  </a:cubicBezTo>
                  <a:cubicBezTo>
                    <a:pt x="72271" y="75724"/>
                    <a:pt x="74176" y="74771"/>
                    <a:pt x="76081" y="72866"/>
                  </a:cubicBezTo>
                  <a:lnTo>
                    <a:pt x="81796" y="69056"/>
                  </a:lnTo>
                  <a:lnTo>
                    <a:pt x="82748" y="68104"/>
                  </a:lnTo>
                  <a:lnTo>
                    <a:pt x="83701" y="67151"/>
                  </a:lnTo>
                  <a:lnTo>
                    <a:pt x="86558" y="64294"/>
                  </a:lnTo>
                  <a:cubicBezTo>
                    <a:pt x="90368" y="61436"/>
                    <a:pt x="93226" y="57626"/>
                    <a:pt x="96083" y="54769"/>
                  </a:cubicBezTo>
                  <a:lnTo>
                    <a:pt x="103703" y="45244"/>
                  </a:lnTo>
                  <a:lnTo>
                    <a:pt x="102751" y="48101"/>
                  </a:lnTo>
                  <a:cubicBezTo>
                    <a:pt x="104656" y="40481"/>
                    <a:pt x="106561" y="33814"/>
                    <a:pt x="108466" y="26194"/>
                  </a:cubicBezTo>
                  <a:lnTo>
                    <a:pt x="111323" y="34766"/>
                  </a:lnTo>
                  <a:lnTo>
                    <a:pt x="105608" y="30956"/>
                  </a:lnTo>
                  <a:cubicBezTo>
                    <a:pt x="103703" y="30004"/>
                    <a:pt x="101798" y="29051"/>
                    <a:pt x="99893" y="28099"/>
                  </a:cubicBezTo>
                  <a:cubicBezTo>
                    <a:pt x="97988" y="27146"/>
                    <a:pt x="95131" y="26194"/>
                    <a:pt x="93226" y="25241"/>
                  </a:cubicBezTo>
                  <a:cubicBezTo>
                    <a:pt x="90368" y="24289"/>
                    <a:pt x="88463" y="23336"/>
                    <a:pt x="86558" y="22384"/>
                  </a:cubicBezTo>
                  <a:cubicBezTo>
                    <a:pt x="84653" y="21431"/>
                    <a:pt x="82748" y="21431"/>
                    <a:pt x="79891" y="20479"/>
                  </a:cubicBezTo>
                  <a:cubicBezTo>
                    <a:pt x="78938" y="20479"/>
                    <a:pt x="77986" y="20479"/>
                    <a:pt x="77033" y="19526"/>
                  </a:cubicBezTo>
                  <a:lnTo>
                    <a:pt x="75128" y="19526"/>
                  </a:lnTo>
                  <a:cubicBezTo>
                    <a:pt x="76081" y="19526"/>
                    <a:pt x="74176" y="19526"/>
                    <a:pt x="74176" y="19526"/>
                  </a:cubicBezTo>
                  <a:lnTo>
                    <a:pt x="70366" y="19526"/>
                  </a:lnTo>
                  <a:cubicBezTo>
                    <a:pt x="69413" y="19526"/>
                    <a:pt x="67508" y="19526"/>
                    <a:pt x="66556" y="19526"/>
                  </a:cubicBezTo>
                  <a:cubicBezTo>
                    <a:pt x="64651" y="19526"/>
                    <a:pt x="62746" y="20479"/>
                    <a:pt x="59888" y="20479"/>
                  </a:cubicBezTo>
                  <a:lnTo>
                    <a:pt x="58936" y="20479"/>
                  </a:lnTo>
                  <a:cubicBezTo>
                    <a:pt x="56078" y="20479"/>
                    <a:pt x="54173" y="18574"/>
                    <a:pt x="54173" y="16669"/>
                  </a:cubicBezTo>
                  <a:cubicBezTo>
                    <a:pt x="54173" y="14764"/>
                    <a:pt x="55126" y="12859"/>
                    <a:pt x="57031" y="11906"/>
                  </a:cubicBezTo>
                  <a:cubicBezTo>
                    <a:pt x="59888" y="10954"/>
                    <a:pt x="62746" y="10001"/>
                    <a:pt x="65603" y="9049"/>
                  </a:cubicBezTo>
                  <a:cubicBezTo>
                    <a:pt x="67508" y="8096"/>
                    <a:pt x="68461" y="8096"/>
                    <a:pt x="69413" y="8096"/>
                  </a:cubicBezTo>
                  <a:lnTo>
                    <a:pt x="73223" y="7144"/>
                  </a:lnTo>
                  <a:cubicBezTo>
                    <a:pt x="74176" y="7144"/>
                    <a:pt x="74176" y="7144"/>
                    <a:pt x="76081" y="7144"/>
                  </a:cubicBezTo>
                  <a:lnTo>
                    <a:pt x="77986" y="7144"/>
                  </a:lnTo>
                  <a:cubicBezTo>
                    <a:pt x="79891" y="7144"/>
                    <a:pt x="80843" y="7144"/>
                    <a:pt x="82748" y="7144"/>
                  </a:cubicBezTo>
                  <a:cubicBezTo>
                    <a:pt x="85606" y="7144"/>
                    <a:pt x="88463" y="8096"/>
                    <a:pt x="91321" y="9049"/>
                  </a:cubicBezTo>
                  <a:cubicBezTo>
                    <a:pt x="94178" y="10001"/>
                    <a:pt x="97036" y="10954"/>
                    <a:pt x="98941" y="10954"/>
                  </a:cubicBezTo>
                  <a:cubicBezTo>
                    <a:pt x="101798" y="11906"/>
                    <a:pt x="103703" y="12859"/>
                    <a:pt x="106561" y="13811"/>
                  </a:cubicBezTo>
                  <a:cubicBezTo>
                    <a:pt x="109418" y="14764"/>
                    <a:pt x="111323" y="15716"/>
                    <a:pt x="114181" y="17621"/>
                  </a:cubicBezTo>
                  <a:lnTo>
                    <a:pt x="121801" y="22384"/>
                  </a:lnTo>
                  <a:cubicBezTo>
                    <a:pt x="124658" y="24289"/>
                    <a:pt x="125611" y="27146"/>
                    <a:pt x="124658" y="30004"/>
                  </a:cubicBezTo>
                  <a:lnTo>
                    <a:pt x="124658" y="30004"/>
                  </a:lnTo>
                  <a:cubicBezTo>
                    <a:pt x="122753" y="37624"/>
                    <a:pt x="120848" y="45244"/>
                    <a:pt x="117991" y="52864"/>
                  </a:cubicBezTo>
                  <a:lnTo>
                    <a:pt x="117991" y="53816"/>
                  </a:lnTo>
                  <a:cubicBezTo>
                    <a:pt x="117991" y="54769"/>
                    <a:pt x="117038" y="54769"/>
                    <a:pt x="117038" y="54769"/>
                  </a:cubicBezTo>
                  <a:cubicBezTo>
                    <a:pt x="113228" y="58579"/>
                    <a:pt x="109418" y="61436"/>
                    <a:pt x="105608" y="65246"/>
                  </a:cubicBezTo>
                  <a:cubicBezTo>
                    <a:pt x="101798" y="68104"/>
                    <a:pt x="97988" y="70009"/>
                    <a:pt x="94178" y="72866"/>
                  </a:cubicBezTo>
                  <a:lnTo>
                    <a:pt x="91321" y="74771"/>
                  </a:lnTo>
                  <a:lnTo>
                    <a:pt x="89416" y="75724"/>
                  </a:lnTo>
                  <a:lnTo>
                    <a:pt x="87511" y="76676"/>
                  </a:lnTo>
                  <a:lnTo>
                    <a:pt x="81796" y="80486"/>
                  </a:lnTo>
                  <a:cubicBezTo>
                    <a:pt x="79891" y="81439"/>
                    <a:pt x="77986" y="82391"/>
                    <a:pt x="75128" y="84296"/>
                  </a:cubicBezTo>
                  <a:cubicBezTo>
                    <a:pt x="73223" y="85249"/>
                    <a:pt x="71318" y="86201"/>
                    <a:pt x="68461" y="87154"/>
                  </a:cubicBezTo>
                  <a:lnTo>
                    <a:pt x="61793" y="90011"/>
                  </a:lnTo>
                  <a:cubicBezTo>
                    <a:pt x="59888" y="90964"/>
                    <a:pt x="57031" y="90964"/>
                    <a:pt x="55126" y="91916"/>
                  </a:cubicBezTo>
                  <a:lnTo>
                    <a:pt x="52268" y="92869"/>
                  </a:lnTo>
                  <a:cubicBezTo>
                    <a:pt x="50363" y="92869"/>
                    <a:pt x="49411" y="93821"/>
                    <a:pt x="48458" y="93821"/>
                  </a:cubicBezTo>
                  <a:lnTo>
                    <a:pt x="40838" y="94774"/>
                  </a:lnTo>
                  <a:lnTo>
                    <a:pt x="33218" y="94774"/>
                  </a:lnTo>
                  <a:cubicBezTo>
                    <a:pt x="30361" y="94774"/>
                    <a:pt x="28456" y="94774"/>
                    <a:pt x="25598" y="94774"/>
                  </a:cubicBezTo>
                  <a:cubicBezTo>
                    <a:pt x="22741" y="94774"/>
                    <a:pt x="20836" y="94774"/>
                    <a:pt x="17978" y="93821"/>
                  </a:cubicBezTo>
                  <a:lnTo>
                    <a:pt x="10358" y="91916"/>
                  </a:lnTo>
                  <a:cubicBezTo>
                    <a:pt x="7501" y="90964"/>
                    <a:pt x="6548" y="89059"/>
                    <a:pt x="7501" y="86201"/>
                  </a:cubicBezTo>
                  <a:cubicBezTo>
                    <a:pt x="7501" y="85249"/>
                    <a:pt x="7501" y="85249"/>
                    <a:pt x="8453" y="84296"/>
                  </a:cubicBezTo>
                  <a:lnTo>
                    <a:pt x="8453" y="84296"/>
                  </a:lnTo>
                  <a:lnTo>
                    <a:pt x="28456" y="57626"/>
                  </a:lnTo>
                  <a:lnTo>
                    <a:pt x="29408" y="55721"/>
                  </a:lnTo>
                  <a:lnTo>
                    <a:pt x="30361" y="53816"/>
                  </a:lnTo>
                  <a:lnTo>
                    <a:pt x="32266" y="50006"/>
                  </a:lnTo>
                  <a:lnTo>
                    <a:pt x="37028" y="43339"/>
                  </a:lnTo>
                  <a:lnTo>
                    <a:pt x="41791" y="36671"/>
                  </a:lnTo>
                  <a:cubicBezTo>
                    <a:pt x="41791" y="35719"/>
                    <a:pt x="42743" y="34766"/>
                    <a:pt x="43696" y="32861"/>
                  </a:cubicBezTo>
                  <a:lnTo>
                    <a:pt x="45601" y="29051"/>
                  </a:lnTo>
                  <a:cubicBezTo>
                    <a:pt x="46553" y="27146"/>
                    <a:pt x="49411" y="26194"/>
                    <a:pt x="52268" y="27146"/>
                  </a:cubicBezTo>
                  <a:cubicBezTo>
                    <a:pt x="51316" y="29051"/>
                    <a:pt x="52268" y="31909"/>
                    <a:pt x="51316" y="33814"/>
                  </a:cubicBezTo>
                  <a:lnTo>
                    <a:pt x="51316" y="3381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3675263" y="6119655"/>
              <a:ext cx="175794" cy="117197"/>
            </a:xfrm>
            <a:custGeom>
              <a:avLst/>
              <a:gdLst>
                <a:gd name="connsiteX0" fmla="*/ 76097 w 114300"/>
                <a:gd name="connsiteY0" fmla="*/ 19612 h 76200"/>
                <a:gd name="connsiteX1" fmla="*/ 61810 w 114300"/>
                <a:gd name="connsiteY1" fmla="*/ 31995 h 76200"/>
                <a:gd name="connsiteX2" fmla="*/ 47522 w 114300"/>
                <a:gd name="connsiteY2" fmla="*/ 43425 h 76200"/>
                <a:gd name="connsiteX3" fmla="*/ 17995 w 114300"/>
                <a:gd name="connsiteY3" fmla="*/ 66285 h 76200"/>
                <a:gd name="connsiteX4" fmla="*/ 17042 w 114300"/>
                <a:gd name="connsiteY4" fmla="*/ 58665 h 76200"/>
                <a:gd name="connsiteX5" fmla="*/ 17042 w 114300"/>
                <a:gd name="connsiteY5" fmla="*/ 58665 h 76200"/>
                <a:gd name="connsiteX6" fmla="*/ 26567 w 114300"/>
                <a:gd name="connsiteY6" fmla="*/ 64380 h 76200"/>
                <a:gd name="connsiteX7" fmla="*/ 37045 w 114300"/>
                <a:gd name="connsiteY7" fmla="*/ 67237 h 76200"/>
                <a:gd name="connsiteX8" fmla="*/ 42760 w 114300"/>
                <a:gd name="connsiteY8" fmla="*/ 67237 h 76200"/>
                <a:gd name="connsiteX9" fmla="*/ 48475 w 114300"/>
                <a:gd name="connsiteY9" fmla="*/ 66285 h 76200"/>
                <a:gd name="connsiteX10" fmla="*/ 58952 w 114300"/>
                <a:gd name="connsiteY10" fmla="*/ 62475 h 76200"/>
                <a:gd name="connsiteX11" fmla="*/ 63715 w 114300"/>
                <a:gd name="connsiteY11" fmla="*/ 60570 h 76200"/>
                <a:gd name="connsiteX12" fmla="*/ 69430 w 114300"/>
                <a:gd name="connsiteY12" fmla="*/ 58665 h 76200"/>
                <a:gd name="connsiteX13" fmla="*/ 79907 w 114300"/>
                <a:gd name="connsiteY13" fmla="*/ 54855 h 76200"/>
                <a:gd name="connsiteX14" fmla="*/ 90385 w 114300"/>
                <a:gd name="connsiteY14" fmla="*/ 51045 h 76200"/>
                <a:gd name="connsiteX15" fmla="*/ 100862 w 114300"/>
                <a:gd name="connsiteY15" fmla="*/ 47235 h 76200"/>
                <a:gd name="connsiteX16" fmla="*/ 100862 w 114300"/>
                <a:gd name="connsiteY16" fmla="*/ 47235 h 76200"/>
                <a:gd name="connsiteX17" fmla="*/ 107530 w 114300"/>
                <a:gd name="connsiteY17" fmla="*/ 50092 h 76200"/>
                <a:gd name="connsiteX18" fmla="*/ 106577 w 114300"/>
                <a:gd name="connsiteY18" fmla="*/ 54855 h 76200"/>
                <a:gd name="connsiteX19" fmla="*/ 96100 w 114300"/>
                <a:gd name="connsiteY19" fmla="*/ 63427 h 76200"/>
                <a:gd name="connsiteX20" fmla="*/ 84670 w 114300"/>
                <a:gd name="connsiteY20" fmla="*/ 69142 h 76200"/>
                <a:gd name="connsiteX21" fmla="*/ 73240 w 114300"/>
                <a:gd name="connsiteY21" fmla="*/ 72952 h 76200"/>
                <a:gd name="connsiteX22" fmla="*/ 67525 w 114300"/>
                <a:gd name="connsiteY22" fmla="*/ 73905 h 76200"/>
                <a:gd name="connsiteX23" fmla="*/ 65620 w 114300"/>
                <a:gd name="connsiteY23" fmla="*/ 73905 h 76200"/>
                <a:gd name="connsiteX24" fmla="*/ 63715 w 114300"/>
                <a:gd name="connsiteY24" fmla="*/ 73905 h 76200"/>
                <a:gd name="connsiteX25" fmla="*/ 60857 w 114300"/>
                <a:gd name="connsiteY25" fmla="*/ 73905 h 76200"/>
                <a:gd name="connsiteX26" fmla="*/ 47522 w 114300"/>
                <a:gd name="connsiteY26" fmla="*/ 72952 h 76200"/>
                <a:gd name="connsiteX27" fmla="*/ 40855 w 114300"/>
                <a:gd name="connsiteY27" fmla="*/ 72000 h 76200"/>
                <a:gd name="connsiteX28" fmla="*/ 34187 w 114300"/>
                <a:gd name="connsiteY28" fmla="*/ 71047 h 76200"/>
                <a:gd name="connsiteX29" fmla="*/ 21805 w 114300"/>
                <a:gd name="connsiteY29" fmla="*/ 68190 h 76200"/>
                <a:gd name="connsiteX30" fmla="*/ 9422 w 114300"/>
                <a:gd name="connsiteY30" fmla="*/ 63427 h 76200"/>
                <a:gd name="connsiteX31" fmla="*/ 9422 w 114300"/>
                <a:gd name="connsiteY31" fmla="*/ 63427 h 76200"/>
                <a:gd name="connsiteX32" fmla="*/ 7517 w 114300"/>
                <a:gd name="connsiteY32" fmla="*/ 56760 h 76200"/>
                <a:gd name="connsiteX33" fmla="*/ 8470 w 114300"/>
                <a:gd name="connsiteY33" fmla="*/ 54855 h 76200"/>
                <a:gd name="connsiteX34" fmla="*/ 8470 w 114300"/>
                <a:gd name="connsiteY34" fmla="*/ 54855 h 76200"/>
                <a:gd name="connsiteX35" fmla="*/ 37997 w 114300"/>
                <a:gd name="connsiteY35" fmla="*/ 31995 h 76200"/>
                <a:gd name="connsiteX36" fmla="*/ 52285 w 114300"/>
                <a:gd name="connsiteY36" fmla="*/ 20565 h 76200"/>
                <a:gd name="connsiteX37" fmla="*/ 66572 w 114300"/>
                <a:gd name="connsiteY37" fmla="*/ 8182 h 76200"/>
                <a:gd name="connsiteX38" fmla="*/ 66572 w 114300"/>
                <a:gd name="connsiteY38" fmla="*/ 8182 h 76200"/>
                <a:gd name="connsiteX39" fmla="*/ 73240 w 114300"/>
                <a:gd name="connsiteY39" fmla="*/ 9135 h 76200"/>
                <a:gd name="connsiteX40" fmla="*/ 76097 w 114300"/>
                <a:gd name="connsiteY40" fmla="*/ 1961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4300" h="76200">
                  <a:moveTo>
                    <a:pt x="76097" y="19612"/>
                  </a:moveTo>
                  <a:lnTo>
                    <a:pt x="61810" y="31995"/>
                  </a:lnTo>
                  <a:cubicBezTo>
                    <a:pt x="57047" y="35805"/>
                    <a:pt x="52285" y="39615"/>
                    <a:pt x="47522" y="43425"/>
                  </a:cubicBezTo>
                  <a:lnTo>
                    <a:pt x="17995" y="66285"/>
                  </a:lnTo>
                  <a:lnTo>
                    <a:pt x="17042" y="58665"/>
                  </a:lnTo>
                  <a:lnTo>
                    <a:pt x="17042" y="58665"/>
                  </a:lnTo>
                  <a:cubicBezTo>
                    <a:pt x="19900" y="60570"/>
                    <a:pt x="23710" y="62475"/>
                    <a:pt x="26567" y="64380"/>
                  </a:cubicBezTo>
                  <a:cubicBezTo>
                    <a:pt x="30377" y="65332"/>
                    <a:pt x="34187" y="66285"/>
                    <a:pt x="37045" y="67237"/>
                  </a:cubicBezTo>
                  <a:cubicBezTo>
                    <a:pt x="38950" y="67237"/>
                    <a:pt x="40855" y="67237"/>
                    <a:pt x="42760" y="67237"/>
                  </a:cubicBezTo>
                  <a:cubicBezTo>
                    <a:pt x="44665" y="67237"/>
                    <a:pt x="46570" y="67237"/>
                    <a:pt x="48475" y="66285"/>
                  </a:cubicBezTo>
                  <a:cubicBezTo>
                    <a:pt x="52285" y="65332"/>
                    <a:pt x="56095" y="64380"/>
                    <a:pt x="58952" y="62475"/>
                  </a:cubicBezTo>
                  <a:lnTo>
                    <a:pt x="63715" y="60570"/>
                  </a:lnTo>
                  <a:cubicBezTo>
                    <a:pt x="65620" y="59617"/>
                    <a:pt x="67525" y="59617"/>
                    <a:pt x="69430" y="58665"/>
                  </a:cubicBezTo>
                  <a:lnTo>
                    <a:pt x="79907" y="54855"/>
                  </a:lnTo>
                  <a:lnTo>
                    <a:pt x="90385" y="51045"/>
                  </a:lnTo>
                  <a:cubicBezTo>
                    <a:pt x="94195" y="50092"/>
                    <a:pt x="97052" y="49140"/>
                    <a:pt x="100862" y="47235"/>
                  </a:cubicBezTo>
                  <a:lnTo>
                    <a:pt x="100862" y="47235"/>
                  </a:lnTo>
                  <a:cubicBezTo>
                    <a:pt x="103720" y="46282"/>
                    <a:pt x="106577" y="47235"/>
                    <a:pt x="107530" y="50092"/>
                  </a:cubicBezTo>
                  <a:cubicBezTo>
                    <a:pt x="108482" y="51997"/>
                    <a:pt x="107530" y="53902"/>
                    <a:pt x="106577" y="54855"/>
                  </a:cubicBezTo>
                  <a:cubicBezTo>
                    <a:pt x="103720" y="58665"/>
                    <a:pt x="99910" y="61522"/>
                    <a:pt x="96100" y="63427"/>
                  </a:cubicBezTo>
                  <a:cubicBezTo>
                    <a:pt x="92290" y="65332"/>
                    <a:pt x="88480" y="67237"/>
                    <a:pt x="84670" y="69142"/>
                  </a:cubicBezTo>
                  <a:cubicBezTo>
                    <a:pt x="80860" y="71047"/>
                    <a:pt x="77050" y="72000"/>
                    <a:pt x="73240" y="72952"/>
                  </a:cubicBezTo>
                  <a:cubicBezTo>
                    <a:pt x="71335" y="73905"/>
                    <a:pt x="69430" y="73905"/>
                    <a:pt x="67525" y="73905"/>
                  </a:cubicBezTo>
                  <a:lnTo>
                    <a:pt x="65620" y="73905"/>
                  </a:lnTo>
                  <a:cubicBezTo>
                    <a:pt x="64667" y="73905"/>
                    <a:pt x="64667" y="73905"/>
                    <a:pt x="63715" y="73905"/>
                  </a:cubicBezTo>
                  <a:lnTo>
                    <a:pt x="60857" y="73905"/>
                  </a:lnTo>
                  <a:cubicBezTo>
                    <a:pt x="56095" y="73905"/>
                    <a:pt x="52285" y="73905"/>
                    <a:pt x="47522" y="72952"/>
                  </a:cubicBezTo>
                  <a:cubicBezTo>
                    <a:pt x="45617" y="72952"/>
                    <a:pt x="43712" y="72952"/>
                    <a:pt x="40855" y="72000"/>
                  </a:cubicBezTo>
                  <a:cubicBezTo>
                    <a:pt x="38950" y="72000"/>
                    <a:pt x="37045" y="72000"/>
                    <a:pt x="34187" y="71047"/>
                  </a:cubicBezTo>
                  <a:cubicBezTo>
                    <a:pt x="30377" y="70095"/>
                    <a:pt x="25615" y="69142"/>
                    <a:pt x="21805" y="68190"/>
                  </a:cubicBezTo>
                  <a:cubicBezTo>
                    <a:pt x="17995" y="67237"/>
                    <a:pt x="14185" y="65332"/>
                    <a:pt x="9422" y="63427"/>
                  </a:cubicBezTo>
                  <a:lnTo>
                    <a:pt x="9422" y="63427"/>
                  </a:lnTo>
                  <a:cubicBezTo>
                    <a:pt x="7517" y="62475"/>
                    <a:pt x="6565" y="59617"/>
                    <a:pt x="7517" y="56760"/>
                  </a:cubicBezTo>
                  <a:cubicBezTo>
                    <a:pt x="7517" y="55807"/>
                    <a:pt x="8470" y="55807"/>
                    <a:pt x="8470" y="54855"/>
                  </a:cubicBezTo>
                  <a:lnTo>
                    <a:pt x="8470" y="54855"/>
                  </a:lnTo>
                  <a:lnTo>
                    <a:pt x="37997" y="31995"/>
                  </a:lnTo>
                  <a:cubicBezTo>
                    <a:pt x="42760" y="28185"/>
                    <a:pt x="47522" y="24375"/>
                    <a:pt x="52285" y="20565"/>
                  </a:cubicBezTo>
                  <a:lnTo>
                    <a:pt x="66572" y="8182"/>
                  </a:lnTo>
                  <a:lnTo>
                    <a:pt x="66572" y="8182"/>
                  </a:lnTo>
                  <a:cubicBezTo>
                    <a:pt x="68477" y="6277"/>
                    <a:pt x="71335" y="7230"/>
                    <a:pt x="73240" y="9135"/>
                  </a:cubicBezTo>
                  <a:cubicBezTo>
                    <a:pt x="78955" y="14850"/>
                    <a:pt x="78955" y="18660"/>
                    <a:pt x="76097" y="1961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3927803" y="6073999"/>
              <a:ext cx="146495" cy="117197"/>
            </a:xfrm>
            <a:custGeom>
              <a:avLst/>
              <a:gdLst>
                <a:gd name="connsiteX0" fmla="*/ 17621 w 95250"/>
                <a:gd name="connsiteY0" fmla="*/ 35967 h 76200"/>
                <a:gd name="connsiteX1" fmla="*/ 18574 w 95250"/>
                <a:gd name="connsiteY1" fmla="*/ 40729 h 76200"/>
                <a:gd name="connsiteX2" fmla="*/ 18574 w 95250"/>
                <a:gd name="connsiteY2" fmla="*/ 45492 h 76200"/>
                <a:gd name="connsiteX3" fmla="*/ 17621 w 95250"/>
                <a:gd name="connsiteY3" fmla="*/ 56922 h 76200"/>
                <a:gd name="connsiteX4" fmla="*/ 10954 w 95250"/>
                <a:gd name="connsiteY4" fmla="*/ 52159 h 76200"/>
                <a:gd name="connsiteX5" fmla="*/ 20479 w 95250"/>
                <a:gd name="connsiteY5" fmla="*/ 49301 h 76200"/>
                <a:gd name="connsiteX6" fmla="*/ 30004 w 95250"/>
                <a:gd name="connsiteY6" fmla="*/ 47397 h 76200"/>
                <a:gd name="connsiteX7" fmla="*/ 39529 w 95250"/>
                <a:gd name="connsiteY7" fmla="*/ 46444 h 76200"/>
                <a:gd name="connsiteX8" fmla="*/ 44291 w 95250"/>
                <a:gd name="connsiteY8" fmla="*/ 46444 h 76200"/>
                <a:gd name="connsiteX9" fmla="*/ 49054 w 95250"/>
                <a:gd name="connsiteY9" fmla="*/ 46444 h 76200"/>
                <a:gd name="connsiteX10" fmla="*/ 58579 w 95250"/>
                <a:gd name="connsiteY10" fmla="*/ 48349 h 76200"/>
                <a:gd name="connsiteX11" fmla="*/ 63341 w 95250"/>
                <a:gd name="connsiteY11" fmla="*/ 50254 h 76200"/>
                <a:gd name="connsiteX12" fmla="*/ 68104 w 95250"/>
                <a:gd name="connsiteY12" fmla="*/ 52159 h 76200"/>
                <a:gd name="connsiteX13" fmla="*/ 76676 w 95250"/>
                <a:gd name="connsiteY13" fmla="*/ 56922 h 76200"/>
                <a:gd name="connsiteX14" fmla="*/ 85249 w 95250"/>
                <a:gd name="connsiteY14" fmla="*/ 63589 h 76200"/>
                <a:gd name="connsiteX15" fmla="*/ 74771 w 95250"/>
                <a:gd name="connsiteY15" fmla="*/ 65494 h 76200"/>
                <a:gd name="connsiteX16" fmla="*/ 76676 w 95250"/>
                <a:gd name="connsiteY16" fmla="*/ 52159 h 76200"/>
                <a:gd name="connsiteX17" fmla="*/ 78581 w 95250"/>
                <a:gd name="connsiteY17" fmla="*/ 45492 h 76200"/>
                <a:gd name="connsiteX18" fmla="*/ 79534 w 95250"/>
                <a:gd name="connsiteY18" fmla="*/ 38824 h 76200"/>
                <a:gd name="connsiteX19" fmla="*/ 80486 w 95250"/>
                <a:gd name="connsiteY19" fmla="*/ 32157 h 76200"/>
                <a:gd name="connsiteX20" fmla="*/ 81439 w 95250"/>
                <a:gd name="connsiteY20" fmla="*/ 28347 h 76200"/>
                <a:gd name="connsiteX21" fmla="*/ 82391 w 95250"/>
                <a:gd name="connsiteY21" fmla="*/ 25489 h 76200"/>
                <a:gd name="connsiteX22" fmla="*/ 84296 w 95250"/>
                <a:gd name="connsiteY22" fmla="*/ 11201 h 76200"/>
                <a:gd name="connsiteX23" fmla="*/ 90011 w 95250"/>
                <a:gd name="connsiteY23" fmla="*/ 7392 h 76200"/>
                <a:gd name="connsiteX24" fmla="*/ 93821 w 95250"/>
                <a:gd name="connsiteY24" fmla="*/ 11201 h 76200"/>
                <a:gd name="connsiteX25" fmla="*/ 95726 w 95250"/>
                <a:gd name="connsiteY25" fmla="*/ 25489 h 76200"/>
                <a:gd name="connsiteX26" fmla="*/ 95726 w 95250"/>
                <a:gd name="connsiteY26" fmla="*/ 29299 h 76200"/>
                <a:gd name="connsiteX27" fmla="*/ 95726 w 95250"/>
                <a:gd name="connsiteY27" fmla="*/ 33109 h 76200"/>
                <a:gd name="connsiteX28" fmla="*/ 94774 w 95250"/>
                <a:gd name="connsiteY28" fmla="*/ 40729 h 76200"/>
                <a:gd name="connsiteX29" fmla="*/ 93821 w 95250"/>
                <a:gd name="connsiteY29" fmla="*/ 48349 h 76200"/>
                <a:gd name="connsiteX30" fmla="*/ 91916 w 95250"/>
                <a:gd name="connsiteY30" fmla="*/ 55969 h 76200"/>
                <a:gd name="connsiteX31" fmla="*/ 86201 w 95250"/>
                <a:gd name="connsiteY31" fmla="*/ 70257 h 76200"/>
                <a:gd name="connsiteX32" fmla="*/ 85249 w 95250"/>
                <a:gd name="connsiteY32" fmla="*/ 72162 h 76200"/>
                <a:gd name="connsiteX33" fmla="*/ 77629 w 95250"/>
                <a:gd name="connsiteY33" fmla="*/ 75019 h 76200"/>
                <a:gd name="connsiteX34" fmla="*/ 74771 w 95250"/>
                <a:gd name="connsiteY34" fmla="*/ 72162 h 76200"/>
                <a:gd name="connsiteX35" fmla="*/ 70009 w 95250"/>
                <a:gd name="connsiteY35" fmla="*/ 65494 h 76200"/>
                <a:gd name="connsiteX36" fmla="*/ 67151 w 95250"/>
                <a:gd name="connsiteY36" fmla="*/ 62637 h 76200"/>
                <a:gd name="connsiteX37" fmla="*/ 63341 w 95250"/>
                <a:gd name="connsiteY37" fmla="*/ 60732 h 76200"/>
                <a:gd name="connsiteX38" fmla="*/ 59531 w 95250"/>
                <a:gd name="connsiteY38" fmla="*/ 58826 h 76200"/>
                <a:gd name="connsiteX39" fmla="*/ 55721 w 95250"/>
                <a:gd name="connsiteY39" fmla="*/ 57874 h 76200"/>
                <a:gd name="connsiteX40" fmla="*/ 47149 w 95250"/>
                <a:gd name="connsiteY40" fmla="*/ 56922 h 76200"/>
                <a:gd name="connsiteX41" fmla="*/ 42386 w 95250"/>
                <a:gd name="connsiteY41" fmla="*/ 56922 h 76200"/>
                <a:gd name="connsiteX42" fmla="*/ 37624 w 95250"/>
                <a:gd name="connsiteY42" fmla="*/ 56922 h 76200"/>
                <a:gd name="connsiteX43" fmla="*/ 29051 w 95250"/>
                <a:gd name="connsiteY43" fmla="*/ 57874 h 76200"/>
                <a:gd name="connsiteX44" fmla="*/ 20479 w 95250"/>
                <a:gd name="connsiteY44" fmla="*/ 59779 h 76200"/>
                <a:gd name="connsiteX45" fmla="*/ 12859 w 95250"/>
                <a:gd name="connsiteY45" fmla="*/ 62637 h 76200"/>
                <a:gd name="connsiteX46" fmla="*/ 12859 w 95250"/>
                <a:gd name="connsiteY46" fmla="*/ 62637 h 76200"/>
                <a:gd name="connsiteX47" fmla="*/ 7144 w 95250"/>
                <a:gd name="connsiteY47" fmla="*/ 59779 h 76200"/>
                <a:gd name="connsiteX48" fmla="*/ 7144 w 95250"/>
                <a:gd name="connsiteY48" fmla="*/ 57874 h 76200"/>
                <a:gd name="connsiteX49" fmla="*/ 8096 w 95250"/>
                <a:gd name="connsiteY49" fmla="*/ 48349 h 76200"/>
                <a:gd name="connsiteX50" fmla="*/ 8096 w 95250"/>
                <a:gd name="connsiteY50" fmla="*/ 43587 h 76200"/>
                <a:gd name="connsiteX51" fmla="*/ 7144 w 95250"/>
                <a:gd name="connsiteY51" fmla="*/ 38824 h 76200"/>
                <a:gd name="connsiteX52" fmla="*/ 7144 w 95250"/>
                <a:gd name="connsiteY52" fmla="*/ 38824 h 76200"/>
                <a:gd name="connsiteX53" fmla="*/ 10954 w 95250"/>
                <a:gd name="connsiteY53" fmla="*/ 33109 h 76200"/>
                <a:gd name="connsiteX54" fmla="*/ 17621 w 95250"/>
                <a:gd name="connsiteY54" fmla="*/ 359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50" h="76200">
                  <a:moveTo>
                    <a:pt x="17621" y="35967"/>
                  </a:moveTo>
                  <a:lnTo>
                    <a:pt x="18574" y="40729"/>
                  </a:lnTo>
                  <a:cubicBezTo>
                    <a:pt x="18574" y="42634"/>
                    <a:pt x="19526" y="43587"/>
                    <a:pt x="18574" y="45492"/>
                  </a:cubicBezTo>
                  <a:lnTo>
                    <a:pt x="17621" y="56922"/>
                  </a:lnTo>
                  <a:lnTo>
                    <a:pt x="10954" y="52159"/>
                  </a:lnTo>
                  <a:cubicBezTo>
                    <a:pt x="13811" y="51207"/>
                    <a:pt x="17621" y="49301"/>
                    <a:pt x="20479" y="49301"/>
                  </a:cubicBezTo>
                  <a:cubicBezTo>
                    <a:pt x="23336" y="48349"/>
                    <a:pt x="27146" y="48349"/>
                    <a:pt x="30004" y="47397"/>
                  </a:cubicBezTo>
                  <a:cubicBezTo>
                    <a:pt x="32861" y="47397"/>
                    <a:pt x="36671" y="46444"/>
                    <a:pt x="39529" y="46444"/>
                  </a:cubicBezTo>
                  <a:lnTo>
                    <a:pt x="44291" y="46444"/>
                  </a:lnTo>
                  <a:cubicBezTo>
                    <a:pt x="46196" y="46444"/>
                    <a:pt x="47149" y="46444"/>
                    <a:pt x="49054" y="46444"/>
                  </a:cubicBezTo>
                  <a:cubicBezTo>
                    <a:pt x="51911" y="46444"/>
                    <a:pt x="55721" y="47397"/>
                    <a:pt x="58579" y="48349"/>
                  </a:cubicBezTo>
                  <a:cubicBezTo>
                    <a:pt x="60484" y="48349"/>
                    <a:pt x="61436" y="49301"/>
                    <a:pt x="63341" y="50254"/>
                  </a:cubicBezTo>
                  <a:cubicBezTo>
                    <a:pt x="65246" y="51207"/>
                    <a:pt x="66199" y="51207"/>
                    <a:pt x="68104" y="52159"/>
                  </a:cubicBezTo>
                  <a:cubicBezTo>
                    <a:pt x="70961" y="53112"/>
                    <a:pt x="73819" y="55017"/>
                    <a:pt x="76676" y="56922"/>
                  </a:cubicBezTo>
                  <a:cubicBezTo>
                    <a:pt x="79534" y="58826"/>
                    <a:pt x="82391" y="60732"/>
                    <a:pt x="85249" y="63589"/>
                  </a:cubicBezTo>
                  <a:lnTo>
                    <a:pt x="74771" y="65494"/>
                  </a:lnTo>
                  <a:cubicBezTo>
                    <a:pt x="74771" y="60732"/>
                    <a:pt x="75724" y="55969"/>
                    <a:pt x="76676" y="52159"/>
                  </a:cubicBezTo>
                  <a:cubicBezTo>
                    <a:pt x="76676" y="50254"/>
                    <a:pt x="77629" y="47397"/>
                    <a:pt x="78581" y="45492"/>
                  </a:cubicBezTo>
                  <a:cubicBezTo>
                    <a:pt x="78581" y="43587"/>
                    <a:pt x="79534" y="40729"/>
                    <a:pt x="79534" y="38824"/>
                  </a:cubicBezTo>
                  <a:cubicBezTo>
                    <a:pt x="79534" y="36919"/>
                    <a:pt x="80486" y="34062"/>
                    <a:pt x="80486" y="32157"/>
                  </a:cubicBezTo>
                  <a:lnTo>
                    <a:pt x="81439" y="28347"/>
                  </a:lnTo>
                  <a:cubicBezTo>
                    <a:pt x="81439" y="27394"/>
                    <a:pt x="82391" y="25489"/>
                    <a:pt x="82391" y="25489"/>
                  </a:cubicBezTo>
                  <a:cubicBezTo>
                    <a:pt x="83344" y="20726"/>
                    <a:pt x="83344" y="15964"/>
                    <a:pt x="84296" y="11201"/>
                  </a:cubicBezTo>
                  <a:cubicBezTo>
                    <a:pt x="85249" y="8344"/>
                    <a:pt x="87154" y="6439"/>
                    <a:pt x="90011" y="7392"/>
                  </a:cubicBezTo>
                  <a:cubicBezTo>
                    <a:pt x="91916" y="7392"/>
                    <a:pt x="93821" y="9297"/>
                    <a:pt x="93821" y="11201"/>
                  </a:cubicBezTo>
                  <a:cubicBezTo>
                    <a:pt x="94774" y="15964"/>
                    <a:pt x="95726" y="20726"/>
                    <a:pt x="95726" y="25489"/>
                  </a:cubicBezTo>
                  <a:cubicBezTo>
                    <a:pt x="95726" y="27394"/>
                    <a:pt x="95726" y="28347"/>
                    <a:pt x="95726" y="29299"/>
                  </a:cubicBezTo>
                  <a:lnTo>
                    <a:pt x="95726" y="33109"/>
                  </a:lnTo>
                  <a:cubicBezTo>
                    <a:pt x="95726" y="35967"/>
                    <a:pt x="95726" y="37872"/>
                    <a:pt x="94774" y="40729"/>
                  </a:cubicBezTo>
                  <a:cubicBezTo>
                    <a:pt x="94774" y="43587"/>
                    <a:pt x="93821" y="45492"/>
                    <a:pt x="93821" y="48349"/>
                  </a:cubicBezTo>
                  <a:cubicBezTo>
                    <a:pt x="92869" y="51207"/>
                    <a:pt x="92869" y="53112"/>
                    <a:pt x="91916" y="55969"/>
                  </a:cubicBezTo>
                  <a:cubicBezTo>
                    <a:pt x="90964" y="60732"/>
                    <a:pt x="88106" y="65494"/>
                    <a:pt x="86201" y="70257"/>
                  </a:cubicBezTo>
                  <a:lnTo>
                    <a:pt x="85249" y="72162"/>
                  </a:lnTo>
                  <a:cubicBezTo>
                    <a:pt x="84296" y="75019"/>
                    <a:pt x="80486" y="75972"/>
                    <a:pt x="77629" y="75019"/>
                  </a:cubicBezTo>
                  <a:cubicBezTo>
                    <a:pt x="76676" y="74067"/>
                    <a:pt x="75724" y="74067"/>
                    <a:pt x="74771" y="72162"/>
                  </a:cubicBezTo>
                  <a:cubicBezTo>
                    <a:pt x="73819" y="70257"/>
                    <a:pt x="71914" y="67399"/>
                    <a:pt x="70009" y="65494"/>
                  </a:cubicBezTo>
                  <a:cubicBezTo>
                    <a:pt x="69056" y="64542"/>
                    <a:pt x="68104" y="63589"/>
                    <a:pt x="67151" y="62637"/>
                  </a:cubicBezTo>
                  <a:cubicBezTo>
                    <a:pt x="66199" y="61684"/>
                    <a:pt x="65246" y="61684"/>
                    <a:pt x="63341" y="60732"/>
                  </a:cubicBezTo>
                  <a:cubicBezTo>
                    <a:pt x="62389" y="59779"/>
                    <a:pt x="60484" y="59779"/>
                    <a:pt x="59531" y="58826"/>
                  </a:cubicBezTo>
                  <a:cubicBezTo>
                    <a:pt x="58579" y="57874"/>
                    <a:pt x="56674" y="57874"/>
                    <a:pt x="55721" y="57874"/>
                  </a:cubicBezTo>
                  <a:cubicBezTo>
                    <a:pt x="52864" y="56922"/>
                    <a:pt x="50006" y="56922"/>
                    <a:pt x="47149" y="56922"/>
                  </a:cubicBezTo>
                  <a:lnTo>
                    <a:pt x="42386" y="56922"/>
                  </a:lnTo>
                  <a:lnTo>
                    <a:pt x="37624" y="56922"/>
                  </a:lnTo>
                  <a:cubicBezTo>
                    <a:pt x="34766" y="56922"/>
                    <a:pt x="31909" y="56922"/>
                    <a:pt x="29051" y="57874"/>
                  </a:cubicBezTo>
                  <a:cubicBezTo>
                    <a:pt x="26194" y="57874"/>
                    <a:pt x="23336" y="58826"/>
                    <a:pt x="20479" y="59779"/>
                  </a:cubicBezTo>
                  <a:cubicBezTo>
                    <a:pt x="17621" y="59779"/>
                    <a:pt x="15716" y="61684"/>
                    <a:pt x="12859" y="62637"/>
                  </a:cubicBezTo>
                  <a:lnTo>
                    <a:pt x="12859" y="62637"/>
                  </a:lnTo>
                  <a:cubicBezTo>
                    <a:pt x="10001" y="63589"/>
                    <a:pt x="7144" y="61684"/>
                    <a:pt x="7144" y="59779"/>
                  </a:cubicBezTo>
                  <a:cubicBezTo>
                    <a:pt x="7144" y="58826"/>
                    <a:pt x="7144" y="58826"/>
                    <a:pt x="7144" y="57874"/>
                  </a:cubicBezTo>
                  <a:lnTo>
                    <a:pt x="8096" y="48349"/>
                  </a:lnTo>
                  <a:cubicBezTo>
                    <a:pt x="8096" y="46444"/>
                    <a:pt x="8096" y="44539"/>
                    <a:pt x="8096" y="43587"/>
                  </a:cubicBezTo>
                  <a:lnTo>
                    <a:pt x="7144" y="38824"/>
                  </a:lnTo>
                  <a:lnTo>
                    <a:pt x="7144" y="38824"/>
                  </a:lnTo>
                  <a:cubicBezTo>
                    <a:pt x="7144" y="35967"/>
                    <a:pt x="9049" y="34062"/>
                    <a:pt x="10954" y="33109"/>
                  </a:cubicBezTo>
                  <a:cubicBezTo>
                    <a:pt x="14764" y="31204"/>
                    <a:pt x="17621" y="33109"/>
                    <a:pt x="17621" y="35967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3920480" y="6144166"/>
              <a:ext cx="43949" cy="43948"/>
            </a:xfrm>
            <a:custGeom>
              <a:avLst/>
              <a:gdLst>
                <a:gd name="connsiteX0" fmla="*/ 23336 w 28575"/>
                <a:gd name="connsiteY0" fmla="*/ 12263 h 28575"/>
                <a:gd name="connsiteX1" fmla="*/ 23336 w 28575"/>
                <a:gd name="connsiteY1" fmla="*/ 14168 h 28575"/>
                <a:gd name="connsiteX2" fmla="*/ 22384 w 28575"/>
                <a:gd name="connsiteY2" fmla="*/ 16073 h 28575"/>
                <a:gd name="connsiteX3" fmla="*/ 21431 w 28575"/>
                <a:gd name="connsiteY3" fmla="*/ 18931 h 28575"/>
                <a:gd name="connsiteX4" fmla="*/ 24289 w 28575"/>
                <a:gd name="connsiteY4" fmla="*/ 21788 h 28575"/>
                <a:gd name="connsiteX5" fmla="*/ 24289 w 28575"/>
                <a:gd name="connsiteY5" fmla="*/ 22741 h 28575"/>
                <a:gd name="connsiteX6" fmla="*/ 23336 w 28575"/>
                <a:gd name="connsiteY6" fmla="*/ 23693 h 28575"/>
                <a:gd name="connsiteX7" fmla="*/ 19526 w 28575"/>
                <a:gd name="connsiteY7" fmla="*/ 25598 h 28575"/>
                <a:gd name="connsiteX8" fmla="*/ 10001 w 28575"/>
                <a:gd name="connsiteY8" fmla="*/ 23693 h 28575"/>
                <a:gd name="connsiteX9" fmla="*/ 7144 w 28575"/>
                <a:gd name="connsiteY9" fmla="*/ 20836 h 28575"/>
                <a:gd name="connsiteX10" fmla="*/ 7144 w 28575"/>
                <a:gd name="connsiteY10" fmla="*/ 19883 h 28575"/>
                <a:gd name="connsiteX11" fmla="*/ 8096 w 28575"/>
                <a:gd name="connsiteY11" fmla="*/ 18931 h 28575"/>
                <a:gd name="connsiteX12" fmla="*/ 11906 w 28575"/>
                <a:gd name="connsiteY12" fmla="*/ 17026 h 28575"/>
                <a:gd name="connsiteX13" fmla="*/ 11906 w 28575"/>
                <a:gd name="connsiteY13" fmla="*/ 14168 h 28575"/>
                <a:gd name="connsiteX14" fmla="*/ 11906 w 28575"/>
                <a:gd name="connsiteY14" fmla="*/ 12263 h 28575"/>
                <a:gd name="connsiteX15" fmla="*/ 11906 w 28575"/>
                <a:gd name="connsiteY15" fmla="*/ 10358 h 28575"/>
                <a:gd name="connsiteX16" fmla="*/ 17621 w 28575"/>
                <a:gd name="connsiteY16" fmla="*/ 7501 h 28575"/>
                <a:gd name="connsiteX17" fmla="*/ 23336 w 28575"/>
                <a:gd name="connsiteY17" fmla="*/ 1226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575" h="28575">
                  <a:moveTo>
                    <a:pt x="23336" y="12263"/>
                  </a:moveTo>
                  <a:cubicBezTo>
                    <a:pt x="23336" y="12263"/>
                    <a:pt x="23336" y="13216"/>
                    <a:pt x="23336" y="14168"/>
                  </a:cubicBezTo>
                  <a:cubicBezTo>
                    <a:pt x="23336" y="15121"/>
                    <a:pt x="23336" y="15121"/>
                    <a:pt x="22384" y="16073"/>
                  </a:cubicBezTo>
                  <a:cubicBezTo>
                    <a:pt x="22384" y="17026"/>
                    <a:pt x="21431" y="17978"/>
                    <a:pt x="21431" y="18931"/>
                  </a:cubicBezTo>
                  <a:cubicBezTo>
                    <a:pt x="21431" y="19883"/>
                    <a:pt x="23336" y="20836"/>
                    <a:pt x="24289" y="21788"/>
                  </a:cubicBezTo>
                  <a:cubicBezTo>
                    <a:pt x="25241" y="22741"/>
                    <a:pt x="24289" y="22741"/>
                    <a:pt x="24289" y="22741"/>
                  </a:cubicBezTo>
                  <a:cubicBezTo>
                    <a:pt x="24289" y="22741"/>
                    <a:pt x="24289" y="23693"/>
                    <a:pt x="23336" y="23693"/>
                  </a:cubicBezTo>
                  <a:cubicBezTo>
                    <a:pt x="22384" y="24646"/>
                    <a:pt x="19526" y="25598"/>
                    <a:pt x="19526" y="25598"/>
                  </a:cubicBezTo>
                  <a:cubicBezTo>
                    <a:pt x="15716" y="26551"/>
                    <a:pt x="12859" y="25598"/>
                    <a:pt x="10001" y="23693"/>
                  </a:cubicBezTo>
                  <a:cubicBezTo>
                    <a:pt x="10001" y="23693"/>
                    <a:pt x="8096" y="22741"/>
                    <a:pt x="7144" y="20836"/>
                  </a:cubicBezTo>
                  <a:cubicBezTo>
                    <a:pt x="7144" y="20836"/>
                    <a:pt x="7144" y="19883"/>
                    <a:pt x="7144" y="19883"/>
                  </a:cubicBezTo>
                  <a:cubicBezTo>
                    <a:pt x="7144" y="19883"/>
                    <a:pt x="7144" y="18931"/>
                    <a:pt x="8096" y="18931"/>
                  </a:cubicBezTo>
                  <a:cubicBezTo>
                    <a:pt x="9049" y="17978"/>
                    <a:pt x="11906" y="17978"/>
                    <a:pt x="11906" y="17026"/>
                  </a:cubicBezTo>
                  <a:cubicBezTo>
                    <a:pt x="11906" y="16073"/>
                    <a:pt x="11906" y="15121"/>
                    <a:pt x="11906" y="14168"/>
                  </a:cubicBezTo>
                  <a:cubicBezTo>
                    <a:pt x="11906" y="13216"/>
                    <a:pt x="11906" y="12263"/>
                    <a:pt x="11906" y="12263"/>
                  </a:cubicBezTo>
                  <a:cubicBezTo>
                    <a:pt x="11906" y="11311"/>
                    <a:pt x="11906" y="10358"/>
                    <a:pt x="11906" y="10358"/>
                  </a:cubicBezTo>
                  <a:cubicBezTo>
                    <a:pt x="12859" y="7501"/>
                    <a:pt x="15716" y="6548"/>
                    <a:pt x="17621" y="7501"/>
                  </a:cubicBezTo>
                  <a:cubicBezTo>
                    <a:pt x="21431" y="8453"/>
                    <a:pt x="23336" y="10358"/>
                    <a:pt x="23336" y="12263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3888258" y="6162175"/>
              <a:ext cx="175794" cy="161146"/>
            </a:xfrm>
            <a:custGeom>
              <a:avLst/>
              <a:gdLst>
                <a:gd name="connsiteX0" fmla="*/ 34766 w 114300"/>
                <a:gd name="connsiteY0" fmla="*/ 37710 h 104775"/>
                <a:gd name="connsiteX1" fmla="*/ 14764 w 114300"/>
                <a:gd name="connsiteY1" fmla="*/ 93907 h 104775"/>
                <a:gd name="connsiteX2" fmla="*/ 10954 w 114300"/>
                <a:gd name="connsiteY2" fmla="*/ 87240 h 104775"/>
                <a:gd name="connsiteX3" fmla="*/ 19526 w 114300"/>
                <a:gd name="connsiteY3" fmla="*/ 88192 h 104775"/>
                <a:gd name="connsiteX4" fmla="*/ 28099 w 114300"/>
                <a:gd name="connsiteY4" fmla="*/ 88192 h 104775"/>
                <a:gd name="connsiteX5" fmla="*/ 36671 w 114300"/>
                <a:gd name="connsiteY5" fmla="*/ 87240 h 104775"/>
                <a:gd name="connsiteX6" fmla="*/ 44291 w 114300"/>
                <a:gd name="connsiteY6" fmla="*/ 85335 h 104775"/>
                <a:gd name="connsiteX7" fmla="*/ 51911 w 114300"/>
                <a:gd name="connsiteY7" fmla="*/ 82477 h 104775"/>
                <a:gd name="connsiteX8" fmla="*/ 58579 w 114300"/>
                <a:gd name="connsiteY8" fmla="*/ 77715 h 104775"/>
                <a:gd name="connsiteX9" fmla="*/ 64294 w 114300"/>
                <a:gd name="connsiteY9" fmla="*/ 72000 h 104775"/>
                <a:gd name="connsiteX10" fmla="*/ 69056 w 114300"/>
                <a:gd name="connsiteY10" fmla="*/ 66285 h 104775"/>
                <a:gd name="connsiteX11" fmla="*/ 73819 w 114300"/>
                <a:gd name="connsiteY11" fmla="*/ 59617 h 104775"/>
                <a:gd name="connsiteX12" fmla="*/ 77629 w 114300"/>
                <a:gd name="connsiteY12" fmla="*/ 53902 h 104775"/>
                <a:gd name="connsiteX13" fmla="*/ 87154 w 114300"/>
                <a:gd name="connsiteY13" fmla="*/ 39615 h 104775"/>
                <a:gd name="connsiteX14" fmla="*/ 91916 w 114300"/>
                <a:gd name="connsiteY14" fmla="*/ 31995 h 104775"/>
                <a:gd name="connsiteX15" fmla="*/ 95726 w 114300"/>
                <a:gd name="connsiteY15" fmla="*/ 24375 h 104775"/>
                <a:gd name="connsiteX16" fmla="*/ 104299 w 114300"/>
                <a:gd name="connsiteY16" fmla="*/ 10087 h 104775"/>
                <a:gd name="connsiteX17" fmla="*/ 104299 w 114300"/>
                <a:gd name="connsiteY17" fmla="*/ 9135 h 104775"/>
                <a:gd name="connsiteX18" fmla="*/ 110966 w 114300"/>
                <a:gd name="connsiteY18" fmla="*/ 8182 h 104775"/>
                <a:gd name="connsiteX19" fmla="*/ 112871 w 114300"/>
                <a:gd name="connsiteY19" fmla="*/ 12945 h 104775"/>
                <a:gd name="connsiteX20" fmla="*/ 108109 w 114300"/>
                <a:gd name="connsiteY20" fmla="*/ 30090 h 104775"/>
                <a:gd name="connsiteX21" fmla="*/ 105251 w 114300"/>
                <a:gd name="connsiteY21" fmla="*/ 38662 h 104775"/>
                <a:gd name="connsiteX22" fmla="*/ 101441 w 114300"/>
                <a:gd name="connsiteY22" fmla="*/ 46282 h 104775"/>
                <a:gd name="connsiteX23" fmla="*/ 92869 w 114300"/>
                <a:gd name="connsiteY23" fmla="*/ 61522 h 104775"/>
                <a:gd name="connsiteX24" fmla="*/ 86201 w 114300"/>
                <a:gd name="connsiteY24" fmla="*/ 69142 h 104775"/>
                <a:gd name="connsiteX25" fmla="*/ 79534 w 114300"/>
                <a:gd name="connsiteY25" fmla="*/ 75810 h 104775"/>
                <a:gd name="connsiteX26" fmla="*/ 71914 w 114300"/>
                <a:gd name="connsiteY26" fmla="*/ 81525 h 104775"/>
                <a:gd name="connsiteX27" fmla="*/ 64294 w 114300"/>
                <a:gd name="connsiteY27" fmla="*/ 86287 h 104775"/>
                <a:gd name="connsiteX28" fmla="*/ 55721 w 114300"/>
                <a:gd name="connsiteY28" fmla="*/ 90097 h 104775"/>
                <a:gd name="connsiteX29" fmla="*/ 47149 w 114300"/>
                <a:gd name="connsiteY29" fmla="*/ 92955 h 104775"/>
                <a:gd name="connsiteX30" fmla="*/ 38576 w 114300"/>
                <a:gd name="connsiteY30" fmla="*/ 94860 h 104775"/>
                <a:gd name="connsiteX31" fmla="*/ 30004 w 114300"/>
                <a:gd name="connsiteY31" fmla="*/ 96765 h 104775"/>
                <a:gd name="connsiteX32" fmla="*/ 11906 w 114300"/>
                <a:gd name="connsiteY32" fmla="*/ 98670 h 104775"/>
                <a:gd name="connsiteX33" fmla="*/ 7144 w 114300"/>
                <a:gd name="connsiteY33" fmla="*/ 94860 h 104775"/>
                <a:gd name="connsiteX34" fmla="*/ 7144 w 114300"/>
                <a:gd name="connsiteY34" fmla="*/ 92955 h 104775"/>
                <a:gd name="connsiteX35" fmla="*/ 7144 w 114300"/>
                <a:gd name="connsiteY35" fmla="*/ 92002 h 104775"/>
                <a:gd name="connsiteX36" fmla="*/ 28099 w 114300"/>
                <a:gd name="connsiteY36" fmla="*/ 35805 h 104775"/>
                <a:gd name="connsiteX37" fmla="*/ 28099 w 114300"/>
                <a:gd name="connsiteY37" fmla="*/ 35805 h 104775"/>
                <a:gd name="connsiteX38" fmla="*/ 33814 w 114300"/>
                <a:gd name="connsiteY38" fmla="*/ 32947 h 104775"/>
                <a:gd name="connsiteX39" fmla="*/ 34766 w 114300"/>
                <a:gd name="connsiteY39" fmla="*/ 377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4300" h="104775">
                  <a:moveTo>
                    <a:pt x="34766" y="37710"/>
                  </a:moveTo>
                  <a:lnTo>
                    <a:pt x="14764" y="93907"/>
                  </a:lnTo>
                  <a:lnTo>
                    <a:pt x="10954" y="87240"/>
                  </a:lnTo>
                  <a:cubicBezTo>
                    <a:pt x="13811" y="87240"/>
                    <a:pt x="16669" y="87240"/>
                    <a:pt x="19526" y="88192"/>
                  </a:cubicBezTo>
                  <a:cubicBezTo>
                    <a:pt x="22384" y="88192"/>
                    <a:pt x="25241" y="88192"/>
                    <a:pt x="28099" y="88192"/>
                  </a:cubicBezTo>
                  <a:cubicBezTo>
                    <a:pt x="30956" y="88192"/>
                    <a:pt x="33814" y="88192"/>
                    <a:pt x="36671" y="87240"/>
                  </a:cubicBezTo>
                  <a:cubicBezTo>
                    <a:pt x="39529" y="86287"/>
                    <a:pt x="42386" y="86287"/>
                    <a:pt x="44291" y="85335"/>
                  </a:cubicBezTo>
                  <a:lnTo>
                    <a:pt x="51911" y="82477"/>
                  </a:lnTo>
                  <a:cubicBezTo>
                    <a:pt x="53816" y="80572"/>
                    <a:pt x="56674" y="79620"/>
                    <a:pt x="58579" y="77715"/>
                  </a:cubicBezTo>
                  <a:cubicBezTo>
                    <a:pt x="60484" y="75810"/>
                    <a:pt x="62389" y="73905"/>
                    <a:pt x="64294" y="72000"/>
                  </a:cubicBezTo>
                  <a:cubicBezTo>
                    <a:pt x="66199" y="70095"/>
                    <a:pt x="68104" y="68190"/>
                    <a:pt x="69056" y="66285"/>
                  </a:cubicBezTo>
                  <a:cubicBezTo>
                    <a:pt x="70961" y="64380"/>
                    <a:pt x="71914" y="62475"/>
                    <a:pt x="73819" y="59617"/>
                  </a:cubicBezTo>
                  <a:cubicBezTo>
                    <a:pt x="74771" y="57712"/>
                    <a:pt x="77629" y="54855"/>
                    <a:pt x="77629" y="53902"/>
                  </a:cubicBezTo>
                  <a:cubicBezTo>
                    <a:pt x="80486" y="49140"/>
                    <a:pt x="83344" y="44377"/>
                    <a:pt x="87154" y="39615"/>
                  </a:cubicBezTo>
                  <a:cubicBezTo>
                    <a:pt x="89059" y="36757"/>
                    <a:pt x="90011" y="34852"/>
                    <a:pt x="91916" y="31995"/>
                  </a:cubicBezTo>
                  <a:lnTo>
                    <a:pt x="95726" y="24375"/>
                  </a:lnTo>
                  <a:cubicBezTo>
                    <a:pt x="98584" y="19612"/>
                    <a:pt x="101441" y="14850"/>
                    <a:pt x="104299" y="10087"/>
                  </a:cubicBezTo>
                  <a:lnTo>
                    <a:pt x="104299" y="9135"/>
                  </a:lnTo>
                  <a:cubicBezTo>
                    <a:pt x="106204" y="7230"/>
                    <a:pt x="109061" y="6277"/>
                    <a:pt x="110966" y="8182"/>
                  </a:cubicBezTo>
                  <a:cubicBezTo>
                    <a:pt x="112871" y="9135"/>
                    <a:pt x="113824" y="11040"/>
                    <a:pt x="112871" y="12945"/>
                  </a:cubicBezTo>
                  <a:cubicBezTo>
                    <a:pt x="110966" y="18660"/>
                    <a:pt x="110014" y="24375"/>
                    <a:pt x="108109" y="30090"/>
                  </a:cubicBezTo>
                  <a:cubicBezTo>
                    <a:pt x="107156" y="32947"/>
                    <a:pt x="106204" y="35805"/>
                    <a:pt x="105251" y="38662"/>
                  </a:cubicBezTo>
                  <a:cubicBezTo>
                    <a:pt x="104299" y="41520"/>
                    <a:pt x="102394" y="43425"/>
                    <a:pt x="101441" y="46282"/>
                  </a:cubicBezTo>
                  <a:cubicBezTo>
                    <a:pt x="98584" y="51045"/>
                    <a:pt x="95726" y="55807"/>
                    <a:pt x="92869" y="61522"/>
                  </a:cubicBezTo>
                  <a:cubicBezTo>
                    <a:pt x="90011" y="65332"/>
                    <a:pt x="89059" y="66285"/>
                    <a:pt x="86201" y="69142"/>
                  </a:cubicBezTo>
                  <a:cubicBezTo>
                    <a:pt x="84296" y="72000"/>
                    <a:pt x="81439" y="72952"/>
                    <a:pt x="79534" y="75810"/>
                  </a:cubicBezTo>
                  <a:cubicBezTo>
                    <a:pt x="76676" y="77715"/>
                    <a:pt x="74771" y="79620"/>
                    <a:pt x="71914" y="81525"/>
                  </a:cubicBezTo>
                  <a:cubicBezTo>
                    <a:pt x="69056" y="83430"/>
                    <a:pt x="67151" y="84382"/>
                    <a:pt x="64294" y="86287"/>
                  </a:cubicBezTo>
                  <a:cubicBezTo>
                    <a:pt x="61436" y="87240"/>
                    <a:pt x="58579" y="89145"/>
                    <a:pt x="55721" y="90097"/>
                  </a:cubicBezTo>
                  <a:lnTo>
                    <a:pt x="47149" y="92955"/>
                  </a:lnTo>
                  <a:cubicBezTo>
                    <a:pt x="44291" y="93907"/>
                    <a:pt x="41434" y="94860"/>
                    <a:pt x="38576" y="94860"/>
                  </a:cubicBezTo>
                  <a:cubicBezTo>
                    <a:pt x="35719" y="95812"/>
                    <a:pt x="32861" y="95812"/>
                    <a:pt x="30004" y="96765"/>
                  </a:cubicBezTo>
                  <a:cubicBezTo>
                    <a:pt x="24289" y="97717"/>
                    <a:pt x="18574" y="97717"/>
                    <a:pt x="11906" y="98670"/>
                  </a:cubicBezTo>
                  <a:cubicBezTo>
                    <a:pt x="10001" y="98670"/>
                    <a:pt x="7144" y="96765"/>
                    <a:pt x="7144" y="94860"/>
                  </a:cubicBezTo>
                  <a:cubicBezTo>
                    <a:pt x="7144" y="93907"/>
                    <a:pt x="7144" y="93907"/>
                    <a:pt x="7144" y="92955"/>
                  </a:cubicBezTo>
                  <a:lnTo>
                    <a:pt x="7144" y="92002"/>
                  </a:lnTo>
                  <a:lnTo>
                    <a:pt x="28099" y="35805"/>
                  </a:lnTo>
                  <a:lnTo>
                    <a:pt x="28099" y="35805"/>
                  </a:lnTo>
                  <a:cubicBezTo>
                    <a:pt x="29051" y="32947"/>
                    <a:pt x="31909" y="31995"/>
                    <a:pt x="33814" y="32947"/>
                  </a:cubicBezTo>
                  <a:cubicBezTo>
                    <a:pt x="34766" y="31995"/>
                    <a:pt x="35719" y="34852"/>
                    <a:pt x="34766" y="37710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749" name="文本框 1"/>
          <p:cNvSpPr txBox="1"/>
          <p:nvPr/>
        </p:nvSpPr>
        <p:spPr>
          <a:xfrm>
            <a:off x="477838" y="633413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分角色朗读第</a:t>
            </a:r>
            <a:r>
              <a:rPr lang="en-US" altLang="zh-CN" sz="3200" b="1" dirty="0">
                <a:latin typeface="宋体" panose="02010600030101010101" pitchFamily="2" charset="-122"/>
              </a:rPr>
              <a:t>7—10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自然段，把不同角色说的话用横线画下来，并试着读一读。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876300" y="1195388"/>
            <a:ext cx="8016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看到门前开着一大片五颜六色的鲜花，她奇怪地问：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这是谁在我家门前种的花？真美啊！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鼹鼠先生回答：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我不知道！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6733606" y="3214691"/>
            <a:ext cx="2045269" cy="1466842"/>
            <a:chOff x="3214378" y="5154887"/>
            <a:chExt cx="1990880" cy="1427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: 形状 16"/>
            <p:cNvSpPr/>
            <p:nvPr/>
          </p:nvSpPr>
          <p:spPr>
            <a:xfrm>
              <a:off x="4579720" y="6056429"/>
              <a:ext cx="219745" cy="175793"/>
            </a:xfrm>
            <a:custGeom>
              <a:avLst/>
              <a:gdLst>
                <a:gd name="connsiteX0" fmla="*/ 113824 w 142875"/>
                <a:gd name="connsiteY0" fmla="*/ 69294 h 114300"/>
                <a:gd name="connsiteX1" fmla="*/ 100489 w 142875"/>
                <a:gd name="connsiteY1" fmla="*/ 13097 h 114300"/>
                <a:gd name="connsiteX2" fmla="*/ 57626 w 142875"/>
                <a:gd name="connsiteY2" fmla="*/ 7382 h 114300"/>
                <a:gd name="connsiteX3" fmla="*/ 7144 w 142875"/>
                <a:gd name="connsiteY3" fmla="*/ 15954 h 114300"/>
                <a:gd name="connsiteX4" fmla="*/ 57626 w 142875"/>
                <a:gd name="connsiteY4" fmla="*/ 74057 h 114300"/>
                <a:gd name="connsiteX5" fmla="*/ 139541 w 142875"/>
                <a:gd name="connsiteY5" fmla="*/ 109299 h 114300"/>
                <a:gd name="connsiteX6" fmla="*/ 113824 w 142875"/>
                <a:gd name="connsiteY6" fmla="*/ 6929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13824" y="69294"/>
                  </a:moveTo>
                  <a:cubicBezTo>
                    <a:pt x="105251" y="54054"/>
                    <a:pt x="100489" y="35004"/>
                    <a:pt x="100489" y="13097"/>
                  </a:cubicBezTo>
                  <a:cubicBezTo>
                    <a:pt x="97631" y="8334"/>
                    <a:pt x="83344" y="6429"/>
                    <a:pt x="57626" y="7382"/>
                  </a:cubicBezTo>
                  <a:cubicBezTo>
                    <a:pt x="31909" y="7382"/>
                    <a:pt x="14764" y="10239"/>
                    <a:pt x="7144" y="15954"/>
                  </a:cubicBezTo>
                  <a:cubicBezTo>
                    <a:pt x="10001" y="31194"/>
                    <a:pt x="27146" y="50244"/>
                    <a:pt x="57626" y="74057"/>
                  </a:cubicBezTo>
                  <a:cubicBezTo>
                    <a:pt x="86201" y="96917"/>
                    <a:pt x="113824" y="108347"/>
                    <a:pt x="139541" y="109299"/>
                  </a:cubicBezTo>
                  <a:cubicBezTo>
                    <a:pt x="130969" y="97869"/>
                    <a:pt x="122396" y="84534"/>
                    <a:pt x="113824" y="69294"/>
                  </a:cubicBezTo>
                  <a:close/>
                </a:path>
              </a:pathLst>
            </a:custGeom>
            <a:solidFill>
              <a:srgbClr val="B84F4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574752" y="6049470"/>
              <a:ext cx="234394" cy="190444"/>
            </a:xfrm>
            <a:custGeom>
              <a:avLst/>
              <a:gdLst>
                <a:gd name="connsiteX0" fmla="*/ 60858 w 152400"/>
                <a:gd name="connsiteY0" fmla="*/ 7144 h 123825"/>
                <a:gd name="connsiteX1" fmla="*/ 83717 w 152400"/>
                <a:gd name="connsiteY1" fmla="*/ 7144 h 123825"/>
                <a:gd name="connsiteX2" fmla="*/ 95147 w 152400"/>
                <a:gd name="connsiteY2" fmla="*/ 9049 h 123825"/>
                <a:gd name="connsiteX3" fmla="*/ 100862 w 152400"/>
                <a:gd name="connsiteY3" fmla="*/ 10954 h 123825"/>
                <a:gd name="connsiteX4" fmla="*/ 104672 w 152400"/>
                <a:gd name="connsiteY4" fmla="*/ 12859 h 123825"/>
                <a:gd name="connsiteX5" fmla="*/ 108483 w 152400"/>
                <a:gd name="connsiteY5" fmla="*/ 15716 h 123825"/>
                <a:gd name="connsiteX6" fmla="*/ 108483 w 152400"/>
                <a:gd name="connsiteY6" fmla="*/ 15716 h 123825"/>
                <a:gd name="connsiteX7" fmla="*/ 109435 w 152400"/>
                <a:gd name="connsiteY7" fmla="*/ 18574 h 123825"/>
                <a:gd name="connsiteX8" fmla="*/ 112292 w 152400"/>
                <a:gd name="connsiteY8" fmla="*/ 30956 h 123825"/>
                <a:gd name="connsiteX9" fmla="*/ 114197 w 152400"/>
                <a:gd name="connsiteY9" fmla="*/ 43339 h 123825"/>
                <a:gd name="connsiteX10" fmla="*/ 117055 w 152400"/>
                <a:gd name="connsiteY10" fmla="*/ 55721 h 123825"/>
                <a:gd name="connsiteX11" fmla="*/ 118960 w 152400"/>
                <a:gd name="connsiteY11" fmla="*/ 61436 h 123825"/>
                <a:gd name="connsiteX12" fmla="*/ 121817 w 152400"/>
                <a:gd name="connsiteY12" fmla="*/ 67151 h 123825"/>
                <a:gd name="connsiteX13" fmla="*/ 122770 w 152400"/>
                <a:gd name="connsiteY13" fmla="*/ 70009 h 123825"/>
                <a:gd name="connsiteX14" fmla="*/ 123722 w 152400"/>
                <a:gd name="connsiteY14" fmla="*/ 70961 h 123825"/>
                <a:gd name="connsiteX15" fmla="*/ 124675 w 152400"/>
                <a:gd name="connsiteY15" fmla="*/ 72866 h 123825"/>
                <a:gd name="connsiteX16" fmla="*/ 127533 w 152400"/>
                <a:gd name="connsiteY16" fmla="*/ 78581 h 123825"/>
                <a:gd name="connsiteX17" fmla="*/ 134200 w 152400"/>
                <a:gd name="connsiteY17" fmla="*/ 90011 h 123825"/>
                <a:gd name="connsiteX18" fmla="*/ 140867 w 152400"/>
                <a:gd name="connsiteY18" fmla="*/ 101441 h 123825"/>
                <a:gd name="connsiteX19" fmla="*/ 147535 w 152400"/>
                <a:gd name="connsiteY19" fmla="*/ 112871 h 123825"/>
                <a:gd name="connsiteX20" fmla="*/ 148487 w 152400"/>
                <a:gd name="connsiteY20" fmla="*/ 113824 h 123825"/>
                <a:gd name="connsiteX21" fmla="*/ 146583 w 152400"/>
                <a:gd name="connsiteY21" fmla="*/ 119539 h 123825"/>
                <a:gd name="connsiteX22" fmla="*/ 143725 w 152400"/>
                <a:gd name="connsiteY22" fmla="*/ 120491 h 123825"/>
                <a:gd name="connsiteX23" fmla="*/ 143725 w 152400"/>
                <a:gd name="connsiteY23" fmla="*/ 120491 h 123825"/>
                <a:gd name="connsiteX24" fmla="*/ 132295 w 152400"/>
                <a:gd name="connsiteY24" fmla="*/ 119539 h 123825"/>
                <a:gd name="connsiteX25" fmla="*/ 121817 w 152400"/>
                <a:gd name="connsiteY25" fmla="*/ 117634 h 123825"/>
                <a:gd name="connsiteX26" fmla="*/ 100862 w 152400"/>
                <a:gd name="connsiteY26" fmla="*/ 110966 h 123825"/>
                <a:gd name="connsiteX27" fmla="*/ 91337 w 152400"/>
                <a:gd name="connsiteY27" fmla="*/ 106204 h 123825"/>
                <a:gd name="connsiteX28" fmla="*/ 81812 w 152400"/>
                <a:gd name="connsiteY28" fmla="*/ 100489 h 123825"/>
                <a:gd name="connsiteX29" fmla="*/ 63715 w 152400"/>
                <a:gd name="connsiteY29" fmla="*/ 88106 h 123825"/>
                <a:gd name="connsiteX30" fmla="*/ 47522 w 152400"/>
                <a:gd name="connsiteY30" fmla="*/ 74771 h 123825"/>
                <a:gd name="connsiteX31" fmla="*/ 31330 w 152400"/>
                <a:gd name="connsiteY31" fmla="*/ 60484 h 123825"/>
                <a:gd name="connsiteX32" fmla="*/ 17042 w 152400"/>
                <a:gd name="connsiteY32" fmla="*/ 44291 h 123825"/>
                <a:gd name="connsiteX33" fmla="*/ 11327 w 152400"/>
                <a:gd name="connsiteY33" fmla="*/ 34766 h 123825"/>
                <a:gd name="connsiteX34" fmla="*/ 7517 w 152400"/>
                <a:gd name="connsiteY34" fmla="*/ 23336 h 123825"/>
                <a:gd name="connsiteX35" fmla="*/ 9422 w 152400"/>
                <a:gd name="connsiteY35" fmla="*/ 18574 h 123825"/>
                <a:gd name="connsiteX36" fmla="*/ 16090 w 152400"/>
                <a:gd name="connsiteY36" fmla="*/ 14764 h 123825"/>
                <a:gd name="connsiteX37" fmla="*/ 22758 w 152400"/>
                <a:gd name="connsiteY37" fmla="*/ 12859 h 123825"/>
                <a:gd name="connsiteX38" fmla="*/ 36092 w 152400"/>
                <a:gd name="connsiteY38" fmla="*/ 10001 h 123825"/>
                <a:gd name="connsiteX39" fmla="*/ 60858 w 152400"/>
                <a:gd name="connsiteY39" fmla="*/ 7144 h 123825"/>
                <a:gd name="connsiteX40" fmla="*/ 60858 w 152400"/>
                <a:gd name="connsiteY40" fmla="*/ 16669 h 123825"/>
                <a:gd name="connsiteX41" fmla="*/ 36092 w 152400"/>
                <a:gd name="connsiteY41" fmla="*/ 18574 h 123825"/>
                <a:gd name="connsiteX42" fmla="*/ 23710 w 152400"/>
                <a:gd name="connsiteY42" fmla="*/ 20479 h 123825"/>
                <a:gd name="connsiteX43" fmla="*/ 17995 w 152400"/>
                <a:gd name="connsiteY43" fmla="*/ 22384 h 123825"/>
                <a:gd name="connsiteX44" fmla="*/ 13233 w 152400"/>
                <a:gd name="connsiteY44" fmla="*/ 25241 h 123825"/>
                <a:gd name="connsiteX45" fmla="*/ 15137 w 152400"/>
                <a:gd name="connsiteY45" fmla="*/ 20479 h 123825"/>
                <a:gd name="connsiteX46" fmla="*/ 18947 w 152400"/>
                <a:gd name="connsiteY46" fmla="*/ 29051 h 123825"/>
                <a:gd name="connsiteX47" fmla="*/ 23710 w 152400"/>
                <a:gd name="connsiteY47" fmla="*/ 37624 h 123825"/>
                <a:gd name="connsiteX48" fmla="*/ 37045 w 152400"/>
                <a:gd name="connsiteY48" fmla="*/ 52864 h 123825"/>
                <a:gd name="connsiteX49" fmla="*/ 52285 w 152400"/>
                <a:gd name="connsiteY49" fmla="*/ 67151 h 123825"/>
                <a:gd name="connsiteX50" fmla="*/ 68477 w 152400"/>
                <a:gd name="connsiteY50" fmla="*/ 80486 h 123825"/>
                <a:gd name="connsiteX51" fmla="*/ 85622 w 152400"/>
                <a:gd name="connsiteY51" fmla="*/ 91916 h 123825"/>
                <a:gd name="connsiteX52" fmla="*/ 94195 w 152400"/>
                <a:gd name="connsiteY52" fmla="*/ 96679 h 123825"/>
                <a:gd name="connsiteX53" fmla="*/ 103720 w 152400"/>
                <a:gd name="connsiteY53" fmla="*/ 101441 h 123825"/>
                <a:gd name="connsiteX54" fmla="*/ 122770 w 152400"/>
                <a:gd name="connsiteY54" fmla="*/ 108109 h 123825"/>
                <a:gd name="connsiteX55" fmla="*/ 132295 w 152400"/>
                <a:gd name="connsiteY55" fmla="*/ 110014 h 123825"/>
                <a:gd name="connsiteX56" fmla="*/ 141820 w 152400"/>
                <a:gd name="connsiteY56" fmla="*/ 110966 h 123825"/>
                <a:gd name="connsiteX57" fmla="*/ 141820 w 152400"/>
                <a:gd name="connsiteY57" fmla="*/ 110966 h 123825"/>
                <a:gd name="connsiteX58" fmla="*/ 138010 w 152400"/>
                <a:gd name="connsiteY58" fmla="*/ 118586 h 123825"/>
                <a:gd name="connsiteX59" fmla="*/ 129437 w 152400"/>
                <a:gd name="connsiteY59" fmla="*/ 108109 h 123825"/>
                <a:gd name="connsiteX60" fmla="*/ 121817 w 152400"/>
                <a:gd name="connsiteY60" fmla="*/ 97631 h 123825"/>
                <a:gd name="connsiteX61" fmla="*/ 114197 w 152400"/>
                <a:gd name="connsiteY61" fmla="*/ 86201 h 123825"/>
                <a:gd name="connsiteX62" fmla="*/ 110387 w 152400"/>
                <a:gd name="connsiteY62" fmla="*/ 80486 h 123825"/>
                <a:gd name="connsiteX63" fmla="*/ 109435 w 152400"/>
                <a:gd name="connsiteY63" fmla="*/ 79534 h 123825"/>
                <a:gd name="connsiteX64" fmla="*/ 108483 w 152400"/>
                <a:gd name="connsiteY64" fmla="*/ 77629 h 123825"/>
                <a:gd name="connsiteX65" fmla="*/ 106577 w 152400"/>
                <a:gd name="connsiteY65" fmla="*/ 74771 h 123825"/>
                <a:gd name="connsiteX66" fmla="*/ 103720 w 152400"/>
                <a:gd name="connsiteY66" fmla="*/ 68104 h 123825"/>
                <a:gd name="connsiteX67" fmla="*/ 100862 w 152400"/>
                <a:gd name="connsiteY67" fmla="*/ 61436 h 123825"/>
                <a:gd name="connsiteX68" fmla="*/ 97052 w 152400"/>
                <a:gd name="connsiteY68" fmla="*/ 48101 h 123825"/>
                <a:gd name="connsiteX69" fmla="*/ 95147 w 152400"/>
                <a:gd name="connsiteY69" fmla="*/ 33814 h 123825"/>
                <a:gd name="connsiteX70" fmla="*/ 97052 w 152400"/>
                <a:gd name="connsiteY70" fmla="*/ 19526 h 123825"/>
                <a:gd name="connsiteX71" fmla="*/ 98005 w 152400"/>
                <a:gd name="connsiteY71" fmla="*/ 22384 h 123825"/>
                <a:gd name="connsiteX72" fmla="*/ 98005 w 152400"/>
                <a:gd name="connsiteY72" fmla="*/ 22384 h 123825"/>
                <a:gd name="connsiteX73" fmla="*/ 97052 w 152400"/>
                <a:gd name="connsiteY73" fmla="*/ 22384 h 123825"/>
                <a:gd name="connsiteX74" fmla="*/ 95147 w 152400"/>
                <a:gd name="connsiteY74" fmla="*/ 21431 h 123825"/>
                <a:gd name="connsiteX75" fmla="*/ 90385 w 152400"/>
                <a:gd name="connsiteY75" fmla="*/ 20479 h 123825"/>
                <a:gd name="connsiteX76" fmla="*/ 79908 w 152400"/>
                <a:gd name="connsiteY76" fmla="*/ 19526 h 123825"/>
                <a:gd name="connsiteX77" fmla="*/ 60858 w 152400"/>
                <a:gd name="connsiteY77" fmla="*/ 166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400" h="123825">
                  <a:moveTo>
                    <a:pt x="60858" y="7144"/>
                  </a:moveTo>
                  <a:cubicBezTo>
                    <a:pt x="68477" y="7144"/>
                    <a:pt x="76097" y="7144"/>
                    <a:pt x="83717" y="7144"/>
                  </a:cubicBezTo>
                  <a:cubicBezTo>
                    <a:pt x="87527" y="7144"/>
                    <a:pt x="91337" y="8096"/>
                    <a:pt x="95147" y="9049"/>
                  </a:cubicBezTo>
                  <a:cubicBezTo>
                    <a:pt x="97052" y="9049"/>
                    <a:pt x="98958" y="10001"/>
                    <a:pt x="100862" y="10954"/>
                  </a:cubicBezTo>
                  <a:cubicBezTo>
                    <a:pt x="101815" y="11906"/>
                    <a:pt x="102767" y="11906"/>
                    <a:pt x="104672" y="12859"/>
                  </a:cubicBezTo>
                  <a:cubicBezTo>
                    <a:pt x="105625" y="13811"/>
                    <a:pt x="107530" y="14764"/>
                    <a:pt x="108483" y="15716"/>
                  </a:cubicBezTo>
                  <a:lnTo>
                    <a:pt x="108483" y="15716"/>
                  </a:lnTo>
                  <a:lnTo>
                    <a:pt x="109435" y="18574"/>
                  </a:lnTo>
                  <a:cubicBezTo>
                    <a:pt x="110387" y="22384"/>
                    <a:pt x="111340" y="27146"/>
                    <a:pt x="112292" y="30956"/>
                  </a:cubicBezTo>
                  <a:cubicBezTo>
                    <a:pt x="112292" y="34766"/>
                    <a:pt x="114197" y="39529"/>
                    <a:pt x="114197" y="43339"/>
                  </a:cubicBezTo>
                  <a:cubicBezTo>
                    <a:pt x="114197" y="47149"/>
                    <a:pt x="116102" y="50959"/>
                    <a:pt x="117055" y="55721"/>
                  </a:cubicBezTo>
                  <a:cubicBezTo>
                    <a:pt x="118008" y="57626"/>
                    <a:pt x="118008" y="59531"/>
                    <a:pt x="118960" y="61436"/>
                  </a:cubicBezTo>
                  <a:lnTo>
                    <a:pt x="121817" y="67151"/>
                  </a:lnTo>
                  <a:lnTo>
                    <a:pt x="122770" y="70009"/>
                  </a:lnTo>
                  <a:lnTo>
                    <a:pt x="123722" y="70961"/>
                  </a:lnTo>
                  <a:lnTo>
                    <a:pt x="124675" y="72866"/>
                  </a:lnTo>
                  <a:lnTo>
                    <a:pt x="127533" y="78581"/>
                  </a:lnTo>
                  <a:lnTo>
                    <a:pt x="134200" y="90011"/>
                  </a:lnTo>
                  <a:cubicBezTo>
                    <a:pt x="136105" y="93821"/>
                    <a:pt x="138962" y="97631"/>
                    <a:pt x="140867" y="101441"/>
                  </a:cubicBezTo>
                  <a:cubicBezTo>
                    <a:pt x="142772" y="105251"/>
                    <a:pt x="145630" y="109061"/>
                    <a:pt x="147535" y="112871"/>
                  </a:cubicBezTo>
                  <a:lnTo>
                    <a:pt x="148487" y="113824"/>
                  </a:lnTo>
                  <a:cubicBezTo>
                    <a:pt x="149440" y="115729"/>
                    <a:pt x="149440" y="118586"/>
                    <a:pt x="146583" y="119539"/>
                  </a:cubicBezTo>
                  <a:cubicBezTo>
                    <a:pt x="145630" y="120491"/>
                    <a:pt x="144677" y="120491"/>
                    <a:pt x="143725" y="120491"/>
                  </a:cubicBezTo>
                  <a:lnTo>
                    <a:pt x="143725" y="120491"/>
                  </a:lnTo>
                  <a:cubicBezTo>
                    <a:pt x="139915" y="120491"/>
                    <a:pt x="136105" y="119539"/>
                    <a:pt x="132295" y="119539"/>
                  </a:cubicBezTo>
                  <a:cubicBezTo>
                    <a:pt x="128485" y="118586"/>
                    <a:pt x="124675" y="118586"/>
                    <a:pt x="121817" y="117634"/>
                  </a:cubicBezTo>
                  <a:cubicBezTo>
                    <a:pt x="115150" y="115729"/>
                    <a:pt x="107530" y="113824"/>
                    <a:pt x="100862" y="110966"/>
                  </a:cubicBezTo>
                  <a:lnTo>
                    <a:pt x="91337" y="106204"/>
                  </a:lnTo>
                  <a:lnTo>
                    <a:pt x="81812" y="100489"/>
                  </a:lnTo>
                  <a:cubicBezTo>
                    <a:pt x="76097" y="96679"/>
                    <a:pt x="69430" y="92869"/>
                    <a:pt x="63715" y="88106"/>
                  </a:cubicBezTo>
                  <a:cubicBezTo>
                    <a:pt x="58000" y="83344"/>
                    <a:pt x="52285" y="79534"/>
                    <a:pt x="47522" y="74771"/>
                  </a:cubicBezTo>
                  <a:cubicBezTo>
                    <a:pt x="41808" y="70009"/>
                    <a:pt x="37045" y="65246"/>
                    <a:pt x="31330" y="60484"/>
                  </a:cubicBezTo>
                  <a:cubicBezTo>
                    <a:pt x="26567" y="55721"/>
                    <a:pt x="21805" y="50006"/>
                    <a:pt x="17042" y="44291"/>
                  </a:cubicBezTo>
                  <a:cubicBezTo>
                    <a:pt x="15137" y="41434"/>
                    <a:pt x="12280" y="38576"/>
                    <a:pt x="11327" y="34766"/>
                  </a:cubicBezTo>
                  <a:cubicBezTo>
                    <a:pt x="9422" y="31909"/>
                    <a:pt x="8470" y="28099"/>
                    <a:pt x="7517" y="23336"/>
                  </a:cubicBezTo>
                  <a:cubicBezTo>
                    <a:pt x="6565" y="21431"/>
                    <a:pt x="7517" y="19526"/>
                    <a:pt x="9422" y="18574"/>
                  </a:cubicBezTo>
                  <a:cubicBezTo>
                    <a:pt x="11327" y="17621"/>
                    <a:pt x="14185" y="15716"/>
                    <a:pt x="16090" y="14764"/>
                  </a:cubicBezTo>
                  <a:cubicBezTo>
                    <a:pt x="17995" y="13811"/>
                    <a:pt x="20852" y="12859"/>
                    <a:pt x="22758" y="12859"/>
                  </a:cubicBezTo>
                  <a:cubicBezTo>
                    <a:pt x="27520" y="11906"/>
                    <a:pt x="31330" y="10954"/>
                    <a:pt x="36092" y="10001"/>
                  </a:cubicBezTo>
                  <a:cubicBezTo>
                    <a:pt x="43712" y="8096"/>
                    <a:pt x="52285" y="7144"/>
                    <a:pt x="60858" y="7144"/>
                  </a:cubicBezTo>
                  <a:close/>
                  <a:moveTo>
                    <a:pt x="60858" y="16669"/>
                  </a:moveTo>
                  <a:cubicBezTo>
                    <a:pt x="52285" y="16669"/>
                    <a:pt x="43712" y="17621"/>
                    <a:pt x="36092" y="18574"/>
                  </a:cubicBezTo>
                  <a:cubicBezTo>
                    <a:pt x="32283" y="19526"/>
                    <a:pt x="27520" y="19526"/>
                    <a:pt x="23710" y="20479"/>
                  </a:cubicBezTo>
                  <a:cubicBezTo>
                    <a:pt x="21805" y="21431"/>
                    <a:pt x="19900" y="21431"/>
                    <a:pt x="17995" y="22384"/>
                  </a:cubicBezTo>
                  <a:cubicBezTo>
                    <a:pt x="16090" y="23336"/>
                    <a:pt x="15137" y="24289"/>
                    <a:pt x="13233" y="25241"/>
                  </a:cubicBezTo>
                  <a:lnTo>
                    <a:pt x="15137" y="20479"/>
                  </a:lnTo>
                  <a:cubicBezTo>
                    <a:pt x="16090" y="23336"/>
                    <a:pt x="17042" y="26194"/>
                    <a:pt x="18947" y="29051"/>
                  </a:cubicBezTo>
                  <a:cubicBezTo>
                    <a:pt x="19900" y="31909"/>
                    <a:pt x="22758" y="34766"/>
                    <a:pt x="23710" y="37624"/>
                  </a:cubicBezTo>
                  <a:cubicBezTo>
                    <a:pt x="27520" y="43339"/>
                    <a:pt x="32283" y="48101"/>
                    <a:pt x="37045" y="52864"/>
                  </a:cubicBezTo>
                  <a:cubicBezTo>
                    <a:pt x="41808" y="57626"/>
                    <a:pt x="47522" y="62389"/>
                    <a:pt x="52285" y="67151"/>
                  </a:cubicBezTo>
                  <a:cubicBezTo>
                    <a:pt x="58000" y="71914"/>
                    <a:pt x="62762" y="75724"/>
                    <a:pt x="68477" y="80486"/>
                  </a:cubicBezTo>
                  <a:cubicBezTo>
                    <a:pt x="74192" y="84296"/>
                    <a:pt x="79908" y="88106"/>
                    <a:pt x="85622" y="91916"/>
                  </a:cubicBezTo>
                  <a:lnTo>
                    <a:pt x="94195" y="96679"/>
                  </a:lnTo>
                  <a:lnTo>
                    <a:pt x="103720" y="101441"/>
                  </a:lnTo>
                  <a:cubicBezTo>
                    <a:pt x="110387" y="104299"/>
                    <a:pt x="116102" y="106204"/>
                    <a:pt x="122770" y="108109"/>
                  </a:cubicBezTo>
                  <a:cubicBezTo>
                    <a:pt x="125627" y="109061"/>
                    <a:pt x="129437" y="109061"/>
                    <a:pt x="132295" y="110014"/>
                  </a:cubicBezTo>
                  <a:cubicBezTo>
                    <a:pt x="135152" y="110014"/>
                    <a:pt x="138962" y="110966"/>
                    <a:pt x="141820" y="110966"/>
                  </a:cubicBezTo>
                  <a:lnTo>
                    <a:pt x="141820" y="110966"/>
                  </a:lnTo>
                  <a:lnTo>
                    <a:pt x="138010" y="118586"/>
                  </a:lnTo>
                  <a:cubicBezTo>
                    <a:pt x="135152" y="114776"/>
                    <a:pt x="132295" y="111919"/>
                    <a:pt x="129437" y="108109"/>
                  </a:cubicBezTo>
                  <a:cubicBezTo>
                    <a:pt x="126580" y="104299"/>
                    <a:pt x="123722" y="101441"/>
                    <a:pt x="121817" y="97631"/>
                  </a:cubicBezTo>
                  <a:lnTo>
                    <a:pt x="114197" y="86201"/>
                  </a:lnTo>
                  <a:lnTo>
                    <a:pt x="110387" y="80486"/>
                  </a:lnTo>
                  <a:lnTo>
                    <a:pt x="109435" y="79534"/>
                  </a:lnTo>
                  <a:lnTo>
                    <a:pt x="108483" y="77629"/>
                  </a:lnTo>
                  <a:lnTo>
                    <a:pt x="106577" y="74771"/>
                  </a:lnTo>
                  <a:lnTo>
                    <a:pt x="103720" y="68104"/>
                  </a:lnTo>
                  <a:cubicBezTo>
                    <a:pt x="102767" y="66199"/>
                    <a:pt x="101815" y="63341"/>
                    <a:pt x="100862" y="61436"/>
                  </a:cubicBezTo>
                  <a:cubicBezTo>
                    <a:pt x="99910" y="56674"/>
                    <a:pt x="98005" y="52864"/>
                    <a:pt x="97052" y="48101"/>
                  </a:cubicBezTo>
                  <a:cubicBezTo>
                    <a:pt x="96100" y="43339"/>
                    <a:pt x="95147" y="38576"/>
                    <a:pt x="95147" y="33814"/>
                  </a:cubicBezTo>
                  <a:cubicBezTo>
                    <a:pt x="95147" y="29051"/>
                    <a:pt x="96100" y="24289"/>
                    <a:pt x="97052" y="19526"/>
                  </a:cubicBezTo>
                  <a:lnTo>
                    <a:pt x="98005" y="22384"/>
                  </a:lnTo>
                  <a:lnTo>
                    <a:pt x="98005" y="22384"/>
                  </a:lnTo>
                  <a:cubicBezTo>
                    <a:pt x="98005" y="22384"/>
                    <a:pt x="98005" y="22384"/>
                    <a:pt x="97052" y="22384"/>
                  </a:cubicBezTo>
                  <a:lnTo>
                    <a:pt x="95147" y="21431"/>
                  </a:lnTo>
                  <a:cubicBezTo>
                    <a:pt x="93242" y="21431"/>
                    <a:pt x="92290" y="20479"/>
                    <a:pt x="90385" y="20479"/>
                  </a:cubicBezTo>
                  <a:cubicBezTo>
                    <a:pt x="87527" y="19526"/>
                    <a:pt x="83717" y="19526"/>
                    <a:pt x="79908" y="19526"/>
                  </a:cubicBezTo>
                  <a:cubicBezTo>
                    <a:pt x="76097" y="16669"/>
                    <a:pt x="68477" y="16669"/>
                    <a:pt x="60858" y="1666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939999" y="5160243"/>
              <a:ext cx="1040122" cy="1010818"/>
            </a:xfrm>
            <a:custGeom>
              <a:avLst/>
              <a:gdLst>
                <a:gd name="connsiteX0" fmla="*/ 424035 w 676275"/>
                <a:gd name="connsiteY0" fmla="*/ 558641 h 657225"/>
                <a:gd name="connsiteX1" fmla="*/ 416415 w 676275"/>
                <a:gd name="connsiteY1" fmla="*/ 528161 h 657225"/>
                <a:gd name="connsiteX2" fmla="*/ 319260 w 676275"/>
                <a:gd name="connsiteY2" fmla="*/ 651034 h 657225"/>
                <a:gd name="connsiteX3" fmla="*/ 454515 w 676275"/>
                <a:gd name="connsiteY3" fmla="*/ 651034 h 657225"/>
                <a:gd name="connsiteX4" fmla="*/ 424035 w 676275"/>
                <a:gd name="connsiteY4" fmla="*/ 558641 h 657225"/>
                <a:gd name="connsiteX5" fmla="*/ 42082 w 676275"/>
                <a:gd name="connsiteY5" fmla="*/ 162401 h 657225"/>
                <a:gd name="connsiteX6" fmla="*/ 8745 w 676275"/>
                <a:gd name="connsiteY6" fmla="*/ 203359 h 657225"/>
                <a:gd name="connsiteX7" fmla="*/ 38272 w 676275"/>
                <a:gd name="connsiteY7" fmla="*/ 285274 h 657225"/>
                <a:gd name="connsiteX8" fmla="*/ 145905 w 676275"/>
                <a:gd name="connsiteY8" fmla="*/ 365284 h 657225"/>
                <a:gd name="connsiteX9" fmla="*/ 251632 w 676275"/>
                <a:gd name="connsiteY9" fmla="*/ 401479 h 657225"/>
                <a:gd name="connsiteX10" fmla="*/ 318307 w 676275"/>
                <a:gd name="connsiteY10" fmla="*/ 417671 h 657225"/>
                <a:gd name="connsiteX11" fmla="*/ 282112 w 676275"/>
                <a:gd name="connsiteY11" fmla="*/ 370046 h 657225"/>
                <a:gd name="connsiteX12" fmla="*/ 318307 w 676275"/>
                <a:gd name="connsiteY12" fmla="*/ 417671 h 657225"/>
                <a:gd name="connsiteX13" fmla="*/ 344025 w 676275"/>
                <a:gd name="connsiteY13" fmla="*/ 431959 h 657225"/>
                <a:gd name="connsiteX14" fmla="*/ 408795 w 676275"/>
                <a:gd name="connsiteY14" fmla="*/ 441484 h 657225"/>
                <a:gd name="connsiteX15" fmla="*/ 444037 w 676275"/>
                <a:gd name="connsiteY15" fmla="*/ 433864 h 657225"/>
                <a:gd name="connsiteX16" fmla="*/ 528810 w 676275"/>
                <a:gd name="connsiteY16" fmla="*/ 399574 h 657225"/>
                <a:gd name="connsiteX17" fmla="*/ 676447 w 676275"/>
                <a:gd name="connsiteY17" fmla="*/ 285274 h 657225"/>
                <a:gd name="connsiteX18" fmla="*/ 659302 w 676275"/>
                <a:gd name="connsiteY18" fmla="*/ 294799 h 657225"/>
                <a:gd name="connsiteX19" fmla="*/ 614535 w 676275"/>
                <a:gd name="connsiteY19" fmla="*/ 283369 h 657225"/>
                <a:gd name="connsiteX20" fmla="*/ 585960 w 676275"/>
                <a:gd name="connsiteY20" fmla="*/ 247174 h 657225"/>
                <a:gd name="connsiteX21" fmla="*/ 603105 w 676275"/>
                <a:gd name="connsiteY21" fmla="*/ 218599 h 657225"/>
                <a:gd name="connsiteX22" fmla="*/ 607867 w 676275"/>
                <a:gd name="connsiteY22" fmla="*/ 215741 h 657225"/>
                <a:gd name="connsiteX23" fmla="*/ 601200 w 676275"/>
                <a:gd name="connsiteY23" fmla="*/ 215741 h 657225"/>
                <a:gd name="connsiteX24" fmla="*/ 540240 w 676275"/>
                <a:gd name="connsiteY24" fmla="*/ 214789 h 657225"/>
                <a:gd name="connsiteX25" fmla="*/ 488805 w 676275"/>
                <a:gd name="connsiteY25" fmla="*/ 205264 h 657225"/>
                <a:gd name="connsiteX26" fmla="*/ 445942 w 676275"/>
                <a:gd name="connsiteY26" fmla="*/ 177641 h 657225"/>
                <a:gd name="connsiteX27" fmla="*/ 389745 w 676275"/>
                <a:gd name="connsiteY27" fmla="*/ 134779 h 657225"/>
                <a:gd name="connsiteX28" fmla="*/ 387840 w 676275"/>
                <a:gd name="connsiteY28" fmla="*/ 132874 h 657225"/>
                <a:gd name="connsiteX29" fmla="*/ 272587 w 676275"/>
                <a:gd name="connsiteY29" fmla="*/ 80486 h 657225"/>
                <a:gd name="connsiteX30" fmla="*/ 267825 w 676275"/>
                <a:gd name="connsiteY30" fmla="*/ 88106 h 657225"/>
                <a:gd name="connsiteX31" fmla="*/ 272587 w 676275"/>
                <a:gd name="connsiteY31" fmla="*/ 80486 h 657225"/>
                <a:gd name="connsiteX32" fmla="*/ 284017 w 676275"/>
                <a:gd name="connsiteY32" fmla="*/ 62389 h 657225"/>
                <a:gd name="connsiteX33" fmla="*/ 295447 w 676275"/>
                <a:gd name="connsiteY33" fmla="*/ 7144 h 657225"/>
                <a:gd name="connsiteX34" fmla="*/ 244012 w 676275"/>
                <a:gd name="connsiteY34" fmla="*/ 42386 h 657225"/>
                <a:gd name="connsiteX35" fmla="*/ 182100 w 676275"/>
                <a:gd name="connsiteY35" fmla="*/ 73819 h 657225"/>
                <a:gd name="connsiteX36" fmla="*/ 177337 w 676275"/>
                <a:gd name="connsiteY36" fmla="*/ 77629 h 657225"/>
                <a:gd name="connsiteX37" fmla="*/ 182100 w 676275"/>
                <a:gd name="connsiteY37" fmla="*/ 73819 h 657225"/>
                <a:gd name="connsiteX38" fmla="*/ 199245 w 676275"/>
                <a:gd name="connsiteY38" fmla="*/ 50959 h 657225"/>
                <a:gd name="connsiteX39" fmla="*/ 215437 w 676275"/>
                <a:gd name="connsiteY39" fmla="*/ 22384 h 657225"/>
                <a:gd name="connsiteX40" fmla="*/ 164955 w 676275"/>
                <a:gd name="connsiteY40" fmla="*/ 59531 h 657225"/>
                <a:gd name="connsiteX41" fmla="*/ 116377 w 676275"/>
                <a:gd name="connsiteY41" fmla="*/ 97631 h 657225"/>
                <a:gd name="connsiteX42" fmla="*/ 113520 w 676275"/>
                <a:gd name="connsiteY42" fmla="*/ 105251 h 657225"/>
                <a:gd name="connsiteX43" fmla="*/ 116377 w 676275"/>
                <a:gd name="connsiteY43" fmla="*/ 97631 h 657225"/>
                <a:gd name="connsiteX44" fmla="*/ 122092 w 676275"/>
                <a:gd name="connsiteY44" fmla="*/ 70961 h 657225"/>
                <a:gd name="connsiteX45" fmla="*/ 126855 w 676275"/>
                <a:gd name="connsiteY45" fmla="*/ 48101 h 657225"/>
                <a:gd name="connsiteX46" fmla="*/ 80182 w 676275"/>
                <a:gd name="connsiteY46" fmla="*/ 103346 h 657225"/>
                <a:gd name="connsiteX47" fmla="*/ 42082 w 676275"/>
                <a:gd name="connsiteY47" fmla="*/ 162401 h 657225"/>
                <a:gd name="connsiteX48" fmla="*/ 55417 w 676275"/>
                <a:gd name="connsiteY48" fmla="*/ 150971 h 657225"/>
                <a:gd name="connsiteX49" fmla="*/ 42082 w 676275"/>
                <a:gd name="connsiteY49" fmla="*/ 162401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6275" h="657225">
                  <a:moveTo>
                    <a:pt x="424035" y="558641"/>
                  </a:moveTo>
                  <a:cubicBezTo>
                    <a:pt x="421177" y="547211"/>
                    <a:pt x="418320" y="537686"/>
                    <a:pt x="416415" y="528161"/>
                  </a:cubicBezTo>
                  <a:cubicBezTo>
                    <a:pt x="389745" y="557689"/>
                    <a:pt x="357360" y="598646"/>
                    <a:pt x="319260" y="651034"/>
                  </a:cubicBezTo>
                  <a:lnTo>
                    <a:pt x="454515" y="651034"/>
                  </a:lnTo>
                  <a:cubicBezTo>
                    <a:pt x="440227" y="615791"/>
                    <a:pt x="430702" y="585311"/>
                    <a:pt x="424035" y="558641"/>
                  </a:cubicBezTo>
                  <a:moveTo>
                    <a:pt x="42082" y="162401"/>
                  </a:moveTo>
                  <a:cubicBezTo>
                    <a:pt x="29700" y="173831"/>
                    <a:pt x="18270" y="187166"/>
                    <a:pt x="8745" y="203359"/>
                  </a:cubicBezTo>
                  <a:cubicBezTo>
                    <a:pt x="3030" y="218599"/>
                    <a:pt x="12555" y="245269"/>
                    <a:pt x="38272" y="285274"/>
                  </a:cubicBezTo>
                  <a:cubicBezTo>
                    <a:pt x="63990" y="325279"/>
                    <a:pt x="100185" y="351949"/>
                    <a:pt x="145905" y="365284"/>
                  </a:cubicBezTo>
                  <a:cubicBezTo>
                    <a:pt x="191625" y="379571"/>
                    <a:pt x="226867" y="391001"/>
                    <a:pt x="251632" y="401479"/>
                  </a:cubicBezTo>
                  <a:cubicBezTo>
                    <a:pt x="276397" y="411004"/>
                    <a:pt x="298305" y="416719"/>
                    <a:pt x="318307" y="417671"/>
                  </a:cubicBezTo>
                  <a:cubicBezTo>
                    <a:pt x="300210" y="405289"/>
                    <a:pt x="288780" y="389096"/>
                    <a:pt x="282112" y="370046"/>
                  </a:cubicBezTo>
                  <a:cubicBezTo>
                    <a:pt x="288780" y="389096"/>
                    <a:pt x="300210" y="405289"/>
                    <a:pt x="318307" y="417671"/>
                  </a:cubicBezTo>
                  <a:cubicBezTo>
                    <a:pt x="325927" y="423386"/>
                    <a:pt x="334500" y="428149"/>
                    <a:pt x="344025" y="431959"/>
                  </a:cubicBezTo>
                  <a:cubicBezTo>
                    <a:pt x="363075" y="440531"/>
                    <a:pt x="384982" y="443389"/>
                    <a:pt x="408795" y="441484"/>
                  </a:cubicBezTo>
                  <a:cubicBezTo>
                    <a:pt x="420225" y="440531"/>
                    <a:pt x="431655" y="437674"/>
                    <a:pt x="444037" y="433864"/>
                  </a:cubicBezTo>
                  <a:cubicBezTo>
                    <a:pt x="472612" y="426244"/>
                    <a:pt x="500235" y="414814"/>
                    <a:pt x="528810" y="399574"/>
                  </a:cubicBezTo>
                  <a:cubicBezTo>
                    <a:pt x="602152" y="359569"/>
                    <a:pt x="650730" y="321469"/>
                    <a:pt x="676447" y="285274"/>
                  </a:cubicBezTo>
                  <a:cubicBezTo>
                    <a:pt x="672637" y="287179"/>
                    <a:pt x="666922" y="290989"/>
                    <a:pt x="659302" y="294799"/>
                  </a:cubicBezTo>
                  <a:cubicBezTo>
                    <a:pt x="650730" y="298609"/>
                    <a:pt x="635490" y="294799"/>
                    <a:pt x="614535" y="283369"/>
                  </a:cubicBezTo>
                  <a:cubicBezTo>
                    <a:pt x="593580" y="271939"/>
                    <a:pt x="584055" y="259556"/>
                    <a:pt x="585960" y="247174"/>
                  </a:cubicBezTo>
                  <a:cubicBezTo>
                    <a:pt x="587865" y="234791"/>
                    <a:pt x="593580" y="225266"/>
                    <a:pt x="603105" y="218599"/>
                  </a:cubicBezTo>
                  <a:cubicBezTo>
                    <a:pt x="604057" y="217646"/>
                    <a:pt x="605962" y="216694"/>
                    <a:pt x="607867" y="215741"/>
                  </a:cubicBezTo>
                  <a:cubicBezTo>
                    <a:pt x="605962" y="215741"/>
                    <a:pt x="603105" y="215741"/>
                    <a:pt x="601200" y="215741"/>
                  </a:cubicBezTo>
                  <a:cubicBezTo>
                    <a:pt x="573577" y="215741"/>
                    <a:pt x="553575" y="214789"/>
                    <a:pt x="540240" y="214789"/>
                  </a:cubicBezTo>
                  <a:cubicBezTo>
                    <a:pt x="517380" y="213836"/>
                    <a:pt x="500235" y="210979"/>
                    <a:pt x="488805" y="205264"/>
                  </a:cubicBezTo>
                  <a:cubicBezTo>
                    <a:pt x="480232" y="201454"/>
                    <a:pt x="465945" y="191929"/>
                    <a:pt x="445942" y="177641"/>
                  </a:cubicBezTo>
                  <a:cubicBezTo>
                    <a:pt x="414510" y="153829"/>
                    <a:pt x="395460" y="139541"/>
                    <a:pt x="389745" y="134779"/>
                  </a:cubicBezTo>
                  <a:cubicBezTo>
                    <a:pt x="388792" y="134779"/>
                    <a:pt x="388792" y="133826"/>
                    <a:pt x="387840" y="132874"/>
                  </a:cubicBezTo>
                  <a:cubicBezTo>
                    <a:pt x="341167" y="100489"/>
                    <a:pt x="302115" y="82391"/>
                    <a:pt x="272587" y="80486"/>
                  </a:cubicBezTo>
                  <a:cubicBezTo>
                    <a:pt x="270682" y="83344"/>
                    <a:pt x="269730" y="85249"/>
                    <a:pt x="267825" y="88106"/>
                  </a:cubicBezTo>
                  <a:cubicBezTo>
                    <a:pt x="269730" y="86201"/>
                    <a:pt x="271635" y="83344"/>
                    <a:pt x="272587" y="80486"/>
                  </a:cubicBezTo>
                  <a:cubicBezTo>
                    <a:pt x="276397" y="75724"/>
                    <a:pt x="280207" y="69056"/>
                    <a:pt x="284017" y="62389"/>
                  </a:cubicBezTo>
                  <a:cubicBezTo>
                    <a:pt x="295447" y="40481"/>
                    <a:pt x="299257" y="22384"/>
                    <a:pt x="295447" y="7144"/>
                  </a:cubicBezTo>
                  <a:cubicBezTo>
                    <a:pt x="287827" y="17621"/>
                    <a:pt x="270682" y="29051"/>
                    <a:pt x="244012" y="42386"/>
                  </a:cubicBezTo>
                  <a:cubicBezTo>
                    <a:pt x="217342" y="54769"/>
                    <a:pt x="196387" y="65246"/>
                    <a:pt x="182100" y="73819"/>
                  </a:cubicBezTo>
                  <a:cubicBezTo>
                    <a:pt x="180195" y="75724"/>
                    <a:pt x="178290" y="76676"/>
                    <a:pt x="177337" y="77629"/>
                  </a:cubicBezTo>
                  <a:cubicBezTo>
                    <a:pt x="178290" y="76676"/>
                    <a:pt x="180195" y="75724"/>
                    <a:pt x="182100" y="73819"/>
                  </a:cubicBezTo>
                  <a:cubicBezTo>
                    <a:pt x="185910" y="69056"/>
                    <a:pt x="191625" y="61436"/>
                    <a:pt x="199245" y="50959"/>
                  </a:cubicBezTo>
                  <a:cubicBezTo>
                    <a:pt x="205912" y="39529"/>
                    <a:pt x="211627" y="30004"/>
                    <a:pt x="215437" y="22384"/>
                  </a:cubicBezTo>
                  <a:cubicBezTo>
                    <a:pt x="214485" y="22384"/>
                    <a:pt x="197340" y="34766"/>
                    <a:pt x="164955" y="59531"/>
                  </a:cubicBezTo>
                  <a:cubicBezTo>
                    <a:pt x="141142" y="77629"/>
                    <a:pt x="124950" y="90011"/>
                    <a:pt x="116377" y="97631"/>
                  </a:cubicBezTo>
                  <a:cubicBezTo>
                    <a:pt x="115425" y="101441"/>
                    <a:pt x="114472" y="103346"/>
                    <a:pt x="113520" y="105251"/>
                  </a:cubicBezTo>
                  <a:cubicBezTo>
                    <a:pt x="114472" y="104299"/>
                    <a:pt x="115425" y="101441"/>
                    <a:pt x="116377" y="97631"/>
                  </a:cubicBezTo>
                  <a:cubicBezTo>
                    <a:pt x="118282" y="91916"/>
                    <a:pt x="120187" y="82391"/>
                    <a:pt x="122092" y="70961"/>
                  </a:cubicBezTo>
                  <a:cubicBezTo>
                    <a:pt x="123997" y="62389"/>
                    <a:pt x="124950" y="53816"/>
                    <a:pt x="126855" y="48101"/>
                  </a:cubicBezTo>
                  <a:cubicBezTo>
                    <a:pt x="115425" y="58579"/>
                    <a:pt x="100185" y="76676"/>
                    <a:pt x="80182" y="103346"/>
                  </a:cubicBezTo>
                  <a:cubicBezTo>
                    <a:pt x="59227" y="128111"/>
                    <a:pt x="46845" y="148114"/>
                    <a:pt x="42082" y="162401"/>
                  </a:cubicBezTo>
                  <a:cubicBezTo>
                    <a:pt x="46845" y="158591"/>
                    <a:pt x="50655" y="154781"/>
                    <a:pt x="55417" y="150971"/>
                  </a:cubicBezTo>
                  <a:cubicBezTo>
                    <a:pt x="50655" y="154781"/>
                    <a:pt x="45892" y="158591"/>
                    <a:pt x="42082" y="162401"/>
                  </a:cubicBezTo>
                  <a:close/>
                </a:path>
              </a:pathLst>
            </a:custGeom>
            <a:solidFill>
              <a:srgbClr val="64514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858820" y="5460558"/>
              <a:ext cx="732480" cy="703178"/>
            </a:xfrm>
            <a:custGeom>
              <a:avLst/>
              <a:gdLst>
                <a:gd name="connsiteX0" fmla="*/ 25331 w 476250"/>
                <a:gd name="connsiteY0" fmla="*/ 455771 h 457200"/>
                <a:gd name="connsiteX1" fmla="*/ 7234 w 476250"/>
                <a:gd name="connsiteY1" fmla="*/ 277654 h 457200"/>
                <a:gd name="connsiteX2" fmla="*/ 30094 w 476250"/>
                <a:gd name="connsiteY2" fmla="*/ 99536 h 457200"/>
                <a:gd name="connsiteX3" fmla="*/ 62479 w 476250"/>
                <a:gd name="connsiteY3" fmla="*/ 7144 h 457200"/>
                <a:gd name="connsiteX4" fmla="*/ 92006 w 476250"/>
                <a:gd name="connsiteY4" fmla="*/ 89059 h 457200"/>
                <a:gd name="connsiteX5" fmla="*/ 199639 w 476250"/>
                <a:gd name="connsiteY5" fmla="*/ 169069 h 457200"/>
                <a:gd name="connsiteX6" fmla="*/ 305366 w 476250"/>
                <a:gd name="connsiteY6" fmla="*/ 205264 h 457200"/>
                <a:gd name="connsiteX7" fmla="*/ 372041 w 476250"/>
                <a:gd name="connsiteY7" fmla="*/ 221456 h 457200"/>
                <a:gd name="connsiteX8" fmla="*/ 397759 w 476250"/>
                <a:gd name="connsiteY8" fmla="*/ 236696 h 457200"/>
                <a:gd name="connsiteX9" fmla="*/ 447289 w 476250"/>
                <a:gd name="connsiteY9" fmla="*/ 246221 h 457200"/>
                <a:gd name="connsiteX10" fmla="*/ 462528 w 476250"/>
                <a:gd name="connsiteY10" fmla="*/ 245269 h 457200"/>
                <a:gd name="connsiteX11" fmla="*/ 464434 w 476250"/>
                <a:gd name="connsiteY11" fmla="*/ 291941 h 457200"/>
                <a:gd name="connsiteX12" fmla="*/ 465386 w 476250"/>
                <a:gd name="connsiteY12" fmla="*/ 300514 h 457200"/>
                <a:gd name="connsiteX13" fmla="*/ 470149 w 476250"/>
                <a:gd name="connsiteY13" fmla="*/ 331946 h 457200"/>
                <a:gd name="connsiteX14" fmla="*/ 372994 w 476250"/>
                <a:gd name="connsiteY14" fmla="*/ 454819 h 457200"/>
                <a:gd name="connsiteX15" fmla="*/ 372994 w 476250"/>
                <a:gd name="connsiteY15" fmla="*/ 454819 h 457200"/>
                <a:gd name="connsiteX16" fmla="*/ 25331 w 476250"/>
                <a:gd name="connsiteY16" fmla="*/ 45481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250" h="457200">
                  <a:moveTo>
                    <a:pt x="25331" y="455771"/>
                  </a:moveTo>
                  <a:cubicBezTo>
                    <a:pt x="12949" y="384334"/>
                    <a:pt x="6281" y="324326"/>
                    <a:pt x="7234" y="277654"/>
                  </a:cubicBezTo>
                  <a:cubicBezTo>
                    <a:pt x="8186" y="230981"/>
                    <a:pt x="15806" y="170974"/>
                    <a:pt x="30094" y="99536"/>
                  </a:cubicBezTo>
                  <a:cubicBezTo>
                    <a:pt x="36761" y="63341"/>
                    <a:pt x="47239" y="32861"/>
                    <a:pt x="62479" y="7144"/>
                  </a:cubicBezTo>
                  <a:cubicBezTo>
                    <a:pt x="56764" y="22384"/>
                    <a:pt x="66289" y="50006"/>
                    <a:pt x="92006" y="89059"/>
                  </a:cubicBezTo>
                  <a:cubicBezTo>
                    <a:pt x="117724" y="129064"/>
                    <a:pt x="153919" y="155734"/>
                    <a:pt x="199639" y="169069"/>
                  </a:cubicBezTo>
                  <a:cubicBezTo>
                    <a:pt x="245359" y="183356"/>
                    <a:pt x="281553" y="194786"/>
                    <a:pt x="305366" y="205264"/>
                  </a:cubicBezTo>
                  <a:cubicBezTo>
                    <a:pt x="329178" y="214789"/>
                    <a:pt x="352039" y="220504"/>
                    <a:pt x="372041" y="221456"/>
                  </a:cubicBezTo>
                  <a:cubicBezTo>
                    <a:pt x="379661" y="227171"/>
                    <a:pt x="388234" y="231934"/>
                    <a:pt x="397759" y="236696"/>
                  </a:cubicBezTo>
                  <a:cubicBezTo>
                    <a:pt x="412046" y="243364"/>
                    <a:pt x="429191" y="246221"/>
                    <a:pt x="447289" y="246221"/>
                  </a:cubicBezTo>
                  <a:cubicBezTo>
                    <a:pt x="452051" y="246221"/>
                    <a:pt x="457766" y="246221"/>
                    <a:pt x="462528" y="245269"/>
                  </a:cubicBezTo>
                  <a:cubicBezTo>
                    <a:pt x="462528" y="263366"/>
                    <a:pt x="463481" y="279559"/>
                    <a:pt x="464434" y="291941"/>
                  </a:cubicBezTo>
                  <a:cubicBezTo>
                    <a:pt x="464434" y="294799"/>
                    <a:pt x="465386" y="297656"/>
                    <a:pt x="465386" y="300514"/>
                  </a:cubicBezTo>
                  <a:cubicBezTo>
                    <a:pt x="466339" y="309086"/>
                    <a:pt x="467291" y="319564"/>
                    <a:pt x="470149" y="331946"/>
                  </a:cubicBezTo>
                  <a:cubicBezTo>
                    <a:pt x="443478" y="361474"/>
                    <a:pt x="411094" y="402431"/>
                    <a:pt x="372994" y="454819"/>
                  </a:cubicBezTo>
                  <a:lnTo>
                    <a:pt x="372994" y="454819"/>
                  </a:lnTo>
                  <a:lnTo>
                    <a:pt x="25331" y="454819"/>
                  </a:ln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3858959" y="5462023"/>
              <a:ext cx="732480" cy="703178"/>
            </a:xfrm>
            <a:custGeom>
              <a:avLst/>
              <a:gdLst>
                <a:gd name="connsiteX0" fmla="*/ 370999 w 476250"/>
                <a:gd name="connsiteY0" fmla="*/ 221456 h 457200"/>
                <a:gd name="connsiteX1" fmla="*/ 304324 w 476250"/>
                <a:gd name="connsiteY1" fmla="*/ 205264 h 457200"/>
                <a:gd name="connsiteX2" fmla="*/ 198596 w 476250"/>
                <a:gd name="connsiteY2" fmla="*/ 169069 h 457200"/>
                <a:gd name="connsiteX3" fmla="*/ 90964 w 476250"/>
                <a:gd name="connsiteY3" fmla="*/ 89059 h 457200"/>
                <a:gd name="connsiteX4" fmla="*/ 61436 w 476250"/>
                <a:gd name="connsiteY4" fmla="*/ 7144 h 457200"/>
                <a:gd name="connsiteX5" fmla="*/ 29051 w 476250"/>
                <a:gd name="connsiteY5" fmla="*/ 99536 h 457200"/>
                <a:gd name="connsiteX6" fmla="*/ 7144 w 476250"/>
                <a:gd name="connsiteY6" fmla="*/ 277654 h 457200"/>
                <a:gd name="connsiteX7" fmla="*/ 25241 w 476250"/>
                <a:gd name="connsiteY7" fmla="*/ 454819 h 457200"/>
                <a:gd name="connsiteX8" fmla="*/ 371951 w 476250"/>
                <a:gd name="connsiteY8" fmla="*/ 454819 h 457200"/>
                <a:gd name="connsiteX9" fmla="*/ 469106 w 476250"/>
                <a:gd name="connsiteY9" fmla="*/ 331946 h 457200"/>
                <a:gd name="connsiteX10" fmla="*/ 464344 w 476250"/>
                <a:gd name="connsiteY10" fmla="*/ 300514 h 457200"/>
                <a:gd name="connsiteX11" fmla="*/ 463391 w 476250"/>
                <a:gd name="connsiteY11" fmla="*/ 291941 h 457200"/>
                <a:gd name="connsiteX12" fmla="*/ 461486 w 476250"/>
                <a:gd name="connsiteY12" fmla="*/ 245269 h 457200"/>
                <a:gd name="connsiteX13" fmla="*/ 396716 w 476250"/>
                <a:gd name="connsiteY13" fmla="*/ 235744 h 457200"/>
                <a:gd name="connsiteX14" fmla="*/ 370999 w 476250"/>
                <a:gd name="connsiteY14" fmla="*/ 22145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0" h="457200">
                  <a:moveTo>
                    <a:pt x="370999" y="221456"/>
                  </a:moveTo>
                  <a:cubicBezTo>
                    <a:pt x="350996" y="220504"/>
                    <a:pt x="329089" y="214789"/>
                    <a:pt x="304324" y="205264"/>
                  </a:cubicBezTo>
                  <a:cubicBezTo>
                    <a:pt x="279559" y="195739"/>
                    <a:pt x="244316" y="183356"/>
                    <a:pt x="198596" y="169069"/>
                  </a:cubicBezTo>
                  <a:cubicBezTo>
                    <a:pt x="152876" y="154781"/>
                    <a:pt x="116681" y="128111"/>
                    <a:pt x="90964" y="89059"/>
                  </a:cubicBezTo>
                  <a:cubicBezTo>
                    <a:pt x="65246" y="49054"/>
                    <a:pt x="55721" y="22384"/>
                    <a:pt x="61436" y="7144"/>
                  </a:cubicBezTo>
                  <a:cubicBezTo>
                    <a:pt x="47149" y="31909"/>
                    <a:pt x="36671" y="63341"/>
                    <a:pt x="29051" y="99536"/>
                  </a:cubicBezTo>
                  <a:cubicBezTo>
                    <a:pt x="14764" y="170974"/>
                    <a:pt x="7144" y="230981"/>
                    <a:pt x="7144" y="277654"/>
                  </a:cubicBezTo>
                  <a:cubicBezTo>
                    <a:pt x="7144" y="324326"/>
                    <a:pt x="12859" y="383381"/>
                    <a:pt x="25241" y="454819"/>
                  </a:cubicBezTo>
                  <a:lnTo>
                    <a:pt x="371951" y="454819"/>
                  </a:lnTo>
                  <a:cubicBezTo>
                    <a:pt x="410051" y="402431"/>
                    <a:pt x="442436" y="361474"/>
                    <a:pt x="469106" y="331946"/>
                  </a:cubicBezTo>
                  <a:cubicBezTo>
                    <a:pt x="466249" y="319564"/>
                    <a:pt x="465296" y="309086"/>
                    <a:pt x="464344" y="300514"/>
                  </a:cubicBezTo>
                  <a:cubicBezTo>
                    <a:pt x="464344" y="297656"/>
                    <a:pt x="463391" y="294799"/>
                    <a:pt x="463391" y="291941"/>
                  </a:cubicBezTo>
                  <a:cubicBezTo>
                    <a:pt x="462439" y="279559"/>
                    <a:pt x="462439" y="263366"/>
                    <a:pt x="461486" y="245269"/>
                  </a:cubicBezTo>
                  <a:cubicBezTo>
                    <a:pt x="436721" y="247174"/>
                    <a:pt x="414814" y="244316"/>
                    <a:pt x="396716" y="235744"/>
                  </a:cubicBezTo>
                  <a:cubicBezTo>
                    <a:pt x="387191" y="231934"/>
                    <a:pt x="378619" y="227171"/>
                    <a:pt x="370999" y="221456"/>
                  </a:cubicBez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828424" y="5457971"/>
              <a:ext cx="175794" cy="161145"/>
            </a:xfrm>
            <a:custGeom>
              <a:avLst/>
              <a:gdLst>
                <a:gd name="connsiteX0" fmla="*/ 45465 w 114300"/>
                <a:gd name="connsiteY0" fmla="*/ 14542 h 104775"/>
                <a:gd name="connsiteX1" fmla="*/ 29272 w 114300"/>
                <a:gd name="connsiteY1" fmla="*/ 23114 h 104775"/>
                <a:gd name="connsiteX2" fmla="*/ 24510 w 114300"/>
                <a:gd name="connsiteY2" fmla="*/ 25972 h 104775"/>
                <a:gd name="connsiteX3" fmla="*/ 7365 w 114300"/>
                <a:gd name="connsiteY3" fmla="*/ 54547 h 104775"/>
                <a:gd name="connsiteX4" fmla="*/ 35940 w 114300"/>
                <a:gd name="connsiteY4" fmla="*/ 90742 h 104775"/>
                <a:gd name="connsiteX5" fmla="*/ 80707 w 114300"/>
                <a:gd name="connsiteY5" fmla="*/ 102172 h 104775"/>
                <a:gd name="connsiteX6" fmla="*/ 97852 w 114300"/>
                <a:gd name="connsiteY6" fmla="*/ 92647 h 104775"/>
                <a:gd name="connsiteX7" fmla="*/ 106425 w 114300"/>
                <a:gd name="connsiteY7" fmla="*/ 83122 h 104775"/>
                <a:gd name="connsiteX8" fmla="*/ 115950 w 114300"/>
                <a:gd name="connsiteY8" fmla="*/ 52642 h 104775"/>
                <a:gd name="connsiteX9" fmla="*/ 101662 w 114300"/>
                <a:gd name="connsiteY9" fmla="*/ 15494 h 104775"/>
                <a:gd name="connsiteX10" fmla="*/ 45465 w 114300"/>
                <a:gd name="connsiteY10" fmla="*/ 14542 h 104775"/>
                <a:gd name="connsiteX11" fmla="*/ 34987 w 114300"/>
                <a:gd name="connsiteY11" fmla="*/ 45022 h 104775"/>
                <a:gd name="connsiteX12" fmla="*/ 43560 w 114300"/>
                <a:gd name="connsiteY12" fmla="*/ 42164 h 104775"/>
                <a:gd name="connsiteX13" fmla="*/ 52132 w 114300"/>
                <a:gd name="connsiteY13" fmla="*/ 45022 h 104775"/>
                <a:gd name="connsiteX14" fmla="*/ 55942 w 114300"/>
                <a:gd name="connsiteY14" fmla="*/ 53594 h 104775"/>
                <a:gd name="connsiteX15" fmla="*/ 52132 w 114300"/>
                <a:gd name="connsiteY15" fmla="*/ 63119 h 104775"/>
                <a:gd name="connsiteX16" fmla="*/ 43560 w 114300"/>
                <a:gd name="connsiteY16" fmla="*/ 65977 h 104775"/>
                <a:gd name="connsiteX17" fmla="*/ 34987 w 114300"/>
                <a:gd name="connsiteY17" fmla="*/ 63119 h 104775"/>
                <a:gd name="connsiteX18" fmla="*/ 32130 w 114300"/>
                <a:gd name="connsiteY18" fmla="*/ 53594 h 104775"/>
                <a:gd name="connsiteX19" fmla="*/ 34987 w 114300"/>
                <a:gd name="connsiteY19" fmla="*/ 45022 h 104775"/>
                <a:gd name="connsiteX20" fmla="*/ 74040 w 114300"/>
                <a:gd name="connsiteY20" fmla="*/ 30734 h 104775"/>
                <a:gd name="connsiteX21" fmla="*/ 76897 w 114300"/>
                <a:gd name="connsiteY21" fmla="*/ 22162 h 104775"/>
                <a:gd name="connsiteX22" fmla="*/ 85470 w 114300"/>
                <a:gd name="connsiteY22" fmla="*/ 18352 h 104775"/>
                <a:gd name="connsiteX23" fmla="*/ 94042 w 114300"/>
                <a:gd name="connsiteY23" fmla="*/ 22162 h 104775"/>
                <a:gd name="connsiteX24" fmla="*/ 97852 w 114300"/>
                <a:gd name="connsiteY24" fmla="*/ 30734 h 104775"/>
                <a:gd name="connsiteX25" fmla="*/ 94042 w 114300"/>
                <a:gd name="connsiteY25" fmla="*/ 39307 h 104775"/>
                <a:gd name="connsiteX26" fmla="*/ 85470 w 114300"/>
                <a:gd name="connsiteY26" fmla="*/ 42164 h 104775"/>
                <a:gd name="connsiteX27" fmla="*/ 76897 w 114300"/>
                <a:gd name="connsiteY27" fmla="*/ 39307 h 104775"/>
                <a:gd name="connsiteX28" fmla="*/ 74040 w 114300"/>
                <a:gd name="connsiteY28" fmla="*/ 3073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4300" h="104775">
                  <a:moveTo>
                    <a:pt x="45465" y="14542"/>
                  </a:moveTo>
                  <a:cubicBezTo>
                    <a:pt x="36892" y="18352"/>
                    <a:pt x="32130" y="21209"/>
                    <a:pt x="29272" y="23114"/>
                  </a:cubicBezTo>
                  <a:cubicBezTo>
                    <a:pt x="27367" y="24067"/>
                    <a:pt x="26415" y="25019"/>
                    <a:pt x="24510" y="25972"/>
                  </a:cubicBezTo>
                  <a:cubicBezTo>
                    <a:pt x="14985" y="32639"/>
                    <a:pt x="10222" y="42164"/>
                    <a:pt x="7365" y="54547"/>
                  </a:cubicBezTo>
                  <a:cubicBezTo>
                    <a:pt x="5460" y="66929"/>
                    <a:pt x="15937" y="78359"/>
                    <a:pt x="35940" y="90742"/>
                  </a:cubicBezTo>
                  <a:cubicBezTo>
                    <a:pt x="56895" y="102172"/>
                    <a:pt x="72135" y="105982"/>
                    <a:pt x="80707" y="102172"/>
                  </a:cubicBezTo>
                  <a:cubicBezTo>
                    <a:pt x="89280" y="98362"/>
                    <a:pt x="94995" y="94552"/>
                    <a:pt x="97852" y="92647"/>
                  </a:cubicBezTo>
                  <a:cubicBezTo>
                    <a:pt x="101662" y="89789"/>
                    <a:pt x="104520" y="86932"/>
                    <a:pt x="106425" y="83122"/>
                  </a:cubicBezTo>
                  <a:cubicBezTo>
                    <a:pt x="110235" y="77407"/>
                    <a:pt x="113092" y="66929"/>
                    <a:pt x="115950" y="52642"/>
                  </a:cubicBezTo>
                  <a:cubicBezTo>
                    <a:pt x="117855" y="38354"/>
                    <a:pt x="113092" y="25972"/>
                    <a:pt x="101662" y="15494"/>
                  </a:cubicBezTo>
                  <a:cubicBezTo>
                    <a:pt x="92137" y="5017"/>
                    <a:pt x="72135" y="4064"/>
                    <a:pt x="45465" y="14542"/>
                  </a:cubicBezTo>
                  <a:moveTo>
                    <a:pt x="34987" y="45022"/>
                  </a:moveTo>
                  <a:cubicBezTo>
                    <a:pt x="37845" y="43117"/>
                    <a:pt x="40702" y="42164"/>
                    <a:pt x="43560" y="42164"/>
                  </a:cubicBezTo>
                  <a:cubicBezTo>
                    <a:pt x="47370" y="42164"/>
                    <a:pt x="50227" y="43117"/>
                    <a:pt x="52132" y="45022"/>
                  </a:cubicBezTo>
                  <a:cubicBezTo>
                    <a:pt x="54990" y="47879"/>
                    <a:pt x="55942" y="50737"/>
                    <a:pt x="55942" y="53594"/>
                  </a:cubicBezTo>
                  <a:cubicBezTo>
                    <a:pt x="55942" y="57404"/>
                    <a:pt x="54990" y="60262"/>
                    <a:pt x="52132" y="63119"/>
                  </a:cubicBezTo>
                  <a:cubicBezTo>
                    <a:pt x="50227" y="65024"/>
                    <a:pt x="47370" y="65977"/>
                    <a:pt x="43560" y="65977"/>
                  </a:cubicBezTo>
                  <a:cubicBezTo>
                    <a:pt x="40702" y="65977"/>
                    <a:pt x="37845" y="65024"/>
                    <a:pt x="34987" y="63119"/>
                  </a:cubicBezTo>
                  <a:cubicBezTo>
                    <a:pt x="33082" y="60262"/>
                    <a:pt x="32130" y="57404"/>
                    <a:pt x="32130" y="53594"/>
                  </a:cubicBezTo>
                  <a:cubicBezTo>
                    <a:pt x="31177" y="50737"/>
                    <a:pt x="32130" y="47879"/>
                    <a:pt x="34987" y="45022"/>
                  </a:cubicBezTo>
                  <a:moveTo>
                    <a:pt x="74040" y="30734"/>
                  </a:moveTo>
                  <a:cubicBezTo>
                    <a:pt x="74040" y="26924"/>
                    <a:pt x="74992" y="24067"/>
                    <a:pt x="76897" y="22162"/>
                  </a:cubicBezTo>
                  <a:cubicBezTo>
                    <a:pt x="78802" y="19304"/>
                    <a:pt x="81660" y="18352"/>
                    <a:pt x="85470" y="18352"/>
                  </a:cubicBezTo>
                  <a:cubicBezTo>
                    <a:pt x="89280" y="18352"/>
                    <a:pt x="92137" y="19304"/>
                    <a:pt x="94042" y="22162"/>
                  </a:cubicBezTo>
                  <a:cubicBezTo>
                    <a:pt x="95947" y="24067"/>
                    <a:pt x="97852" y="26924"/>
                    <a:pt x="97852" y="30734"/>
                  </a:cubicBezTo>
                  <a:cubicBezTo>
                    <a:pt x="97852" y="34544"/>
                    <a:pt x="96900" y="37402"/>
                    <a:pt x="94042" y="39307"/>
                  </a:cubicBezTo>
                  <a:cubicBezTo>
                    <a:pt x="92137" y="41212"/>
                    <a:pt x="89280" y="42164"/>
                    <a:pt x="85470" y="42164"/>
                  </a:cubicBezTo>
                  <a:cubicBezTo>
                    <a:pt x="81660" y="42164"/>
                    <a:pt x="78802" y="41212"/>
                    <a:pt x="76897" y="39307"/>
                  </a:cubicBezTo>
                  <a:cubicBezTo>
                    <a:pt x="74992" y="37402"/>
                    <a:pt x="74040" y="34544"/>
                    <a:pt x="74040" y="30734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866852" y="5475210"/>
              <a:ext cx="117196" cy="87898"/>
            </a:xfrm>
            <a:custGeom>
              <a:avLst/>
              <a:gdLst>
                <a:gd name="connsiteX0" fmla="*/ 51911 w 76200"/>
                <a:gd name="connsiteY0" fmla="*/ 10954 h 57150"/>
                <a:gd name="connsiteX1" fmla="*/ 49054 w 76200"/>
                <a:gd name="connsiteY1" fmla="*/ 19526 h 57150"/>
                <a:gd name="connsiteX2" fmla="*/ 51911 w 76200"/>
                <a:gd name="connsiteY2" fmla="*/ 28099 h 57150"/>
                <a:gd name="connsiteX3" fmla="*/ 60484 w 76200"/>
                <a:gd name="connsiteY3" fmla="*/ 30956 h 57150"/>
                <a:gd name="connsiteX4" fmla="*/ 69056 w 76200"/>
                <a:gd name="connsiteY4" fmla="*/ 28099 h 57150"/>
                <a:gd name="connsiteX5" fmla="*/ 72866 w 76200"/>
                <a:gd name="connsiteY5" fmla="*/ 19526 h 57150"/>
                <a:gd name="connsiteX6" fmla="*/ 69056 w 76200"/>
                <a:gd name="connsiteY6" fmla="*/ 10954 h 57150"/>
                <a:gd name="connsiteX7" fmla="*/ 60484 w 76200"/>
                <a:gd name="connsiteY7" fmla="*/ 7144 h 57150"/>
                <a:gd name="connsiteX8" fmla="*/ 51911 w 76200"/>
                <a:gd name="connsiteY8" fmla="*/ 10954 h 57150"/>
                <a:gd name="connsiteX9" fmla="*/ 18574 w 76200"/>
                <a:gd name="connsiteY9" fmla="*/ 30956 h 57150"/>
                <a:gd name="connsiteX10" fmla="*/ 10001 w 76200"/>
                <a:gd name="connsiteY10" fmla="*/ 33814 h 57150"/>
                <a:gd name="connsiteX11" fmla="*/ 7144 w 76200"/>
                <a:gd name="connsiteY11" fmla="*/ 42386 h 57150"/>
                <a:gd name="connsiteX12" fmla="*/ 10001 w 76200"/>
                <a:gd name="connsiteY12" fmla="*/ 51911 h 57150"/>
                <a:gd name="connsiteX13" fmla="*/ 18574 w 76200"/>
                <a:gd name="connsiteY13" fmla="*/ 54769 h 57150"/>
                <a:gd name="connsiteX14" fmla="*/ 27146 w 76200"/>
                <a:gd name="connsiteY14" fmla="*/ 51911 h 57150"/>
                <a:gd name="connsiteX15" fmla="*/ 30956 w 76200"/>
                <a:gd name="connsiteY15" fmla="*/ 42386 h 57150"/>
                <a:gd name="connsiteX16" fmla="*/ 27146 w 76200"/>
                <a:gd name="connsiteY16" fmla="*/ 33814 h 57150"/>
                <a:gd name="connsiteX17" fmla="*/ 18574 w 76200"/>
                <a:gd name="connsiteY17" fmla="*/ 309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57150">
                  <a:moveTo>
                    <a:pt x="51911" y="10954"/>
                  </a:moveTo>
                  <a:cubicBezTo>
                    <a:pt x="50006" y="12859"/>
                    <a:pt x="49054" y="15716"/>
                    <a:pt x="49054" y="19526"/>
                  </a:cubicBezTo>
                  <a:cubicBezTo>
                    <a:pt x="49054" y="23336"/>
                    <a:pt x="50006" y="26194"/>
                    <a:pt x="51911" y="28099"/>
                  </a:cubicBezTo>
                  <a:cubicBezTo>
                    <a:pt x="53816" y="30004"/>
                    <a:pt x="56674" y="30956"/>
                    <a:pt x="60484" y="30956"/>
                  </a:cubicBezTo>
                  <a:cubicBezTo>
                    <a:pt x="64294" y="30956"/>
                    <a:pt x="67151" y="30004"/>
                    <a:pt x="69056" y="28099"/>
                  </a:cubicBezTo>
                  <a:cubicBezTo>
                    <a:pt x="70961" y="26194"/>
                    <a:pt x="72866" y="23336"/>
                    <a:pt x="72866" y="19526"/>
                  </a:cubicBezTo>
                  <a:cubicBezTo>
                    <a:pt x="72866" y="15716"/>
                    <a:pt x="71914" y="12859"/>
                    <a:pt x="69056" y="10954"/>
                  </a:cubicBezTo>
                  <a:cubicBezTo>
                    <a:pt x="67151" y="8096"/>
                    <a:pt x="64294" y="7144"/>
                    <a:pt x="60484" y="7144"/>
                  </a:cubicBezTo>
                  <a:cubicBezTo>
                    <a:pt x="57626" y="7144"/>
                    <a:pt x="54769" y="8096"/>
                    <a:pt x="51911" y="10954"/>
                  </a:cubicBezTo>
                  <a:moveTo>
                    <a:pt x="18574" y="30956"/>
                  </a:moveTo>
                  <a:cubicBezTo>
                    <a:pt x="15716" y="30956"/>
                    <a:pt x="12859" y="31909"/>
                    <a:pt x="10001" y="33814"/>
                  </a:cubicBezTo>
                  <a:cubicBezTo>
                    <a:pt x="8096" y="36671"/>
                    <a:pt x="7144" y="39529"/>
                    <a:pt x="7144" y="42386"/>
                  </a:cubicBezTo>
                  <a:cubicBezTo>
                    <a:pt x="7144" y="46196"/>
                    <a:pt x="8096" y="49054"/>
                    <a:pt x="10001" y="51911"/>
                  </a:cubicBezTo>
                  <a:cubicBezTo>
                    <a:pt x="12859" y="53816"/>
                    <a:pt x="15716" y="54769"/>
                    <a:pt x="18574" y="54769"/>
                  </a:cubicBezTo>
                  <a:cubicBezTo>
                    <a:pt x="22384" y="54769"/>
                    <a:pt x="25241" y="53816"/>
                    <a:pt x="27146" y="51911"/>
                  </a:cubicBezTo>
                  <a:cubicBezTo>
                    <a:pt x="30004" y="49054"/>
                    <a:pt x="30956" y="46196"/>
                    <a:pt x="30956" y="42386"/>
                  </a:cubicBezTo>
                  <a:cubicBezTo>
                    <a:pt x="30956" y="39529"/>
                    <a:pt x="30004" y="36671"/>
                    <a:pt x="27146" y="33814"/>
                  </a:cubicBezTo>
                  <a:cubicBezTo>
                    <a:pt x="24289" y="31909"/>
                    <a:pt x="21431" y="30956"/>
                    <a:pt x="18574" y="30956"/>
                  </a:cubicBezTo>
                  <a:close/>
                </a:path>
              </a:pathLst>
            </a:custGeom>
            <a:solidFill>
              <a:srgbClr val="B8343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848703" y="5154887"/>
              <a:ext cx="1171969" cy="1025467"/>
            </a:xfrm>
            <a:custGeom>
              <a:avLst/>
              <a:gdLst>
                <a:gd name="connsiteX0" fmla="*/ 62389 w 762000"/>
                <a:gd name="connsiteY0" fmla="*/ 203032 h 666750"/>
                <a:gd name="connsiteX1" fmla="*/ 70009 w 762000"/>
                <a:gd name="connsiteY1" fmla="*/ 192554 h 666750"/>
                <a:gd name="connsiteX2" fmla="*/ 78581 w 762000"/>
                <a:gd name="connsiteY2" fmla="*/ 182077 h 666750"/>
                <a:gd name="connsiteX3" fmla="*/ 88106 w 762000"/>
                <a:gd name="connsiteY3" fmla="*/ 172552 h 666750"/>
                <a:gd name="connsiteX4" fmla="*/ 98584 w 762000"/>
                <a:gd name="connsiteY4" fmla="*/ 163027 h 666750"/>
                <a:gd name="connsiteX5" fmla="*/ 98584 w 762000"/>
                <a:gd name="connsiteY5" fmla="*/ 163027 h 666750"/>
                <a:gd name="connsiteX6" fmla="*/ 97631 w 762000"/>
                <a:gd name="connsiteY6" fmla="*/ 164932 h 666750"/>
                <a:gd name="connsiteX7" fmla="*/ 106204 w 762000"/>
                <a:gd name="connsiteY7" fmla="*/ 148739 h 666750"/>
                <a:gd name="connsiteX8" fmla="*/ 110966 w 762000"/>
                <a:gd name="connsiteY8" fmla="*/ 141119 h 666750"/>
                <a:gd name="connsiteX9" fmla="*/ 115729 w 762000"/>
                <a:gd name="connsiteY9" fmla="*/ 133499 h 666750"/>
                <a:gd name="connsiteX10" fmla="*/ 126206 w 762000"/>
                <a:gd name="connsiteY10" fmla="*/ 119212 h 666750"/>
                <a:gd name="connsiteX11" fmla="*/ 136684 w 762000"/>
                <a:gd name="connsiteY11" fmla="*/ 104924 h 666750"/>
                <a:gd name="connsiteX12" fmla="*/ 158591 w 762000"/>
                <a:gd name="connsiteY12" fmla="*/ 76349 h 666750"/>
                <a:gd name="connsiteX13" fmla="*/ 164306 w 762000"/>
                <a:gd name="connsiteY13" fmla="*/ 69682 h 666750"/>
                <a:gd name="connsiteX14" fmla="*/ 170021 w 762000"/>
                <a:gd name="connsiteY14" fmla="*/ 63014 h 666750"/>
                <a:gd name="connsiteX15" fmla="*/ 181451 w 762000"/>
                <a:gd name="connsiteY15" fmla="*/ 48727 h 666750"/>
                <a:gd name="connsiteX16" fmla="*/ 181451 w 762000"/>
                <a:gd name="connsiteY16" fmla="*/ 48727 h 666750"/>
                <a:gd name="connsiteX17" fmla="*/ 187166 w 762000"/>
                <a:gd name="connsiteY17" fmla="*/ 46822 h 666750"/>
                <a:gd name="connsiteX18" fmla="*/ 189071 w 762000"/>
                <a:gd name="connsiteY18" fmla="*/ 50632 h 666750"/>
                <a:gd name="connsiteX19" fmla="*/ 189071 w 762000"/>
                <a:gd name="connsiteY19" fmla="*/ 53489 h 666750"/>
                <a:gd name="connsiteX20" fmla="*/ 188119 w 762000"/>
                <a:gd name="connsiteY20" fmla="*/ 65872 h 666750"/>
                <a:gd name="connsiteX21" fmla="*/ 187166 w 762000"/>
                <a:gd name="connsiteY21" fmla="*/ 71587 h 666750"/>
                <a:gd name="connsiteX22" fmla="*/ 186214 w 762000"/>
                <a:gd name="connsiteY22" fmla="*/ 78254 h 666750"/>
                <a:gd name="connsiteX23" fmla="*/ 179546 w 762000"/>
                <a:gd name="connsiteY23" fmla="*/ 103019 h 666750"/>
                <a:gd name="connsiteX24" fmla="*/ 179546 w 762000"/>
                <a:gd name="connsiteY24" fmla="*/ 103019 h 666750"/>
                <a:gd name="connsiteX25" fmla="*/ 171926 w 762000"/>
                <a:gd name="connsiteY25" fmla="*/ 98257 h 666750"/>
                <a:gd name="connsiteX26" fmla="*/ 185261 w 762000"/>
                <a:gd name="connsiteY26" fmla="*/ 88732 h 666750"/>
                <a:gd name="connsiteX27" fmla="*/ 197644 w 762000"/>
                <a:gd name="connsiteY27" fmla="*/ 79207 h 666750"/>
                <a:gd name="connsiteX28" fmla="*/ 222409 w 762000"/>
                <a:gd name="connsiteY28" fmla="*/ 61109 h 666750"/>
                <a:gd name="connsiteX29" fmla="*/ 247174 w 762000"/>
                <a:gd name="connsiteY29" fmla="*/ 42059 h 666750"/>
                <a:gd name="connsiteX30" fmla="*/ 259556 w 762000"/>
                <a:gd name="connsiteY30" fmla="*/ 32534 h 666750"/>
                <a:gd name="connsiteX31" fmla="*/ 265271 w 762000"/>
                <a:gd name="connsiteY31" fmla="*/ 27772 h 666750"/>
                <a:gd name="connsiteX32" fmla="*/ 268129 w 762000"/>
                <a:gd name="connsiteY32" fmla="*/ 24914 h 666750"/>
                <a:gd name="connsiteX33" fmla="*/ 273844 w 762000"/>
                <a:gd name="connsiteY33" fmla="*/ 22057 h 666750"/>
                <a:gd name="connsiteX34" fmla="*/ 273844 w 762000"/>
                <a:gd name="connsiteY34" fmla="*/ 22057 h 666750"/>
                <a:gd name="connsiteX35" fmla="*/ 278606 w 762000"/>
                <a:gd name="connsiteY35" fmla="*/ 23962 h 666750"/>
                <a:gd name="connsiteX36" fmla="*/ 278606 w 762000"/>
                <a:gd name="connsiteY36" fmla="*/ 26819 h 666750"/>
                <a:gd name="connsiteX37" fmla="*/ 277654 w 762000"/>
                <a:gd name="connsiteY37" fmla="*/ 29677 h 666750"/>
                <a:gd name="connsiteX38" fmla="*/ 264319 w 762000"/>
                <a:gd name="connsiteY38" fmla="*/ 58252 h 666750"/>
                <a:gd name="connsiteX39" fmla="*/ 263366 w 762000"/>
                <a:gd name="connsiteY39" fmla="*/ 60157 h 666750"/>
                <a:gd name="connsiteX40" fmla="*/ 263366 w 762000"/>
                <a:gd name="connsiteY40" fmla="*/ 60157 h 666750"/>
                <a:gd name="connsiteX41" fmla="*/ 262414 w 762000"/>
                <a:gd name="connsiteY41" fmla="*/ 61109 h 666750"/>
                <a:gd name="connsiteX42" fmla="*/ 262414 w 762000"/>
                <a:gd name="connsiteY42" fmla="*/ 61109 h 666750"/>
                <a:gd name="connsiteX43" fmla="*/ 261461 w 762000"/>
                <a:gd name="connsiteY43" fmla="*/ 62062 h 666750"/>
                <a:gd name="connsiteX44" fmla="*/ 259556 w 762000"/>
                <a:gd name="connsiteY44" fmla="*/ 64919 h 666750"/>
                <a:gd name="connsiteX45" fmla="*/ 254794 w 762000"/>
                <a:gd name="connsiteY45" fmla="*/ 70634 h 666750"/>
                <a:gd name="connsiteX46" fmla="*/ 244316 w 762000"/>
                <a:gd name="connsiteY46" fmla="*/ 82064 h 666750"/>
                <a:gd name="connsiteX47" fmla="*/ 237649 w 762000"/>
                <a:gd name="connsiteY47" fmla="*/ 75397 h 666750"/>
                <a:gd name="connsiteX48" fmla="*/ 252889 w 762000"/>
                <a:gd name="connsiteY48" fmla="*/ 67777 h 666750"/>
                <a:gd name="connsiteX49" fmla="*/ 268129 w 762000"/>
                <a:gd name="connsiteY49" fmla="*/ 60157 h 666750"/>
                <a:gd name="connsiteX50" fmla="*/ 297656 w 762000"/>
                <a:gd name="connsiteY50" fmla="*/ 45869 h 666750"/>
                <a:gd name="connsiteX51" fmla="*/ 305276 w 762000"/>
                <a:gd name="connsiteY51" fmla="*/ 42059 h 666750"/>
                <a:gd name="connsiteX52" fmla="*/ 312896 w 762000"/>
                <a:gd name="connsiteY52" fmla="*/ 38249 h 666750"/>
                <a:gd name="connsiteX53" fmla="*/ 327184 w 762000"/>
                <a:gd name="connsiteY53" fmla="*/ 29677 h 666750"/>
                <a:gd name="connsiteX54" fmla="*/ 333851 w 762000"/>
                <a:gd name="connsiteY54" fmla="*/ 24914 h 666750"/>
                <a:gd name="connsiteX55" fmla="*/ 339566 w 762000"/>
                <a:gd name="connsiteY55" fmla="*/ 20152 h 666750"/>
                <a:gd name="connsiteX56" fmla="*/ 345281 w 762000"/>
                <a:gd name="connsiteY56" fmla="*/ 14437 h 666750"/>
                <a:gd name="connsiteX57" fmla="*/ 350044 w 762000"/>
                <a:gd name="connsiteY57" fmla="*/ 8722 h 666750"/>
                <a:gd name="connsiteX58" fmla="*/ 350044 w 762000"/>
                <a:gd name="connsiteY58" fmla="*/ 8722 h 666750"/>
                <a:gd name="connsiteX59" fmla="*/ 356711 w 762000"/>
                <a:gd name="connsiteY59" fmla="*/ 7769 h 666750"/>
                <a:gd name="connsiteX60" fmla="*/ 358616 w 762000"/>
                <a:gd name="connsiteY60" fmla="*/ 10627 h 666750"/>
                <a:gd name="connsiteX61" fmla="*/ 358616 w 762000"/>
                <a:gd name="connsiteY61" fmla="*/ 10627 h 666750"/>
                <a:gd name="connsiteX62" fmla="*/ 361474 w 762000"/>
                <a:gd name="connsiteY62" fmla="*/ 21104 h 666750"/>
                <a:gd name="connsiteX63" fmla="*/ 361474 w 762000"/>
                <a:gd name="connsiteY63" fmla="*/ 26819 h 666750"/>
                <a:gd name="connsiteX64" fmla="*/ 361474 w 762000"/>
                <a:gd name="connsiteY64" fmla="*/ 32534 h 666750"/>
                <a:gd name="connsiteX65" fmla="*/ 356711 w 762000"/>
                <a:gd name="connsiteY65" fmla="*/ 53489 h 666750"/>
                <a:gd name="connsiteX66" fmla="*/ 352901 w 762000"/>
                <a:gd name="connsiteY66" fmla="*/ 63014 h 666750"/>
                <a:gd name="connsiteX67" fmla="*/ 350996 w 762000"/>
                <a:gd name="connsiteY67" fmla="*/ 67777 h 666750"/>
                <a:gd name="connsiteX68" fmla="*/ 350044 w 762000"/>
                <a:gd name="connsiteY68" fmla="*/ 69682 h 666750"/>
                <a:gd name="connsiteX69" fmla="*/ 350044 w 762000"/>
                <a:gd name="connsiteY69" fmla="*/ 70634 h 666750"/>
                <a:gd name="connsiteX70" fmla="*/ 350044 w 762000"/>
                <a:gd name="connsiteY70" fmla="*/ 71587 h 666750"/>
                <a:gd name="connsiteX71" fmla="*/ 350044 w 762000"/>
                <a:gd name="connsiteY71" fmla="*/ 71587 h 666750"/>
                <a:gd name="connsiteX72" fmla="*/ 349091 w 762000"/>
                <a:gd name="connsiteY72" fmla="*/ 72539 h 666750"/>
                <a:gd name="connsiteX73" fmla="*/ 337661 w 762000"/>
                <a:gd name="connsiteY73" fmla="*/ 88732 h 666750"/>
                <a:gd name="connsiteX74" fmla="*/ 337661 w 762000"/>
                <a:gd name="connsiteY74" fmla="*/ 88732 h 666750"/>
                <a:gd name="connsiteX75" fmla="*/ 333851 w 762000"/>
                <a:gd name="connsiteY75" fmla="*/ 81112 h 666750"/>
                <a:gd name="connsiteX76" fmla="*/ 350044 w 762000"/>
                <a:gd name="connsiteY76" fmla="*/ 83017 h 666750"/>
                <a:gd name="connsiteX77" fmla="*/ 366236 w 762000"/>
                <a:gd name="connsiteY77" fmla="*/ 86827 h 666750"/>
                <a:gd name="connsiteX78" fmla="*/ 381476 w 762000"/>
                <a:gd name="connsiteY78" fmla="*/ 92542 h 666750"/>
                <a:gd name="connsiteX79" fmla="*/ 396716 w 762000"/>
                <a:gd name="connsiteY79" fmla="*/ 99209 h 666750"/>
                <a:gd name="connsiteX80" fmla="*/ 411004 w 762000"/>
                <a:gd name="connsiteY80" fmla="*/ 106829 h 666750"/>
                <a:gd name="connsiteX81" fmla="*/ 425291 w 762000"/>
                <a:gd name="connsiteY81" fmla="*/ 115402 h 666750"/>
                <a:gd name="connsiteX82" fmla="*/ 451961 w 762000"/>
                <a:gd name="connsiteY82" fmla="*/ 133499 h 666750"/>
                <a:gd name="connsiteX83" fmla="*/ 452914 w 762000"/>
                <a:gd name="connsiteY83" fmla="*/ 134452 h 666750"/>
                <a:gd name="connsiteX84" fmla="*/ 452914 w 762000"/>
                <a:gd name="connsiteY84" fmla="*/ 134452 h 666750"/>
                <a:gd name="connsiteX85" fmla="*/ 453866 w 762000"/>
                <a:gd name="connsiteY85" fmla="*/ 135404 h 666750"/>
                <a:gd name="connsiteX86" fmla="*/ 501491 w 762000"/>
                <a:gd name="connsiteY86" fmla="*/ 172552 h 666750"/>
                <a:gd name="connsiteX87" fmla="*/ 512921 w 762000"/>
                <a:gd name="connsiteY87" fmla="*/ 182077 h 666750"/>
                <a:gd name="connsiteX88" fmla="*/ 525304 w 762000"/>
                <a:gd name="connsiteY88" fmla="*/ 190649 h 666750"/>
                <a:gd name="connsiteX89" fmla="*/ 537686 w 762000"/>
                <a:gd name="connsiteY89" fmla="*/ 199222 h 666750"/>
                <a:gd name="connsiteX90" fmla="*/ 550069 w 762000"/>
                <a:gd name="connsiteY90" fmla="*/ 206842 h 666750"/>
                <a:gd name="connsiteX91" fmla="*/ 556736 w 762000"/>
                <a:gd name="connsiteY91" fmla="*/ 209699 h 666750"/>
                <a:gd name="connsiteX92" fmla="*/ 563404 w 762000"/>
                <a:gd name="connsiteY92" fmla="*/ 211604 h 666750"/>
                <a:gd name="connsiteX93" fmla="*/ 577691 w 762000"/>
                <a:gd name="connsiteY93" fmla="*/ 214462 h 666750"/>
                <a:gd name="connsiteX94" fmla="*/ 592931 w 762000"/>
                <a:gd name="connsiteY94" fmla="*/ 216367 h 666750"/>
                <a:gd name="connsiteX95" fmla="*/ 608171 w 762000"/>
                <a:gd name="connsiteY95" fmla="*/ 217319 h 666750"/>
                <a:gd name="connsiteX96" fmla="*/ 638651 w 762000"/>
                <a:gd name="connsiteY96" fmla="*/ 217319 h 666750"/>
                <a:gd name="connsiteX97" fmla="*/ 653891 w 762000"/>
                <a:gd name="connsiteY97" fmla="*/ 217319 h 666750"/>
                <a:gd name="connsiteX98" fmla="*/ 661511 w 762000"/>
                <a:gd name="connsiteY98" fmla="*/ 217319 h 666750"/>
                <a:gd name="connsiteX99" fmla="*/ 669131 w 762000"/>
                <a:gd name="connsiteY99" fmla="*/ 217319 h 666750"/>
                <a:gd name="connsiteX100" fmla="*/ 669131 w 762000"/>
                <a:gd name="connsiteY100" fmla="*/ 217319 h 666750"/>
                <a:gd name="connsiteX101" fmla="*/ 666274 w 762000"/>
                <a:gd name="connsiteY101" fmla="*/ 218272 h 666750"/>
                <a:gd name="connsiteX102" fmla="*/ 681514 w 762000"/>
                <a:gd name="connsiteY102" fmla="*/ 208747 h 666750"/>
                <a:gd name="connsiteX103" fmla="*/ 681514 w 762000"/>
                <a:gd name="connsiteY103" fmla="*/ 208747 h 666750"/>
                <a:gd name="connsiteX104" fmla="*/ 681514 w 762000"/>
                <a:gd name="connsiteY104" fmla="*/ 208747 h 666750"/>
                <a:gd name="connsiteX105" fmla="*/ 690086 w 762000"/>
                <a:gd name="connsiteY105" fmla="*/ 204937 h 666750"/>
                <a:gd name="connsiteX106" fmla="*/ 699611 w 762000"/>
                <a:gd name="connsiteY106" fmla="*/ 202079 h 666750"/>
                <a:gd name="connsiteX107" fmla="*/ 719614 w 762000"/>
                <a:gd name="connsiteY107" fmla="*/ 199222 h 666750"/>
                <a:gd name="connsiteX108" fmla="*/ 730091 w 762000"/>
                <a:gd name="connsiteY108" fmla="*/ 200174 h 666750"/>
                <a:gd name="connsiteX109" fmla="*/ 740569 w 762000"/>
                <a:gd name="connsiteY109" fmla="*/ 203984 h 666750"/>
                <a:gd name="connsiteX110" fmla="*/ 745331 w 762000"/>
                <a:gd name="connsiteY110" fmla="*/ 207794 h 666750"/>
                <a:gd name="connsiteX111" fmla="*/ 746284 w 762000"/>
                <a:gd name="connsiteY111" fmla="*/ 208747 h 666750"/>
                <a:gd name="connsiteX112" fmla="*/ 747236 w 762000"/>
                <a:gd name="connsiteY112" fmla="*/ 209699 h 666750"/>
                <a:gd name="connsiteX113" fmla="*/ 747236 w 762000"/>
                <a:gd name="connsiteY113" fmla="*/ 209699 h 666750"/>
                <a:gd name="connsiteX114" fmla="*/ 749141 w 762000"/>
                <a:gd name="connsiteY114" fmla="*/ 211604 h 666750"/>
                <a:gd name="connsiteX115" fmla="*/ 755809 w 762000"/>
                <a:gd name="connsiteY115" fmla="*/ 220177 h 666750"/>
                <a:gd name="connsiteX116" fmla="*/ 760571 w 762000"/>
                <a:gd name="connsiteY116" fmla="*/ 229702 h 666750"/>
                <a:gd name="connsiteX117" fmla="*/ 763429 w 762000"/>
                <a:gd name="connsiteY117" fmla="*/ 240179 h 666750"/>
                <a:gd name="connsiteX118" fmla="*/ 763429 w 762000"/>
                <a:gd name="connsiteY118" fmla="*/ 250657 h 666750"/>
                <a:gd name="connsiteX119" fmla="*/ 763429 w 762000"/>
                <a:gd name="connsiteY119" fmla="*/ 253514 h 666750"/>
                <a:gd name="connsiteX120" fmla="*/ 762476 w 762000"/>
                <a:gd name="connsiteY120" fmla="*/ 255419 h 666750"/>
                <a:gd name="connsiteX121" fmla="*/ 761524 w 762000"/>
                <a:gd name="connsiteY121" fmla="*/ 260182 h 666750"/>
                <a:gd name="connsiteX122" fmla="*/ 758666 w 762000"/>
                <a:gd name="connsiteY122" fmla="*/ 269707 h 666750"/>
                <a:gd name="connsiteX123" fmla="*/ 754856 w 762000"/>
                <a:gd name="connsiteY123" fmla="*/ 279232 h 666750"/>
                <a:gd name="connsiteX124" fmla="*/ 751999 w 762000"/>
                <a:gd name="connsiteY124" fmla="*/ 283994 h 666750"/>
                <a:gd name="connsiteX125" fmla="*/ 751046 w 762000"/>
                <a:gd name="connsiteY125" fmla="*/ 284947 h 666750"/>
                <a:gd name="connsiteX126" fmla="*/ 750094 w 762000"/>
                <a:gd name="connsiteY126" fmla="*/ 285899 h 666750"/>
                <a:gd name="connsiteX127" fmla="*/ 750094 w 762000"/>
                <a:gd name="connsiteY127" fmla="*/ 285899 h 666750"/>
                <a:gd name="connsiteX128" fmla="*/ 750094 w 762000"/>
                <a:gd name="connsiteY128" fmla="*/ 285899 h 666750"/>
                <a:gd name="connsiteX129" fmla="*/ 750094 w 762000"/>
                <a:gd name="connsiteY129" fmla="*/ 285899 h 666750"/>
                <a:gd name="connsiteX130" fmla="*/ 748189 w 762000"/>
                <a:gd name="connsiteY130" fmla="*/ 287804 h 666750"/>
                <a:gd name="connsiteX131" fmla="*/ 739616 w 762000"/>
                <a:gd name="connsiteY131" fmla="*/ 294472 h 666750"/>
                <a:gd name="connsiteX132" fmla="*/ 739616 w 762000"/>
                <a:gd name="connsiteY132" fmla="*/ 294472 h 666750"/>
                <a:gd name="connsiteX133" fmla="*/ 740569 w 762000"/>
                <a:gd name="connsiteY133" fmla="*/ 293519 h 666750"/>
                <a:gd name="connsiteX134" fmla="*/ 728186 w 762000"/>
                <a:gd name="connsiteY134" fmla="*/ 309712 h 666750"/>
                <a:gd name="connsiteX135" fmla="*/ 714851 w 762000"/>
                <a:gd name="connsiteY135" fmla="*/ 324952 h 666750"/>
                <a:gd name="connsiteX136" fmla="*/ 700564 w 762000"/>
                <a:gd name="connsiteY136" fmla="*/ 339239 h 666750"/>
                <a:gd name="connsiteX137" fmla="*/ 685324 w 762000"/>
                <a:gd name="connsiteY137" fmla="*/ 352574 h 666750"/>
                <a:gd name="connsiteX138" fmla="*/ 669131 w 762000"/>
                <a:gd name="connsiteY138" fmla="*/ 364957 h 666750"/>
                <a:gd name="connsiteX139" fmla="*/ 652939 w 762000"/>
                <a:gd name="connsiteY139" fmla="*/ 376387 h 666750"/>
                <a:gd name="connsiteX140" fmla="*/ 619601 w 762000"/>
                <a:gd name="connsiteY140" fmla="*/ 398294 h 666750"/>
                <a:gd name="connsiteX141" fmla="*/ 602456 w 762000"/>
                <a:gd name="connsiteY141" fmla="*/ 407819 h 666750"/>
                <a:gd name="connsiteX142" fmla="*/ 593884 w 762000"/>
                <a:gd name="connsiteY142" fmla="*/ 412582 h 666750"/>
                <a:gd name="connsiteX143" fmla="*/ 585311 w 762000"/>
                <a:gd name="connsiteY143" fmla="*/ 417344 h 666750"/>
                <a:gd name="connsiteX144" fmla="*/ 567214 w 762000"/>
                <a:gd name="connsiteY144" fmla="*/ 425917 h 666750"/>
                <a:gd name="connsiteX145" fmla="*/ 548164 w 762000"/>
                <a:gd name="connsiteY145" fmla="*/ 433537 h 666750"/>
                <a:gd name="connsiteX146" fmla="*/ 529114 w 762000"/>
                <a:gd name="connsiteY146" fmla="*/ 440204 h 666750"/>
                <a:gd name="connsiteX147" fmla="*/ 510064 w 762000"/>
                <a:gd name="connsiteY147" fmla="*/ 445919 h 666750"/>
                <a:gd name="connsiteX148" fmla="*/ 490061 w 762000"/>
                <a:gd name="connsiteY148" fmla="*/ 449729 h 666750"/>
                <a:gd name="connsiteX149" fmla="*/ 470059 w 762000"/>
                <a:gd name="connsiteY149" fmla="*/ 451634 h 666750"/>
                <a:gd name="connsiteX150" fmla="*/ 470059 w 762000"/>
                <a:gd name="connsiteY150" fmla="*/ 451634 h 666750"/>
                <a:gd name="connsiteX151" fmla="*/ 473869 w 762000"/>
                <a:gd name="connsiteY151" fmla="*/ 446872 h 666750"/>
                <a:gd name="connsiteX152" fmla="*/ 474821 w 762000"/>
                <a:gd name="connsiteY152" fmla="*/ 473542 h 666750"/>
                <a:gd name="connsiteX153" fmla="*/ 474821 w 762000"/>
                <a:gd name="connsiteY153" fmla="*/ 486877 h 666750"/>
                <a:gd name="connsiteX154" fmla="*/ 475774 w 762000"/>
                <a:gd name="connsiteY154" fmla="*/ 500212 h 666750"/>
                <a:gd name="connsiteX155" fmla="*/ 477679 w 762000"/>
                <a:gd name="connsiteY155" fmla="*/ 513547 h 666750"/>
                <a:gd name="connsiteX156" fmla="*/ 479584 w 762000"/>
                <a:gd name="connsiteY156" fmla="*/ 526882 h 666750"/>
                <a:gd name="connsiteX157" fmla="*/ 480536 w 762000"/>
                <a:gd name="connsiteY157" fmla="*/ 533549 h 666750"/>
                <a:gd name="connsiteX158" fmla="*/ 482441 w 762000"/>
                <a:gd name="connsiteY158" fmla="*/ 540217 h 666750"/>
                <a:gd name="connsiteX159" fmla="*/ 485299 w 762000"/>
                <a:gd name="connsiteY159" fmla="*/ 553552 h 666750"/>
                <a:gd name="connsiteX160" fmla="*/ 488156 w 762000"/>
                <a:gd name="connsiteY160" fmla="*/ 565934 h 666750"/>
                <a:gd name="connsiteX161" fmla="*/ 491966 w 762000"/>
                <a:gd name="connsiteY161" fmla="*/ 579269 h 666750"/>
                <a:gd name="connsiteX162" fmla="*/ 499586 w 762000"/>
                <a:gd name="connsiteY162" fmla="*/ 604987 h 666750"/>
                <a:gd name="connsiteX163" fmla="*/ 517684 w 762000"/>
                <a:gd name="connsiteY163" fmla="*/ 655469 h 666750"/>
                <a:gd name="connsiteX164" fmla="*/ 517684 w 762000"/>
                <a:gd name="connsiteY164" fmla="*/ 655469 h 666750"/>
                <a:gd name="connsiteX165" fmla="*/ 514826 w 762000"/>
                <a:gd name="connsiteY165" fmla="*/ 661184 h 666750"/>
                <a:gd name="connsiteX166" fmla="*/ 512921 w 762000"/>
                <a:gd name="connsiteY166" fmla="*/ 661184 h 666750"/>
                <a:gd name="connsiteX167" fmla="*/ 31909 w 762000"/>
                <a:gd name="connsiteY167" fmla="*/ 661184 h 666750"/>
                <a:gd name="connsiteX168" fmla="*/ 27146 w 762000"/>
                <a:gd name="connsiteY168" fmla="*/ 657374 h 666750"/>
                <a:gd name="connsiteX169" fmla="*/ 22384 w 762000"/>
                <a:gd name="connsiteY169" fmla="*/ 628799 h 666750"/>
                <a:gd name="connsiteX170" fmla="*/ 17621 w 762000"/>
                <a:gd name="connsiteY170" fmla="*/ 600224 h 666750"/>
                <a:gd name="connsiteX171" fmla="*/ 13811 w 762000"/>
                <a:gd name="connsiteY171" fmla="*/ 571649 h 666750"/>
                <a:gd name="connsiteX172" fmla="*/ 10954 w 762000"/>
                <a:gd name="connsiteY172" fmla="*/ 543074 h 666750"/>
                <a:gd name="connsiteX173" fmla="*/ 8096 w 762000"/>
                <a:gd name="connsiteY173" fmla="*/ 514499 h 666750"/>
                <a:gd name="connsiteX174" fmla="*/ 7144 w 762000"/>
                <a:gd name="connsiteY174" fmla="*/ 485924 h 666750"/>
                <a:gd name="connsiteX175" fmla="*/ 7144 w 762000"/>
                <a:gd name="connsiteY175" fmla="*/ 478304 h 666750"/>
                <a:gd name="connsiteX176" fmla="*/ 7144 w 762000"/>
                <a:gd name="connsiteY176" fmla="*/ 470684 h 666750"/>
                <a:gd name="connsiteX177" fmla="*/ 8096 w 762000"/>
                <a:gd name="connsiteY177" fmla="*/ 456397 h 666750"/>
                <a:gd name="connsiteX178" fmla="*/ 10001 w 762000"/>
                <a:gd name="connsiteY178" fmla="*/ 427822 h 666750"/>
                <a:gd name="connsiteX179" fmla="*/ 12859 w 762000"/>
                <a:gd name="connsiteY179" fmla="*/ 399247 h 666750"/>
                <a:gd name="connsiteX180" fmla="*/ 16669 w 762000"/>
                <a:gd name="connsiteY180" fmla="*/ 370672 h 666750"/>
                <a:gd name="connsiteX181" fmla="*/ 20479 w 762000"/>
                <a:gd name="connsiteY181" fmla="*/ 342097 h 666750"/>
                <a:gd name="connsiteX182" fmla="*/ 25241 w 762000"/>
                <a:gd name="connsiteY182" fmla="*/ 313522 h 666750"/>
                <a:gd name="connsiteX183" fmla="*/ 28099 w 762000"/>
                <a:gd name="connsiteY183" fmla="*/ 299234 h 666750"/>
                <a:gd name="connsiteX184" fmla="*/ 30956 w 762000"/>
                <a:gd name="connsiteY184" fmla="*/ 284947 h 666750"/>
                <a:gd name="connsiteX185" fmla="*/ 33814 w 762000"/>
                <a:gd name="connsiteY185" fmla="*/ 270659 h 666750"/>
                <a:gd name="connsiteX186" fmla="*/ 37624 w 762000"/>
                <a:gd name="connsiteY186" fmla="*/ 256372 h 666750"/>
                <a:gd name="connsiteX187" fmla="*/ 47149 w 762000"/>
                <a:gd name="connsiteY187" fmla="*/ 228749 h 666750"/>
                <a:gd name="connsiteX188" fmla="*/ 62389 w 762000"/>
                <a:gd name="connsiteY188" fmla="*/ 203032 h 666750"/>
                <a:gd name="connsiteX189" fmla="*/ 62389 w 762000"/>
                <a:gd name="connsiteY189" fmla="*/ 203032 h 666750"/>
                <a:gd name="connsiteX190" fmla="*/ 74771 w 762000"/>
                <a:gd name="connsiteY190" fmla="*/ 210652 h 666750"/>
                <a:gd name="connsiteX191" fmla="*/ 74771 w 762000"/>
                <a:gd name="connsiteY191" fmla="*/ 210652 h 666750"/>
                <a:gd name="connsiteX192" fmla="*/ 69056 w 762000"/>
                <a:gd name="connsiteY192" fmla="*/ 223034 h 666750"/>
                <a:gd name="connsiteX193" fmla="*/ 63341 w 762000"/>
                <a:gd name="connsiteY193" fmla="*/ 235417 h 666750"/>
                <a:gd name="connsiteX194" fmla="*/ 53816 w 762000"/>
                <a:gd name="connsiteY194" fmla="*/ 261134 h 666750"/>
                <a:gd name="connsiteX195" fmla="*/ 50006 w 762000"/>
                <a:gd name="connsiteY195" fmla="*/ 274469 h 666750"/>
                <a:gd name="connsiteX196" fmla="*/ 47149 w 762000"/>
                <a:gd name="connsiteY196" fmla="*/ 288757 h 666750"/>
                <a:gd name="connsiteX197" fmla="*/ 44291 w 762000"/>
                <a:gd name="connsiteY197" fmla="*/ 302092 h 666750"/>
                <a:gd name="connsiteX198" fmla="*/ 41434 w 762000"/>
                <a:gd name="connsiteY198" fmla="*/ 316379 h 666750"/>
                <a:gd name="connsiteX199" fmla="*/ 36671 w 762000"/>
                <a:gd name="connsiteY199" fmla="*/ 344002 h 666750"/>
                <a:gd name="connsiteX200" fmla="*/ 31909 w 762000"/>
                <a:gd name="connsiteY200" fmla="*/ 371624 h 666750"/>
                <a:gd name="connsiteX201" fmla="*/ 28099 w 762000"/>
                <a:gd name="connsiteY201" fmla="*/ 399247 h 666750"/>
                <a:gd name="connsiteX202" fmla="*/ 25241 w 762000"/>
                <a:gd name="connsiteY202" fmla="*/ 426869 h 666750"/>
                <a:gd name="connsiteX203" fmla="*/ 23336 w 762000"/>
                <a:gd name="connsiteY203" fmla="*/ 455444 h 666750"/>
                <a:gd name="connsiteX204" fmla="*/ 22384 w 762000"/>
                <a:gd name="connsiteY204" fmla="*/ 469732 h 666750"/>
                <a:gd name="connsiteX205" fmla="*/ 22384 w 762000"/>
                <a:gd name="connsiteY205" fmla="*/ 476399 h 666750"/>
                <a:gd name="connsiteX206" fmla="*/ 22384 w 762000"/>
                <a:gd name="connsiteY206" fmla="*/ 483067 h 666750"/>
                <a:gd name="connsiteX207" fmla="*/ 23336 w 762000"/>
                <a:gd name="connsiteY207" fmla="*/ 511642 h 666750"/>
                <a:gd name="connsiteX208" fmla="*/ 25241 w 762000"/>
                <a:gd name="connsiteY208" fmla="*/ 540217 h 666750"/>
                <a:gd name="connsiteX209" fmla="*/ 28099 w 762000"/>
                <a:gd name="connsiteY209" fmla="*/ 568792 h 666750"/>
                <a:gd name="connsiteX210" fmla="*/ 30956 w 762000"/>
                <a:gd name="connsiteY210" fmla="*/ 597367 h 666750"/>
                <a:gd name="connsiteX211" fmla="*/ 34766 w 762000"/>
                <a:gd name="connsiteY211" fmla="*/ 625942 h 666750"/>
                <a:gd name="connsiteX212" fmla="*/ 38576 w 762000"/>
                <a:gd name="connsiteY212" fmla="*/ 654517 h 666750"/>
                <a:gd name="connsiteX213" fmla="*/ 33814 w 762000"/>
                <a:gd name="connsiteY213" fmla="*/ 650707 h 666750"/>
                <a:gd name="connsiteX214" fmla="*/ 514826 w 762000"/>
                <a:gd name="connsiteY214" fmla="*/ 650707 h 666750"/>
                <a:gd name="connsiteX215" fmla="*/ 510064 w 762000"/>
                <a:gd name="connsiteY215" fmla="*/ 657374 h 666750"/>
                <a:gd name="connsiteX216" fmla="*/ 491966 w 762000"/>
                <a:gd name="connsiteY216" fmla="*/ 605939 h 666750"/>
                <a:gd name="connsiteX217" fmla="*/ 484346 w 762000"/>
                <a:gd name="connsiteY217" fmla="*/ 580222 h 666750"/>
                <a:gd name="connsiteX218" fmla="*/ 480536 w 762000"/>
                <a:gd name="connsiteY218" fmla="*/ 566887 h 666750"/>
                <a:gd name="connsiteX219" fmla="*/ 477679 w 762000"/>
                <a:gd name="connsiteY219" fmla="*/ 553552 h 666750"/>
                <a:gd name="connsiteX220" fmla="*/ 474821 w 762000"/>
                <a:gd name="connsiteY220" fmla="*/ 540217 h 666750"/>
                <a:gd name="connsiteX221" fmla="*/ 472916 w 762000"/>
                <a:gd name="connsiteY221" fmla="*/ 533549 h 666750"/>
                <a:gd name="connsiteX222" fmla="*/ 471964 w 762000"/>
                <a:gd name="connsiteY222" fmla="*/ 526882 h 666750"/>
                <a:gd name="connsiteX223" fmla="*/ 470059 w 762000"/>
                <a:gd name="connsiteY223" fmla="*/ 513547 h 666750"/>
                <a:gd name="connsiteX224" fmla="*/ 468154 w 762000"/>
                <a:gd name="connsiteY224" fmla="*/ 500212 h 666750"/>
                <a:gd name="connsiteX225" fmla="*/ 467201 w 762000"/>
                <a:gd name="connsiteY225" fmla="*/ 486877 h 666750"/>
                <a:gd name="connsiteX226" fmla="*/ 466249 w 762000"/>
                <a:gd name="connsiteY226" fmla="*/ 473542 h 666750"/>
                <a:gd name="connsiteX227" fmla="*/ 465296 w 762000"/>
                <a:gd name="connsiteY227" fmla="*/ 446872 h 666750"/>
                <a:gd name="connsiteX228" fmla="*/ 469106 w 762000"/>
                <a:gd name="connsiteY228" fmla="*/ 442109 h 666750"/>
                <a:gd name="connsiteX229" fmla="*/ 469106 w 762000"/>
                <a:gd name="connsiteY229" fmla="*/ 442109 h 666750"/>
                <a:gd name="connsiteX230" fmla="*/ 469106 w 762000"/>
                <a:gd name="connsiteY230" fmla="*/ 442109 h 666750"/>
                <a:gd name="connsiteX231" fmla="*/ 487204 w 762000"/>
                <a:gd name="connsiteY231" fmla="*/ 437347 h 666750"/>
                <a:gd name="connsiteX232" fmla="*/ 506254 w 762000"/>
                <a:gd name="connsiteY232" fmla="*/ 431632 h 666750"/>
                <a:gd name="connsiteX233" fmla="*/ 524351 w 762000"/>
                <a:gd name="connsiteY233" fmla="*/ 424964 h 666750"/>
                <a:gd name="connsiteX234" fmla="*/ 542449 w 762000"/>
                <a:gd name="connsiteY234" fmla="*/ 417344 h 666750"/>
                <a:gd name="connsiteX235" fmla="*/ 559594 w 762000"/>
                <a:gd name="connsiteY235" fmla="*/ 409724 h 666750"/>
                <a:gd name="connsiteX236" fmla="*/ 576739 w 762000"/>
                <a:gd name="connsiteY236" fmla="*/ 401152 h 666750"/>
                <a:gd name="connsiteX237" fmla="*/ 585311 w 762000"/>
                <a:gd name="connsiteY237" fmla="*/ 396389 h 666750"/>
                <a:gd name="connsiteX238" fmla="*/ 593884 w 762000"/>
                <a:gd name="connsiteY238" fmla="*/ 391627 h 666750"/>
                <a:gd name="connsiteX239" fmla="*/ 611029 w 762000"/>
                <a:gd name="connsiteY239" fmla="*/ 382102 h 666750"/>
                <a:gd name="connsiteX240" fmla="*/ 644366 w 762000"/>
                <a:gd name="connsiteY240" fmla="*/ 361147 h 666750"/>
                <a:gd name="connsiteX241" fmla="*/ 660559 w 762000"/>
                <a:gd name="connsiteY241" fmla="*/ 350669 h 666750"/>
                <a:gd name="connsiteX242" fmla="*/ 676751 w 762000"/>
                <a:gd name="connsiteY242" fmla="*/ 339239 h 666750"/>
                <a:gd name="connsiteX243" fmla="*/ 691991 w 762000"/>
                <a:gd name="connsiteY243" fmla="*/ 326857 h 666750"/>
                <a:gd name="connsiteX244" fmla="*/ 706279 w 762000"/>
                <a:gd name="connsiteY244" fmla="*/ 314474 h 666750"/>
                <a:gd name="connsiteX245" fmla="*/ 719614 w 762000"/>
                <a:gd name="connsiteY245" fmla="*/ 301139 h 666750"/>
                <a:gd name="connsiteX246" fmla="*/ 731996 w 762000"/>
                <a:gd name="connsiteY246" fmla="*/ 286852 h 666750"/>
                <a:gd name="connsiteX247" fmla="*/ 731996 w 762000"/>
                <a:gd name="connsiteY247" fmla="*/ 285899 h 666750"/>
                <a:gd name="connsiteX248" fmla="*/ 732949 w 762000"/>
                <a:gd name="connsiteY248" fmla="*/ 284947 h 666750"/>
                <a:gd name="connsiteX249" fmla="*/ 732949 w 762000"/>
                <a:gd name="connsiteY249" fmla="*/ 284947 h 666750"/>
                <a:gd name="connsiteX250" fmla="*/ 737711 w 762000"/>
                <a:gd name="connsiteY250" fmla="*/ 279232 h 666750"/>
                <a:gd name="connsiteX251" fmla="*/ 738664 w 762000"/>
                <a:gd name="connsiteY251" fmla="*/ 277327 h 666750"/>
                <a:gd name="connsiteX252" fmla="*/ 738664 w 762000"/>
                <a:gd name="connsiteY252" fmla="*/ 276374 h 666750"/>
                <a:gd name="connsiteX253" fmla="*/ 738664 w 762000"/>
                <a:gd name="connsiteY253" fmla="*/ 276374 h 666750"/>
                <a:gd name="connsiteX254" fmla="*/ 738664 w 762000"/>
                <a:gd name="connsiteY254" fmla="*/ 276374 h 666750"/>
                <a:gd name="connsiteX255" fmla="*/ 738664 w 762000"/>
                <a:gd name="connsiteY255" fmla="*/ 276374 h 666750"/>
                <a:gd name="connsiteX256" fmla="*/ 738664 w 762000"/>
                <a:gd name="connsiteY256" fmla="*/ 277327 h 666750"/>
                <a:gd name="connsiteX257" fmla="*/ 738664 w 762000"/>
                <a:gd name="connsiteY257" fmla="*/ 277327 h 666750"/>
                <a:gd name="connsiteX258" fmla="*/ 738664 w 762000"/>
                <a:gd name="connsiteY258" fmla="*/ 276374 h 666750"/>
                <a:gd name="connsiteX259" fmla="*/ 740569 w 762000"/>
                <a:gd name="connsiteY259" fmla="*/ 272564 h 666750"/>
                <a:gd name="connsiteX260" fmla="*/ 742474 w 762000"/>
                <a:gd name="connsiteY260" fmla="*/ 263992 h 666750"/>
                <a:gd name="connsiteX261" fmla="*/ 744379 w 762000"/>
                <a:gd name="connsiteY261" fmla="*/ 255419 h 666750"/>
                <a:gd name="connsiteX262" fmla="*/ 745331 w 762000"/>
                <a:gd name="connsiteY262" fmla="*/ 250657 h 666750"/>
                <a:gd name="connsiteX263" fmla="*/ 745331 w 762000"/>
                <a:gd name="connsiteY263" fmla="*/ 248752 h 666750"/>
                <a:gd name="connsiteX264" fmla="*/ 745331 w 762000"/>
                <a:gd name="connsiteY264" fmla="*/ 246847 h 666750"/>
                <a:gd name="connsiteX265" fmla="*/ 745331 w 762000"/>
                <a:gd name="connsiteY265" fmla="*/ 239227 h 666750"/>
                <a:gd name="connsiteX266" fmla="*/ 743426 w 762000"/>
                <a:gd name="connsiteY266" fmla="*/ 232559 h 666750"/>
                <a:gd name="connsiteX267" fmla="*/ 740569 w 762000"/>
                <a:gd name="connsiteY267" fmla="*/ 225892 h 666750"/>
                <a:gd name="connsiteX268" fmla="*/ 735806 w 762000"/>
                <a:gd name="connsiteY268" fmla="*/ 220177 h 666750"/>
                <a:gd name="connsiteX269" fmla="*/ 733901 w 762000"/>
                <a:gd name="connsiteY269" fmla="*/ 218272 h 666750"/>
                <a:gd name="connsiteX270" fmla="*/ 733901 w 762000"/>
                <a:gd name="connsiteY270" fmla="*/ 218272 h 666750"/>
                <a:gd name="connsiteX271" fmla="*/ 733901 w 762000"/>
                <a:gd name="connsiteY271" fmla="*/ 218272 h 666750"/>
                <a:gd name="connsiteX272" fmla="*/ 732949 w 762000"/>
                <a:gd name="connsiteY272" fmla="*/ 217319 h 666750"/>
                <a:gd name="connsiteX273" fmla="*/ 730091 w 762000"/>
                <a:gd name="connsiteY273" fmla="*/ 215414 h 666750"/>
                <a:gd name="connsiteX274" fmla="*/ 723424 w 762000"/>
                <a:gd name="connsiteY274" fmla="*/ 212557 h 666750"/>
                <a:gd name="connsiteX275" fmla="*/ 715804 w 762000"/>
                <a:gd name="connsiteY275" fmla="*/ 211604 h 666750"/>
                <a:gd name="connsiteX276" fmla="*/ 699611 w 762000"/>
                <a:gd name="connsiteY276" fmla="*/ 213509 h 666750"/>
                <a:gd name="connsiteX277" fmla="*/ 682466 w 762000"/>
                <a:gd name="connsiteY277" fmla="*/ 218272 h 666750"/>
                <a:gd name="connsiteX278" fmla="*/ 683419 w 762000"/>
                <a:gd name="connsiteY278" fmla="*/ 218272 h 666750"/>
                <a:gd name="connsiteX279" fmla="*/ 667226 w 762000"/>
                <a:gd name="connsiteY279" fmla="*/ 224939 h 666750"/>
                <a:gd name="connsiteX280" fmla="*/ 664369 w 762000"/>
                <a:gd name="connsiteY280" fmla="*/ 225892 h 666750"/>
                <a:gd name="connsiteX281" fmla="*/ 664369 w 762000"/>
                <a:gd name="connsiteY281" fmla="*/ 225892 h 666750"/>
                <a:gd name="connsiteX282" fmla="*/ 656749 w 762000"/>
                <a:gd name="connsiteY282" fmla="*/ 224939 h 666750"/>
                <a:gd name="connsiteX283" fmla="*/ 649129 w 762000"/>
                <a:gd name="connsiteY283" fmla="*/ 223987 h 666750"/>
                <a:gd name="connsiteX284" fmla="*/ 633889 w 762000"/>
                <a:gd name="connsiteY284" fmla="*/ 223034 h 666750"/>
                <a:gd name="connsiteX285" fmla="*/ 603409 w 762000"/>
                <a:gd name="connsiteY285" fmla="*/ 222082 h 666750"/>
                <a:gd name="connsiteX286" fmla="*/ 588169 w 762000"/>
                <a:gd name="connsiteY286" fmla="*/ 221129 h 666750"/>
                <a:gd name="connsiteX287" fmla="*/ 572929 w 762000"/>
                <a:gd name="connsiteY287" fmla="*/ 220177 h 666750"/>
                <a:gd name="connsiteX288" fmla="*/ 557689 w 762000"/>
                <a:gd name="connsiteY288" fmla="*/ 217319 h 666750"/>
                <a:gd name="connsiteX289" fmla="*/ 550069 w 762000"/>
                <a:gd name="connsiteY289" fmla="*/ 215414 h 666750"/>
                <a:gd name="connsiteX290" fmla="*/ 542449 w 762000"/>
                <a:gd name="connsiteY290" fmla="*/ 212557 h 666750"/>
                <a:gd name="connsiteX291" fmla="*/ 529114 w 762000"/>
                <a:gd name="connsiteY291" fmla="*/ 204937 h 666750"/>
                <a:gd name="connsiteX292" fmla="*/ 516731 w 762000"/>
                <a:gd name="connsiteY292" fmla="*/ 196364 h 666750"/>
                <a:gd name="connsiteX293" fmla="*/ 504349 w 762000"/>
                <a:gd name="connsiteY293" fmla="*/ 187792 h 666750"/>
                <a:gd name="connsiteX294" fmla="*/ 491966 w 762000"/>
                <a:gd name="connsiteY294" fmla="*/ 179219 h 666750"/>
                <a:gd name="connsiteX295" fmla="*/ 443389 w 762000"/>
                <a:gd name="connsiteY295" fmla="*/ 143977 h 666750"/>
                <a:gd name="connsiteX296" fmla="*/ 444341 w 762000"/>
                <a:gd name="connsiteY296" fmla="*/ 144929 h 666750"/>
                <a:gd name="connsiteX297" fmla="*/ 440531 w 762000"/>
                <a:gd name="connsiteY297" fmla="*/ 142072 h 666750"/>
                <a:gd name="connsiteX298" fmla="*/ 441484 w 762000"/>
                <a:gd name="connsiteY298" fmla="*/ 143024 h 666750"/>
                <a:gd name="connsiteX299" fmla="*/ 414814 w 762000"/>
                <a:gd name="connsiteY299" fmla="*/ 125879 h 666750"/>
                <a:gd name="connsiteX300" fmla="*/ 401479 w 762000"/>
                <a:gd name="connsiteY300" fmla="*/ 118259 h 666750"/>
                <a:gd name="connsiteX301" fmla="*/ 387191 w 762000"/>
                <a:gd name="connsiteY301" fmla="*/ 110639 h 666750"/>
                <a:gd name="connsiteX302" fmla="*/ 372904 w 762000"/>
                <a:gd name="connsiteY302" fmla="*/ 103972 h 666750"/>
                <a:gd name="connsiteX303" fmla="*/ 358616 w 762000"/>
                <a:gd name="connsiteY303" fmla="*/ 98257 h 666750"/>
                <a:gd name="connsiteX304" fmla="*/ 344329 w 762000"/>
                <a:gd name="connsiteY304" fmla="*/ 93494 h 666750"/>
                <a:gd name="connsiteX305" fmla="*/ 336709 w 762000"/>
                <a:gd name="connsiteY305" fmla="*/ 91589 h 666750"/>
                <a:gd name="connsiteX306" fmla="*/ 329089 w 762000"/>
                <a:gd name="connsiteY306" fmla="*/ 89684 h 666750"/>
                <a:gd name="connsiteX307" fmla="*/ 325279 w 762000"/>
                <a:gd name="connsiteY307" fmla="*/ 82064 h 666750"/>
                <a:gd name="connsiteX308" fmla="*/ 325279 w 762000"/>
                <a:gd name="connsiteY308" fmla="*/ 82064 h 666750"/>
                <a:gd name="connsiteX309" fmla="*/ 334804 w 762000"/>
                <a:gd name="connsiteY309" fmla="*/ 64919 h 666750"/>
                <a:gd name="connsiteX310" fmla="*/ 335756 w 762000"/>
                <a:gd name="connsiteY310" fmla="*/ 63967 h 666750"/>
                <a:gd name="connsiteX311" fmla="*/ 335756 w 762000"/>
                <a:gd name="connsiteY311" fmla="*/ 63967 h 666750"/>
                <a:gd name="connsiteX312" fmla="*/ 335756 w 762000"/>
                <a:gd name="connsiteY312" fmla="*/ 63967 h 666750"/>
                <a:gd name="connsiteX313" fmla="*/ 335756 w 762000"/>
                <a:gd name="connsiteY313" fmla="*/ 63967 h 666750"/>
                <a:gd name="connsiteX314" fmla="*/ 335756 w 762000"/>
                <a:gd name="connsiteY314" fmla="*/ 63967 h 666750"/>
                <a:gd name="connsiteX315" fmla="*/ 335756 w 762000"/>
                <a:gd name="connsiteY315" fmla="*/ 63967 h 666750"/>
                <a:gd name="connsiteX316" fmla="*/ 335756 w 762000"/>
                <a:gd name="connsiteY316" fmla="*/ 63014 h 666750"/>
                <a:gd name="connsiteX317" fmla="*/ 336709 w 762000"/>
                <a:gd name="connsiteY317" fmla="*/ 61109 h 666750"/>
                <a:gd name="connsiteX318" fmla="*/ 338614 w 762000"/>
                <a:gd name="connsiteY318" fmla="*/ 56347 h 666750"/>
                <a:gd name="connsiteX319" fmla="*/ 342424 w 762000"/>
                <a:gd name="connsiteY319" fmla="*/ 47774 h 666750"/>
                <a:gd name="connsiteX320" fmla="*/ 345281 w 762000"/>
                <a:gd name="connsiteY320" fmla="*/ 39202 h 666750"/>
                <a:gd name="connsiteX321" fmla="*/ 347186 w 762000"/>
                <a:gd name="connsiteY321" fmla="*/ 30629 h 666750"/>
                <a:gd name="connsiteX322" fmla="*/ 348139 w 762000"/>
                <a:gd name="connsiteY322" fmla="*/ 25867 h 666750"/>
                <a:gd name="connsiteX323" fmla="*/ 348139 w 762000"/>
                <a:gd name="connsiteY323" fmla="*/ 21104 h 666750"/>
                <a:gd name="connsiteX324" fmla="*/ 348139 w 762000"/>
                <a:gd name="connsiteY324" fmla="*/ 16342 h 666750"/>
                <a:gd name="connsiteX325" fmla="*/ 348139 w 762000"/>
                <a:gd name="connsiteY325" fmla="*/ 11579 h 666750"/>
                <a:gd name="connsiteX326" fmla="*/ 348139 w 762000"/>
                <a:gd name="connsiteY326" fmla="*/ 11579 h 666750"/>
                <a:gd name="connsiteX327" fmla="*/ 356711 w 762000"/>
                <a:gd name="connsiteY327" fmla="*/ 13484 h 666750"/>
                <a:gd name="connsiteX328" fmla="*/ 350044 w 762000"/>
                <a:gd name="connsiteY328" fmla="*/ 20152 h 666750"/>
                <a:gd name="connsiteX329" fmla="*/ 343376 w 762000"/>
                <a:gd name="connsiteY329" fmla="*/ 25867 h 666750"/>
                <a:gd name="connsiteX330" fmla="*/ 336709 w 762000"/>
                <a:gd name="connsiteY330" fmla="*/ 30629 h 666750"/>
                <a:gd name="connsiteX331" fmla="*/ 329089 w 762000"/>
                <a:gd name="connsiteY331" fmla="*/ 34439 h 666750"/>
                <a:gd name="connsiteX332" fmla="*/ 314801 w 762000"/>
                <a:gd name="connsiteY332" fmla="*/ 42059 h 666750"/>
                <a:gd name="connsiteX333" fmla="*/ 299561 w 762000"/>
                <a:gd name="connsiteY333" fmla="*/ 49679 h 666750"/>
                <a:gd name="connsiteX334" fmla="*/ 270034 w 762000"/>
                <a:gd name="connsiteY334" fmla="*/ 63967 h 666750"/>
                <a:gd name="connsiteX335" fmla="*/ 241459 w 762000"/>
                <a:gd name="connsiteY335" fmla="*/ 80159 h 666750"/>
                <a:gd name="connsiteX336" fmla="*/ 234791 w 762000"/>
                <a:gd name="connsiteY336" fmla="*/ 78254 h 666750"/>
                <a:gd name="connsiteX337" fmla="*/ 234791 w 762000"/>
                <a:gd name="connsiteY337" fmla="*/ 73492 h 666750"/>
                <a:gd name="connsiteX338" fmla="*/ 234791 w 762000"/>
                <a:gd name="connsiteY338" fmla="*/ 72539 h 666750"/>
                <a:gd name="connsiteX339" fmla="*/ 242411 w 762000"/>
                <a:gd name="connsiteY339" fmla="*/ 59204 h 666750"/>
                <a:gd name="connsiteX340" fmla="*/ 246221 w 762000"/>
                <a:gd name="connsiteY340" fmla="*/ 52537 h 666750"/>
                <a:gd name="connsiteX341" fmla="*/ 248126 w 762000"/>
                <a:gd name="connsiteY341" fmla="*/ 49679 h 666750"/>
                <a:gd name="connsiteX342" fmla="*/ 249079 w 762000"/>
                <a:gd name="connsiteY342" fmla="*/ 48727 h 666750"/>
                <a:gd name="connsiteX343" fmla="*/ 249079 w 762000"/>
                <a:gd name="connsiteY343" fmla="*/ 48727 h 666750"/>
                <a:gd name="connsiteX344" fmla="*/ 249079 w 762000"/>
                <a:gd name="connsiteY344" fmla="*/ 48727 h 666750"/>
                <a:gd name="connsiteX345" fmla="*/ 249079 w 762000"/>
                <a:gd name="connsiteY345" fmla="*/ 49679 h 666750"/>
                <a:gd name="connsiteX346" fmla="*/ 249079 w 762000"/>
                <a:gd name="connsiteY346" fmla="*/ 49679 h 666750"/>
                <a:gd name="connsiteX347" fmla="*/ 249079 w 762000"/>
                <a:gd name="connsiteY347" fmla="*/ 49679 h 666750"/>
                <a:gd name="connsiteX348" fmla="*/ 249079 w 762000"/>
                <a:gd name="connsiteY348" fmla="*/ 49679 h 666750"/>
                <a:gd name="connsiteX349" fmla="*/ 249079 w 762000"/>
                <a:gd name="connsiteY349" fmla="*/ 49679 h 666750"/>
                <a:gd name="connsiteX350" fmla="*/ 250031 w 762000"/>
                <a:gd name="connsiteY350" fmla="*/ 47774 h 666750"/>
                <a:gd name="connsiteX351" fmla="*/ 266224 w 762000"/>
                <a:gd name="connsiteY351" fmla="*/ 22057 h 666750"/>
                <a:gd name="connsiteX352" fmla="*/ 270986 w 762000"/>
                <a:gd name="connsiteY352" fmla="*/ 28724 h 666750"/>
                <a:gd name="connsiteX353" fmla="*/ 270986 w 762000"/>
                <a:gd name="connsiteY353" fmla="*/ 28724 h 666750"/>
                <a:gd name="connsiteX354" fmla="*/ 270034 w 762000"/>
                <a:gd name="connsiteY354" fmla="*/ 29677 h 666750"/>
                <a:gd name="connsiteX355" fmla="*/ 267176 w 762000"/>
                <a:gd name="connsiteY355" fmla="*/ 31582 h 666750"/>
                <a:gd name="connsiteX356" fmla="*/ 260509 w 762000"/>
                <a:gd name="connsiteY356" fmla="*/ 35392 h 666750"/>
                <a:gd name="connsiteX357" fmla="*/ 247174 w 762000"/>
                <a:gd name="connsiteY357" fmla="*/ 43964 h 666750"/>
                <a:gd name="connsiteX358" fmla="*/ 221456 w 762000"/>
                <a:gd name="connsiteY358" fmla="*/ 62062 h 666750"/>
                <a:gd name="connsiteX359" fmla="*/ 196691 w 762000"/>
                <a:gd name="connsiteY359" fmla="*/ 81112 h 666750"/>
                <a:gd name="connsiteX360" fmla="*/ 174784 w 762000"/>
                <a:gd name="connsiteY360" fmla="*/ 102067 h 666750"/>
                <a:gd name="connsiteX361" fmla="*/ 167164 w 762000"/>
                <a:gd name="connsiteY361" fmla="*/ 97304 h 666750"/>
                <a:gd name="connsiteX362" fmla="*/ 167164 w 762000"/>
                <a:gd name="connsiteY362" fmla="*/ 97304 h 666750"/>
                <a:gd name="connsiteX363" fmla="*/ 170974 w 762000"/>
                <a:gd name="connsiteY363" fmla="*/ 71587 h 666750"/>
                <a:gd name="connsiteX364" fmla="*/ 171926 w 762000"/>
                <a:gd name="connsiteY364" fmla="*/ 65872 h 666750"/>
                <a:gd name="connsiteX365" fmla="*/ 172879 w 762000"/>
                <a:gd name="connsiteY365" fmla="*/ 59204 h 666750"/>
                <a:gd name="connsiteX366" fmla="*/ 176689 w 762000"/>
                <a:gd name="connsiteY366" fmla="*/ 46822 h 666750"/>
                <a:gd name="connsiteX367" fmla="*/ 184309 w 762000"/>
                <a:gd name="connsiteY367" fmla="*/ 51584 h 666750"/>
                <a:gd name="connsiteX368" fmla="*/ 184309 w 762000"/>
                <a:gd name="connsiteY368" fmla="*/ 51584 h 666750"/>
                <a:gd name="connsiteX369" fmla="*/ 171926 w 762000"/>
                <a:gd name="connsiteY369" fmla="*/ 63967 h 666750"/>
                <a:gd name="connsiteX370" fmla="*/ 159544 w 762000"/>
                <a:gd name="connsiteY370" fmla="*/ 77302 h 666750"/>
                <a:gd name="connsiteX371" fmla="*/ 137636 w 762000"/>
                <a:gd name="connsiteY371" fmla="*/ 104924 h 666750"/>
                <a:gd name="connsiteX372" fmla="*/ 127159 w 762000"/>
                <a:gd name="connsiteY372" fmla="*/ 119212 h 666750"/>
                <a:gd name="connsiteX373" fmla="*/ 117634 w 762000"/>
                <a:gd name="connsiteY373" fmla="*/ 134452 h 666750"/>
                <a:gd name="connsiteX374" fmla="*/ 112871 w 762000"/>
                <a:gd name="connsiteY374" fmla="*/ 142072 h 666750"/>
                <a:gd name="connsiteX375" fmla="*/ 109061 w 762000"/>
                <a:gd name="connsiteY375" fmla="*/ 149692 h 666750"/>
                <a:gd name="connsiteX376" fmla="*/ 102394 w 762000"/>
                <a:gd name="connsiteY376" fmla="*/ 165884 h 666750"/>
                <a:gd name="connsiteX377" fmla="*/ 101441 w 762000"/>
                <a:gd name="connsiteY377" fmla="*/ 166837 h 666750"/>
                <a:gd name="connsiteX378" fmla="*/ 101441 w 762000"/>
                <a:gd name="connsiteY378" fmla="*/ 166837 h 666750"/>
                <a:gd name="connsiteX379" fmla="*/ 101441 w 762000"/>
                <a:gd name="connsiteY379" fmla="*/ 166837 h 666750"/>
                <a:gd name="connsiteX380" fmla="*/ 92869 w 762000"/>
                <a:gd name="connsiteY380" fmla="*/ 176362 h 666750"/>
                <a:gd name="connsiteX381" fmla="*/ 85249 w 762000"/>
                <a:gd name="connsiteY381" fmla="*/ 186839 h 666750"/>
                <a:gd name="connsiteX382" fmla="*/ 78581 w 762000"/>
                <a:gd name="connsiteY382" fmla="*/ 197317 h 666750"/>
                <a:gd name="connsiteX383" fmla="*/ 74771 w 762000"/>
                <a:gd name="connsiteY383" fmla="*/ 210652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762000" h="666750">
                  <a:moveTo>
                    <a:pt x="62389" y="203032"/>
                  </a:moveTo>
                  <a:lnTo>
                    <a:pt x="70009" y="192554"/>
                  </a:lnTo>
                  <a:lnTo>
                    <a:pt x="78581" y="182077"/>
                  </a:lnTo>
                  <a:cubicBezTo>
                    <a:pt x="81439" y="178267"/>
                    <a:pt x="84296" y="175409"/>
                    <a:pt x="88106" y="172552"/>
                  </a:cubicBezTo>
                  <a:lnTo>
                    <a:pt x="98584" y="163027"/>
                  </a:lnTo>
                  <a:lnTo>
                    <a:pt x="98584" y="163027"/>
                  </a:lnTo>
                  <a:lnTo>
                    <a:pt x="97631" y="164932"/>
                  </a:lnTo>
                  <a:cubicBezTo>
                    <a:pt x="100489" y="159217"/>
                    <a:pt x="103346" y="153502"/>
                    <a:pt x="106204" y="148739"/>
                  </a:cubicBezTo>
                  <a:lnTo>
                    <a:pt x="110966" y="141119"/>
                  </a:lnTo>
                  <a:cubicBezTo>
                    <a:pt x="112871" y="138262"/>
                    <a:pt x="114776" y="136357"/>
                    <a:pt x="115729" y="133499"/>
                  </a:cubicBezTo>
                  <a:cubicBezTo>
                    <a:pt x="119539" y="128737"/>
                    <a:pt x="122396" y="123974"/>
                    <a:pt x="126206" y="119212"/>
                  </a:cubicBezTo>
                  <a:cubicBezTo>
                    <a:pt x="130016" y="114449"/>
                    <a:pt x="132874" y="109687"/>
                    <a:pt x="136684" y="104924"/>
                  </a:cubicBezTo>
                  <a:cubicBezTo>
                    <a:pt x="144304" y="95399"/>
                    <a:pt x="150971" y="85874"/>
                    <a:pt x="158591" y="76349"/>
                  </a:cubicBezTo>
                  <a:cubicBezTo>
                    <a:pt x="160496" y="74444"/>
                    <a:pt x="162401" y="71587"/>
                    <a:pt x="164306" y="69682"/>
                  </a:cubicBezTo>
                  <a:lnTo>
                    <a:pt x="170021" y="63014"/>
                  </a:lnTo>
                  <a:cubicBezTo>
                    <a:pt x="173831" y="58252"/>
                    <a:pt x="177641" y="53489"/>
                    <a:pt x="181451" y="48727"/>
                  </a:cubicBezTo>
                  <a:lnTo>
                    <a:pt x="181451" y="48727"/>
                  </a:lnTo>
                  <a:cubicBezTo>
                    <a:pt x="182404" y="46822"/>
                    <a:pt x="185261" y="45869"/>
                    <a:pt x="187166" y="46822"/>
                  </a:cubicBezTo>
                  <a:cubicBezTo>
                    <a:pt x="188119" y="47774"/>
                    <a:pt x="189071" y="48727"/>
                    <a:pt x="189071" y="50632"/>
                  </a:cubicBezTo>
                  <a:lnTo>
                    <a:pt x="189071" y="53489"/>
                  </a:lnTo>
                  <a:cubicBezTo>
                    <a:pt x="189071" y="58252"/>
                    <a:pt x="189071" y="62062"/>
                    <a:pt x="188119" y="65872"/>
                  </a:cubicBezTo>
                  <a:cubicBezTo>
                    <a:pt x="188119" y="67777"/>
                    <a:pt x="187166" y="69682"/>
                    <a:pt x="187166" y="71587"/>
                  </a:cubicBezTo>
                  <a:lnTo>
                    <a:pt x="186214" y="78254"/>
                  </a:lnTo>
                  <a:cubicBezTo>
                    <a:pt x="184309" y="86827"/>
                    <a:pt x="182404" y="94447"/>
                    <a:pt x="179546" y="103019"/>
                  </a:cubicBezTo>
                  <a:lnTo>
                    <a:pt x="179546" y="103019"/>
                  </a:lnTo>
                  <a:lnTo>
                    <a:pt x="171926" y="98257"/>
                  </a:lnTo>
                  <a:cubicBezTo>
                    <a:pt x="176689" y="95399"/>
                    <a:pt x="180499" y="92542"/>
                    <a:pt x="185261" y="88732"/>
                  </a:cubicBezTo>
                  <a:cubicBezTo>
                    <a:pt x="189071" y="85874"/>
                    <a:pt x="193834" y="82064"/>
                    <a:pt x="197644" y="79207"/>
                  </a:cubicBezTo>
                  <a:cubicBezTo>
                    <a:pt x="206216" y="73492"/>
                    <a:pt x="214789" y="66824"/>
                    <a:pt x="222409" y="61109"/>
                  </a:cubicBezTo>
                  <a:cubicBezTo>
                    <a:pt x="230981" y="54442"/>
                    <a:pt x="238601" y="48727"/>
                    <a:pt x="247174" y="42059"/>
                  </a:cubicBezTo>
                  <a:lnTo>
                    <a:pt x="259556" y="32534"/>
                  </a:lnTo>
                  <a:lnTo>
                    <a:pt x="265271" y="27772"/>
                  </a:lnTo>
                  <a:cubicBezTo>
                    <a:pt x="266224" y="26819"/>
                    <a:pt x="267176" y="25867"/>
                    <a:pt x="268129" y="24914"/>
                  </a:cubicBezTo>
                  <a:cubicBezTo>
                    <a:pt x="270034" y="23962"/>
                    <a:pt x="271939" y="23009"/>
                    <a:pt x="273844" y="22057"/>
                  </a:cubicBezTo>
                  <a:lnTo>
                    <a:pt x="273844" y="22057"/>
                  </a:lnTo>
                  <a:cubicBezTo>
                    <a:pt x="275749" y="21104"/>
                    <a:pt x="277654" y="22057"/>
                    <a:pt x="278606" y="23962"/>
                  </a:cubicBezTo>
                  <a:cubicBezTo>
                    <a:pt x="278606" y="24914"/>
                    <a:pt x="279559" y="25867"/>
                    <a:pt x="278606" y="26819"/>
                  </a:cubicBezTo>
                  <a:lnTo>
                    <a:pt x="277654" y="29677"/>
                  </a:lnTo>
                  <a:cubicBezTo>
                    <a:pt x="274796" y="39202"/>
                    <a:pt x="270034" y="48727"/>
                    <a:pt x="264319" y="58252"/>
                  </a:cubicBezTo>
                  <a:lnTo>
                    <a:pt x="263366" y="60157"/>
                  </a:lnTo>
                  <a:lnTo>
                    <a:pt x="263366" y="60157"/>
                  </a:lnTo>
                  <a:lnTo>
                    <a:pt x="262414" y="61109"/>
                  </a:lnTo>
                  <a:lnTo>
                    <a:pt x="262414" y="61109"/>
                  </a:lnTo>
                  <a:lnTo>
                    <a:pt x="261461" y="62062"/>
                  </a:lnTo>
                  <a:lnTo>
                    <a:pt x="259556" y="64919"/>
                  </a:lnTo>
                  <a:cubicBezTo>
                    <a:pt x="257651" y="66824"/>
                    <a:pt x="256699" y="68729"/>
                    <a:pt x="254794" y="70634"/>
                  </a:cubicBezTo>
                  <a:cubicBezTo>
                    <a:pt x="251936" y="74444"/>
                    <a:pt x="248126" y="78254"/>
                    <a:pt x="244316" y="82064"/>
                  </a:cubicBezTo>
                  <a:lnTo>
                    <a:pt x="237649" y="75397"/>
                  </a:lnTo>
                  <a:lnTo>
                    <a:pt x="252889" y="67777"/>
                  </a:lnTo>
                  <a:cubicBezTo>
                    <a:pt x="257651" y="64919"/>
                    <a:pt x="262414" y="63014"/>
                    <a:pt x="268129" y="60157"/>
                  </a:cubicBezTo>
                  <a:cubicBezTo>
                    <a:pt x="278606" y="55394"/>
                    <a:pt x="288131" y="50632"/>
                    <a:pt x="297656" y="45869"/>
                  </a:cubicBezTo>
                  <a:cubicBezTo>
                    <a:pt x="300514" y="44917"/>
                    <a:pt x="302419" y="43964"/>
                    <a:pt x="305276" y="42059"/>
                  </a:cubicBezTo>
                  <a:lnTo>
                    <a:pt x="312896" y="38249"/>
                  </a:lnTo>
                  <a:cubicBezTo>
                    <a:pt x="317659" y="35392"/>
                    <a:pt x="322421" y="33487"/>
                    <a:pt x="327184" y="29677"/>
                  </a:cubicBezTo>
                  <a:lnTo>
                    <a:pt x="333851" y="24914"/>
                  </a:lnTo>
                  <a:lnTo>
                    <a:pt x="339566" y="20152"/>
                  </a:lnTo>
                  <a:cubicBezTo>
                    <a:pt x="341471" y="18247"/>
                    <a:pt x="343376" y="17294"/>
                    <a:pt x="345281" y="14437"/>
                  </a:cubicBezTo>
                  <a:lnTo>
                    <a:pt x="350044" y="8722"/>
                  </a:lnTo>
                  <a:lnTo>
                    <a:pt x="350044" y="8722"/>
                  </a:lnTo>
                  <a:cubicBezTo>
                    <a:pt x="351949" y="6817"/>
                    <a:pt x="354806" y="6817"/>
                    <a:pt x="356711" y="7769"/>
                  </a:cubicBezTo>
                  <a:cubicBezTo>
                    <a:pt x="357664" y="8722"/>
                    <a:pt x="357664" y="9674"/>
                    <a:pt x="358616" y="10627"/>
                  </a:cubicBezTo>
                  <a:lnTo>
                    <a:pt x="358616" y="10627"/>
                  </a:lnTo>
                  <a:cubicBezTo>
                    <a:pt x="359569" y="14437"/>
                    <a:pt x="360521" y="17294"/>
                    <a:pt x="361474" y="21104"/>
                  </a:cubicBezTo>
                  <a:cubicBezTo>
                    <a:pt x="361474" y="23009"/>
                    <a:pt x="361474" y="24914"/>
                    <a:pt x="361474" y="26819"/>
                  </a:cubicBezTo>
                  <a:cubicBezTo>
                    <a:pt x="361474" y="28724"/>
                    <a:pt x="361474" y="30629"/>
                    <a:pt x="361474" y="32534"/>
                  </a:cubicBezTo>
                  <a:cubicBezTo>
                    <a:pt x="360521" y="40154"/>
                    <a:pt x="358616" y="46822"/>
                    <a:pt x="356711" y="53489"/>
                  </a:cubicBezTo>
                  <a:cubicBezTo>
                    <a:pt x="355759" y="56347"/>
                    <a:pt x="353854" y="60157"/>
                    <a:pt x="352901" y="63014"/>
                  </a:cubicBezTo>
                  <a:lnTo>
                    <a:pt x="350996" y="67777"/>
                  </a:lnTo>
                  <a:lnTo>
                    <a:pt x="350044" y="69682"/>
                  </a:lnTo>
                  <a:lnTo>
                    <a:pt x="350044" y="70634"/>
                  </a:lnTo>
                  <a:lnTo>
                    <a:pt x="350044" y="71587"/>
                  </a:lnTo>
                  <a:lnTo>
                    <a:pt x="350044" y="71587"/>
                  </a:lnTo>
                  <a:lnTo>
                    <a:pt x="349091" y="72539"/>
                  </a:lnTo>
                  <a:cubicBezTo>
                    <a:pt x="345281" y="78254"/>
                    <a:pt x="341471" y="83017"/>
                    <a:pt x="337661" y="88732"/>
                  </a:cubicBezTo>
                  <a:lnTo>
                    <a:pt x="337661" y="88732"/>
                  </a:lnTo>
                  <a:lnTo>
                    <a:pt x="333851" y="81112"/>
                  </a:lnTo>
                  <a:cubicBezTo>
                    <a:pt x="339566" y="81112"/>
                    <a:pt x="345281" y="81112"/>
                    <a:pt x="350044" y="83017"/>
                  </a:cubicBezTo>
                  <a:cubicBezTo>
                    <a:pt x="355759" y="83969"/>
                    <a:pt x="360521" y="84922"/>
                    <a:pt x="366236" y="86827"/>
                  </a:cubicBezTo>
                  <a:cubicBezTo>
                    <a:pt x="371951" y="88732"/>
                    <a:pt x="376714" y="90637"/>
                    <a:pt x="381476" y="92542"/>
                  </a:cubicBezTo>
                  <a:cubicBezTo>
                    <a:pt x="386239" y="94447"/>
                    <a:pt x="391001" y="97304"/>
                    <a:pt x="396716" y="99209"/>
                  </a:cubicBezTo>
                  <a:cubicBezTo>
                    <a:pt x="401479" y="101114"/>
                    <a:pt x="406241" y="103972"/>
                    <a:pt x="411004" y="106829"/>
                  </a:cubicBezTo>
                  <a:cubicBezTo>
                    <a:pt x="415766" y="109687"/>
                    <a:pt x="420529" y="112544"/>
                    <a:pt x="425291" y="115402"/>
                  </a:cubicBezTo>
                  <a:cubicBezTo>
                    <a:pt x="434816" y="121117"/>
                    <a:pt x="443389" y="126832"/>
                    <a:pt x="451961" y="133499"/>
                  </a:cubicBezTo>
                  <a:lnTo>
                    <a:pt x="452914" y="134452"/>
                  </a:lnTo>
                  <a:cubicBezTo>
                    <a:pt x="452914" y="134452"/>
                    <a:pt x="452914" y="134452"/>
                    <a:pt x="452914" y="134452"/>
                  </a:cubicBezTo>
                  <a:lnTo>
                    <a:pt x="453866" y="135404"/>
                  </a:lnTo>
                  <a:lnTo>
                    <a:pt x="501491" y="172552"/>
                  </a:lnTo>
                  <a:cubicBezTo>
                    <a:pt x="505301" y="175409"/>
                    <a:pt x="509111" y="178267"/>
                    <a:pt x="512921" y="182077"/>
                  </a:cubicBezTo>
                  <a:lnTo>
                    <a:pt x="525304" y="190649"/>
                  </a:lnTo>
                  <a:cubicBezTo>
                    <a:pt x="529114" y="193507"/>
                    <a:pt x="532924" y="197317"/>
                    <a:pt x="537686" y="199222"/>
                  </a:cubicBezTo>
                  <a:lnTo>
                    <a:pt x="550069" y="206842"/>
                  </a:lnTo>
                  <a:cubicBezTo>
                    <a:pt x="551974" y="207794"/>
                    <a:pt x="554831" y="208747"/>
                    <a:pt x="556736" y="209699"/>
                  </a:cubicBezTo>
                  <a:cubicBezTo>
                    <a:pt x="558641" y="210652"/>
                    <a:pt x="561499" y="211604"/>
                    <a:pt x="563404" y="211604"/>
                  </a:cubicBezTo>
                  <a:cubicBezTo>
                    <a:pt x="568166" y="212557"/>
                    <a:pt x="572929" y="213509"/>
                    <a:pt x="577691" y="214462"/>
                  </a:cubicBezTo>
                  <a:cubicBezTo>
                    <a:pt x="582454" y="215414"/>
                    <a:pt x="587216" y="215414"/>
                    <a:pt x="592931" y="216367"/>
                  </a:cubicBezTo>
                  <a:cubicBezTo>
                    <a:pt x="597694" y="216367"/>
                    <a:pt x="602456" y="217319"/>
                    <a:pt x="608171" y="217319"/>
                  </a:cubicBezTo>
                  <a:cubicBezTo>
                    <a:pt x="618649" y="217319"/>
                    <a:pt x="628174" y="217319"/>
                    <a:pt x="638651" y="217319"/>
                  </a:cubicBezTo>
                  <a:cubicBezTo>
                    <a:pt x="643414" y="217319"/>
                    <a:pt x="649129" y="217319"/>
                    <a:pt x="653891" y="217319"/>
                  </a:cubicBezTo>
                  <a:lnTo>
                    <a:pt x="661511" y="217319"/>
                  </a:lnTo>
                  <a:lnTo>
                    <a:pt x="669131" y="217319"/>
                  </a:lnTo>
                  <a:lnTo>
                    <a:pt x="669131" y="217319"/>
                  </a:lnTo>
                  <a:lnTo>
                    <a:pt x="666274" y="218272"/>
                  </a:lnTo>
                  <a:cubicBezTo>
                    <a:pt x="671036" y="215414"/>
                    <a:pt x="676751" y="212557"/>
                    <a:pt x="681514" y="208747"/>
                  </a:cubicBezTo>
                  <a:lnTo>
                    <a:pt x="681514" y="208747"/>
                  </a:lnTo>
                  <a:lnTo>
                    <a:pt x="681514" y="208747"/>
                  </a:lnTo>
                  <a:lnTo>
                    <a:pt x="690086" y="204937"/>
                  </a:lnTo>
                  <a:cubicBezTo>
                    <a:pt x="692944" y="203984"/>
                    <a:pt x="695801" y="203032"/>
                    <a:pt x="699611" y="202079"/>
                  </a:cubicBezTo>
                  <a:cubicBezTo>
                    <a:pt x="706279" y="200174"/>
                    <a:pt x="711994" y="199222"/>
                    <a:pt x="719614" y="199222"/>
                  </a:cubicBezTo>
                  <a:cubicBezTo>
                    <a:pt x="723424" y="199222"/>
                    <a:pt x="726281" y="199222"/>
                    <a:pt x="730091" y="200174"/>
                  </a:cubicBezTo>
                  <a:cubicBezTo>
                    <a:pt x="733901" y="201127"/>
                    <a:pt x="736759" y="202079"/>
                    <a:pt x="740569" y="203984"/>
                  </a:cubicBezTo>
                  <a:cubicBezTo>
                    <a:pt x="742474" y="204937"/>
                    <a:pt x="743426" y="205889"/>
                    <a:pt x="745331" y="207794"/>
                  </a:cubicBezTo>
                  <a:lnTo>
                    <a:pt x="746284" y="208747"/>
                  </a:lnTo>
                  <a:cubicBezTo>
                    <a:pt x="746284" y="208747"/>
                    <a:pt x="746284" y="208747"/>
                    <a:pt x="747236" y="209699"/>
                  </a:cubicBezTo>
                  <a:lnTo>
                    <a:pt x="747236" y="209699"/>
                  </a:lnTo>
                  <a:lnTo>
                    <a:pt x="749141" y="211604"/>
                  </a:lnTo>
                  <a:cubicBezTo>
                    <a:pt x="751046" y="213509"/>
                    <a:pt x="753904" y="216367"/>
                    <a:pt x="755809" y="220177"/>
                  </a:cubicBezTo>
                  <a:cubicBezTo>
                    <a:pt x="757714" y="223034"/>
                    <a:pt x="759619" y="226844"/>
                    <a:pt x="760571" y="229702"/>
                  </a:cubicBezTo>
                  <a:cubicBezTo>
                    <a:pt x="761524" y="233512"/>
                    <a:pt x="762476" y="236369"/>
                    <a:pt x="763429" y="240179"/>
                  </a:cubicBezTo>
                  <a:cubicBezTo>
                    <a:pt x="763429" y="243989"/>
                    <a:pt x="763429" y="247799"/>
                    <a:pt x="763429" y="250657"/>
                  </a:cubicBezTo>
                  <a:cubicBezTo>
                    <a:pt x="763429" y="251609"/>
                    <a:pt x="763429" y="252562"/>
                    <a:pt x="763429" y="253514"/>
                  </a:cubicBezTo>
                  <a:lnTo>
                    <a:pt x="762476" y="255419"/>
                  </a:lnTo>
                  <a:lnTo>
                    <a:pt x="761524" y="260182"/>
                  </a:lnTo>
                  <a:cubicBezTo>
                    <a:pt x="760571" y="263039"/>
                    <a:pt x="759619" y="266849"/>
                    <a:pt x="758666" y="269707"/>
                  </a:cubicBezTo>
                  <a:cubicBezTo>
                    <a:pt x="757714" y="272564"/>
                    <a:pt x="755809" y="275422"/>
                    <a:pt x="754856" y="279232"/>
                  </a:cubicBezTo>
                  <a:cubicBezTo>
                    <a:pt x="753904" y="281137"/>
                    <a:pt x="752951" y="282089"/>
                    <a:pt x="751999" y="283994"/>
                  </a:cubicBezTo>
                  <a:lnTo>
                    <a:pt x="751046" y="284947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48189" y="287804"/>
                  </a:lnTo>
                  <a:cubicBezTo>
                    <a:pt x="746284" y="289709"/>
                    <a:pt x="742474" y="292567"/>
                    <a:pt x="739616" y="294472"/>
                  </a:cubicBezTo>
                  <a:lnTo>
                    <a:pt x="739616" y="294472"/>
                  </a:lnTo>
                  <a:lnTo>
                    <a:pt x="740569" y="293519"/>
                  </a:lnTo>
                  <a:cubicBezTo>
                    <a:pt x="736759" y="299234"/>
                    <a:pt x="732949" y="304949"/>
                    <a:pt x="728186" y="309712"/>
                  </a:cubicBezTo>
                  <a:cubicBezTo>
                    <a:pt x="723424" y="314474"/>
                    <a:pt x="719614" y="320189"/>
                    <a:pt x="714851" y="324952"/>
                  </a:cubicBezTo>
                  <a:cubicBezTo>
                    <a:pt x="710089" y="329714"/>
                    <a:pt x="705326" y="334477"/>
                    <a:pt x="700564" y="339239"/>
                  </a:cubicBezTo>
                  <a:lnTo>
                    <a:pt x="685324" y="352574"/>
                  </a:lnTo>
                  <a:lnTo>
                    <a:pt x="669131" y="364957"/>
                  </a:lnTo>
                  <a:cubicBezTo>
                    <a:pt x="663416" y="368767"/>
                    <a:pt x="658654" y="372577"/>
                    <a:pt x="652939" y="376387"/>
                  </a:cubicBezTo>
                  <a:cubicBezTo>
                    <a:pt x="642461" y="384007"/>
                    <a:pt x="630079" y="390674"/>
                    <a:pt x="619601" y="398294"/>
                  </a:cubicBezTo>
                  <a:lnTo>
                    <a:pt x="602456" y="407819"/>
                  </a:lnTo>
                  <a:lnTo>
                    <a:pt x="593884" y="412582"/>
                  </a:lnTo>
                  <a:lnTo>
                    <a:pt x="585311" y="417344"/>
                  </a:lnTo>
                  <a:cubicBezTo>
                    <a:pt x="579596" y="420202"/>
                    <a:pt x="573881" y="423059"/>
                    <a:pt x="567214" y="425917"/>
                  </a:cubicBezTo>
                  <a:cubicBezTo>
                    <a:pt x="560546" y="428774"/>
                    <a:pt x="554831" y="431632"/>
                    <a:pt x="548164" y="433537"/>
                  </a:cubicBezTo>
                  <a:cubicBezTo>
                    <a:pt x="541496" y="435442"/>
                    <a:pt x="535781" y="438299"/>
                    <a:pt x="529114" y="440204"/>
                  </a:cubicBezTo>
                  <a:lnTo>
                    <a:pt x="510064" y="445919"/>
                  </a:lnTo>
                  <a:cubicBezTo>
                    <a:pt x="503396" y="447824"/>
                    <a:pt x="496729" y="448777"/>
                    <a:pt x="490061" y="449729"/>
                  </a:cubicBezTo>
                  <a:cubicBezTo>
                    <a:pt x="483394" y="450682"/>
                    <a:pt x="476726" y="451634"/>
                    <a:pt x="470059" y="451634"/>
                  </a:cubicBezTo>
                  <a:lnTo>
                    <a:pt x="470059" y="451634"/>
                  </a:lnTo>
                  <a:lnTo>
                    <a:pt x="473869" y="446872"/>
                  </a:lnTo>
                  <a:lnTo>
                    <a:pt x="474821" y="473542"/>
                  </a:lnTo>
                  <a:lnTo>
                    <a:pt x="474821" y="486877"/>
                  </a:lnTo>
                  <a:cubicBezTo>
                    <a:pt x="474821" y="491639"/>
                    <a:pt x="474821" y="495449"/>
                    <a:pt x="475774" y="500212"/>
                  </a:cubicBezTo>
                  <a:lnTo>
                    <a:pt x="477679" y="513547"/>
                  </a:lnTo>
                  <a:cubicBezTo>
                    <a:pt x="478631" y="518309"/>
                    <a:pt x="479584" y="522119"/>
                    <a:pt x="479584" y="526882"/>
                  </a:cubicBezTo>
                  <a:lnTo>
                    <a:pt x="480536" y="533549"/>
                  </a:lnTo>
                  <a:lnTo>
                    <a:pt x="482441" y="540217"/>
                  </a:lnTo>
                  <a:lnTo>
                    <a:pt x="485299" y="553552"/>
                  </a:lnTo>
                  <a:cubicBezTo>
                    <a:pt x="486251" y="557362"/>
                    <a:pt x="487204" y="562124"/>
                    <a:pt x="488156" y="565934"/>
                  </a:cubicBezTo>
                  <a:lnTo>
                    <a:pt x="491966" y="579269"/>
                  </a:lnTo>
                  <a:lnTo>
                    <a:pt x="499586" y="604987"/>
                  </a:lnTo>
                  <a:cubicBezTo>
                    <a:pt x="505301" y="622132"/>
                    <a:pt x="511969" y="638324"/>
                    <a:pt x="517684" y="655469"/>
                  </a:cubicBezTo>
                  <a:lnTo>
                    <a:pt x="517684" y="655469"/>
                  </a:lnTo>
                  <a:cubicBezTo>
                    <a:pt x="518636" y="658327"/>
                    <a:pt x="517684" y="660232"/>
                    <a:pt x="514826" y="661184"/>
                  </a:cubicBezTo>
                  <a:cubicBezTo>
                    <a:pt x="513874" y="661184"/>
                    <a:pt x="513874" y="661184"/>
                    <a:pt x="512921" y="661184"/>
                  </a:cubicBezTo>
                  <a:lnTo>
                    <a:pt x="31909" y="661184"/>
                  </a:lnTo>
                  <a:cubicBezTo>
                    <a:pt x="30004" y="661184"/>
                    <a:pt x="27146" y="659279"/>
                    <a:pt x="27146" y="657374"/>
                  </a:cubicBezTo>
                  <a:lnTo>
                    <a:pt x="22384" y="628799"/>
                  </a:lnTo>
                  <a:cubicBezTo>
                    <a:pt x="20479" y="619274"/>
                    <a:pt x="18574" y="609749"/>
                    <a:pt x="17621" y="600224"/>
                  </a:cubicBezTo>
                  <a:lnTo>
                    <a:pt x="13811" y="571649"/>
                  </a:lnTo>
                  <a:cubicBezTo>
                    <a:pt x="12859" y="562124"/>
                    <a:pt x="10954" y="552599"/>
                    <a:pt x="10954" y="543074"/>
                  </a:cubicBezTo>
                  <a:lnTo>
                    <a:pt x="8096" y="514499"/>
                  </a:lnTo>
                  <a:lnTo>
                    <a:pt x="7144" y="485924"/>
                  </a:lnTo>
                  <a:lnTo>
                    <a:pt x="7144" y="478304"/>
                  </a:lnTo>
                  <a:lnTo>
                    <a:pt x="7144" y="470684"/>
                  </a:lnTo>
                  <a:lnTo>
                    <a:pt x="8096" y="456397"/>
                  </a:lnTo>
                  <a:cubicBezTo>
                    <a:pt x="8096" y="446872"/>
                    <a:pt x="9049" y="437347"/>
                    <a:pt x="10001" y="427822"/>
                  </a:cubicBezTo>
                  <a:lnTo>
                    <a:pt x="12859" y="399247"/>
                  </a:lnTo>
                  <a:lnTo>
                    <a:pt x="16669" y="370672"/>
                  </a:lnTo>
                  <a:cubicBezTo>
                    <a:pt x="17621" y="361147"/>
                    <a:pt x="19526" y="351622"/>
                    <a:pt x="20479" y="342097"/>
                  </a:cubicBezTo>
                  <a:lnTo>
                    <a:pt x="25241" y="313522"/>
                  </a:lnTo>
                  <a:lnTo>
                    <a:pt x="28099" y="299234"/>
                  </a:lnTo>
                  <a:cubicBezTo>
                    <a:pt x="29051" y="294472"/>
                    <a:pt x="30004" y="289709"/>
                    <a:pt x="30956" y="284947"/>
                  </a:cubicBezTo>
                  <a:lnTo>
                    <a:pt x="33814" y="270659"/>
                  </a:lnTo>
                  <a:lnTo>
                    <a:pt x="37624" y="256372"/>
                  </a:lnTo>
                  <a:cubicBezTo>
                    <a:pt x="40481" y="246847"/>
                    <a:pt x="43339" y="237322"/>
                    <a:pt x="47149" y="228749"/>
                  </a:cubicBezTo>
                  <a:cubicBezTo>
                    <a:pt x="51911" y="220177"/>
                    <a:pt x="57626" y="211604"/>
                    <a:pt x="62389" y="203032"/>
                  </a:cubicBezTo>
                  <a:cubicBezTo>
                    <a:pt x="62389" y="203032"/>
                    <a:pt x="62389" y="203032"/>
                    <a:pt x="62389" y="203032"/>
                  </a:cubicBezTo>
                  <a:close/>
                  <a:moveTo>
                    <a:pt x="74771" y="210652"/>
                  </a:moveTo>
                  <a:lnTo>
                    <a:pt x="74771" y="210652"/>
                  </a:lnTo>
                  <a:lnTo>
                    <a:pt x="69056" y="223034"/>
                  </a:lnTo>
                  <a:cubicBezTo>
                    <a:pt x="67151" y="226844"/>
                    <a:pt x="65246" y="231607"/>
                    <a:pt x="63341" y="235417"/>
                  </a:cubicBezTo>
                  <a:cubicBezTo>
                    <a:pt x="60484" y="243989"/>
                    <a:pt x="56674" y="252562"/>
                    <a:pt x="53816" y="261134"/>
                  </a:cubicBezTo>
                  <a:lnTo>
                    <a:pt x="50006" y="274469"/>
                  </a:lnTo>
                  <a:lnTo>
                    <a:pt x="47149" y="288757"/>
                  </a:lnTo>
                  <a:cubicBezTo>
                    <a:pt x="46196" y="293519"/>
                    <a:pt x="45244" y="298282"/>
                    <a:pt x="44291" y="302092"/>
                  </a:cubicBezTo>
                  <a:lnTo>
                    <a:pt x="41434" y="316379"/>
                  </a:lnTo>
                  <a:lnTo>
                    <a:pt x="36671" y="344002"/>
                  </a:lnTo>
                  <a:cubicBezTo>
                    <a:pt x="34766" y="353527"/>
                    <a:pt x="33814" y="363052"/>
                    <a:pt x="31909" y="371624"/>
                  </a:cubicBezTo>
                  <a:lnTo>
                    <a:pt x="28099" y="399247"/>
                  </a:lnTo>
                  <a:lnTo>
                    <a:pt x="25241" y="426869"/>
                  </a:lnTo>
                  <a:cubicBezTo>
                    <a:pt x="24289" y="436394"/>
                    <a:pt x="23336" y="445919"/>
                    <a:pt x="23336" y="455444"/>
                  </a:cubicBezTo>
                  <a:lnTo>
                    <a:pt x="22384" y="469732"/>
                  </a:lnTo>
                  <a:lnTo>
                    <a:pt x="22384" y="476399"/>
                  </a:lnTo>
                  <a:lnTo>
                    <a:pt x="22384" y="483067"/>
                  </a:lnTo>
                  <a:lnTo>
                    <a:pt x="23336" y="511642"/>
                  </a:lnTo>
                  <a:lnTo>
                    <a:pt x="25241" y="540217"/>
                  </a:lnTo>
                  <a:cubicBezTo>
                    <a:pt x="26194" y="549742"/>
                    <a:pt x="26194" y="559267"/>
                    <a:pt x="28099" y="568792"/>
                  </a:cubicBezTo>
                  <a:lnTo>
                    <a:pt x="30956" y="597367"/>
                  </a:lnTo>
                  <a:cubicBezTo>
                    <a:pt x="31909" y="606892"/>
                    <a:pt x="33814" y="616417"/>
                    <a:pt x="34766" y="625942"/>
                  </a:cubicBezTo>
                  <a:lnTo>
                    <a:pt x="38576" y="654517"/>
                  </a:lnTo>
                  <a:lnTo>
                    <a:pt x="33814" y="650707"/>
                  </a:lnTo>
                  <a:lnTo>
                    <a:pt x="514826" y="650707"/>
                  </a:lnTo>
                  <a:lnTo>
                    <a:pt x="510064" y="657374"/>
                  </a:lnTo>
                  <a:cubicBezTo>
                    <a:pt x="504349" y="640229"/>
                    <a:pt x="497681" y="623084"/>
                    <a:pt x="491966" y="605939"/>
                  </a:cubicBezTo>
                  <a:lnTo>
                    <a:pt x="484346" y="580222"/>
                  </a:lnTo>
                  <a:lnTo>
                    <a:pt x="480536" y="566887"/>
                  </a:lnTo>
                  <a:cubicBezTo>
                    <a:pt x="478631" y="562124"/>
                    <a:pt x="478631" y="558314"/>
                    <a:pt x="477679" y="553552"/>
                  </a:cubicBezTo>
                  <a:lnTo>
                    <a:pt x="474821" y="540217"/>
                  </a:lnTo>
                  <a:lnTo>
                    <a:pt x="472916" y="533549"/>
                  </a:lnTo>
                  <a:lnTo>
                    <a:pt x="471964" y="526882"/>
                  </a:lnTo>
                  <a:cubicBezTo>
                    <a:pt x="471011" y="522119"/>
                    <a:pt x="470059" y="517357"/>
                    <a:pt x="470059" y="513547"/>
                  </a:cubicBezTo>
                  <a:lnTo>
                    <a:pt x="468154" y="500212"/>
                  </a:lnTo>
                  <a:cubicBezTo>
                    <a:pt x="468154" y="495449"/>
                    <a:pt x="467201" y="490687"/>
                    <a:pt x="467201" y="486877"/>
                  </a:cubicBezTo>
                  <a:lnTo>
                    <a:pt x="466249" y="473542"/>
                  </a:lnTo>
                  <a:lnTo>
                    <a:pt x="465296" y="446872"/>
                  </a:lnTo>
                  <a:cubicBezTo>
                    <a:pt x="465296" y="444967"/>
                    <a:pt x="467201" y="442109"/>
                    <a:pt x="469106" y="442109"/>
                  </a:cubicBezTo>
                  <a:lnTo>
                    <a:pt x="469106" y="442109"/>
                  </a:lnTo>
                  <a:lnTo>
                    <a:pt x="469106" y="442109"/>
                  </a:lnTo>
                  <a:cubicBezTo>
                    <a:pt x="475774" y="440204"/>
                    <a:pt x="481489" y="439252"/>
                    <a:pt x="487204" y="437347"/>
                  </a:cubicBezTo>
                  <a:cubicBezTo>
                    <a:pt x="492919" y="435442"/>
                    <a:pt x="500539" y="433537"/>
                    <a:pt x="506254" y="431632"/>
                  </a:cubicBezTo>
                  <a:lnTo>
                    <a:pt x="524351" y="424964"/>
                  </a:lnTo>
                  <a:cubicBezTo>
                    <a:pt x="530066" y="422107"/>
                    <a:pt x="536734" y="420202"/>
                    <a:pt x="542449" y="417344"/>
                  </a:cubicBezTo>
                  <a:cubicBezTo>
                    <a:pt x="548164" y="414487"/>
                    <a:pt x="553879" y="411629"/>
                    <a:pt x="559594" y="409724"/>
                  </a:cubicBezTo>
                  <a:cubicBezTo>
                    <a:pt x="565309" y="406867"/>
                    <a:pt x="571024" y="404009"/>
                    <a:pt x="576739" y="401152"/>
                  </a:cubicBezTo>
                  <a:lnTo>
                    <a:pt x="585311" y="396389"/>
                  </a:lnTo>
                  <a:lnTo>
                    <a:pt x="593884" y="391627"/>
                  </a:lnTo>
                  <a:lnTo>
                    <a:pt x="611029" y="382102"/>
                  </a:lnTo>
                  <a:cubicBezTo>
                    <a:pt x="622459" y="375434"/>
                    <a:pt x="633889" y="368767"/>
                    <a:pt x="644366" y="361147"/>
                  </a:cubicBezTo>
                  <a:cubicBezTo>
                    <a:pt x="650081" y="357337"/>
                    <a:pt x="655796" y="354479"/>
                    <a:pt x="660559" y="350669"/>
                  </a:cubicBezTo>
                  <a:lnTo>
                    <a:pt x="676751" y="339239"/>
                  </a:lnTo>
                  <a:lnTo>
                    <a:pt x="691991" y="326857"/>
                  </a:lnTo>
                  <a:cubicBezTo>
                    <a:pt x="696754" y="323047"/>
                    <a:pt x="701516" y="318284"/>
                    <a:pt x="706279" y="314474"/>
                  </a:cubicBezTo>
                  <a:cubicBezTo>
                    <a:pt x="711041" y="310664"/>
                    <a:pt x="715804" y="305902"/>
                    <a:pt x="719614" y="301139"/>
                  </a:cubicBezTo>
                  <a:cubicBezTo>
                    <a:pt x="724376" y="296377"/>
                    <a:pt x="728186" y="291614"/>
                    <a:pt x="731996" y="286852"/>
                  </a:cubicBezTo>
                  <a:lnTo>
                    <a:pt x="731996" y="285899"/>
                  </a:lnTo>
                  <a:cubicBezTo>
                    <a:pt x="731996" y="285899"/>
                    <a:pt x="731996" y="285899"/>
                    <a:pt x="732949" y="284947"/>
                  </a:cubicBezTo>
                  <a:lnTo>
                    <a:pt x="732949" y="284947"/>
                  </a:lnTo>
                  <a:cubicBezTo>
                    <a:pt x="734854" y="283042"/>
                    <a:pt x="735806" y="282089"/>
                    <a:pt x="737711" y="279232"/>
                  </a:cubicBezTo>
                  <a:lnTo>
                    <a:pt x="738664" y="277327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cubicBezTo>
                    <a:pt x="737711" y="277327"/>
                    <a:pt x="738664" y="276374"/>
                    <a:pt x="738664" y="277327"/>
                  </a:cubicBezTo>
                  <a:lnTo>
                    <a:pt x="738664" y="277327"/>
                  </a:lnTo>
                  <a:lnTo>
                    <a:pt x="738664" y="276374"/>
                  </a:lnTo>
                  <a:cubicBezTo>
                    <a:pt x="738664" y="275422"/>
                    <a:pt x="739616" y="273517"/>
                    <a:pt x="740569" y="272564"/>
                  </a:cubicBezTo>
                  <a:cubicBezTo>
                    <a:pt x="741521" y="269707"/>
                    <a:pt x="742474" y="266849"/>
                    <a:pt x="742474" y="263992"/>
                  </a:cubicBezTo>
                  <a:cubicBezTo>
                    <a:pt x="743426" y="261134"/>
                    <a:pt x="743426" y="258277"/>
                    <a:pt x="744379" y="255419"/>
                  </a:cubicBezTo>
                  <a:lnTo>
                    <a:pt x="745331" y="250657"/>
                  </a:lnTo>
                  <a:lnTo>
                    <a:pt x="745331" y="248752"/>
                  </a:lnTo>
                  <a:lnTo>
                    <a:pt x="745331" y="246847"/>
                  </a:lnTo>
                  <a:cubicBezTo>
                    <a:pt x="745331" y="243989"/>
                    <a:pt x="745331" y="242084"/>
                    <a:pt x="745331" y="239227"/>
                  </a:cubicBezTo>
                  <a:cubicBezTo>
                    <a:pt x="745331" y="236369"/>
                    <a:pt x="744379" y="234464"/>
                    <a:pt x="743426" y="232559"/>
                  </a:cubicBezTo>
                  <a:cubicBezTo>
                    <a:pt x="742474" y="230654"/>
                    <a:pt x="741521" y="227797"/>
                    <a:pt x="740569" y="225892"/>
                  </a:cubicBezTo>
                  <a:cubicBezTo>
                    <a:pt x="738664" y="223987"/>
                    <a:pt x="737711" y="222082"/>
                    <a:pt x="735806" y="220177"/>
                  </a:cubicBezTo>
                  <a:lnTo>
                    <a:pt x="733901" y="218272"/>
                  </a:lnTo>
                  <a:lnTo>
                    <a:pt x="733901" y="218272"/>
                  </a:lnTo>
                  <a:cubicBezTo>
                    <a:pt x="733901" y="218272"/>
                    <a:pt x="733901" y="218272"/>
                    <a:pt x="733901" y="218272"/>
                  </a:cubicBezTo>
                  <a:lnTo>
                    <a:pt x="732949" y="217319"/>
                  </a:lnTo>
                  <a:cubicBezTo>
                    <a:pt x="731996" y="216367"/>
                    <a:pt x="731044" y="215414"/>
                    <a:pt x="730091" y="215414"/>
                  </a:cubicBezTo>
                  <a:cubicBezTo>
                    <a:pt x="728186" y="214462"/>
                    <a:pt x="726281" y="213509"/>
                    <a:pt x="723424" y="212557"/>
                  </a:cubicBezTo>
                  <a:cubicBezTo>
                    <a:pt x="721519" y="211604"/>
                    <a:pt x="718661" y="211604"/>
                    <a:pt x="715804" y="211604"/>
                  </a:cubicBezTo>
                  <a:cubicBezTo>
                    <a:pt x="710089" y="211604"/>
                    <a:pt x="705326" y="211604"/>
                    <a:pt x="699611" y="213509"/>
                  </a:cubicBezTo>
                  <a:cubicBezTo>
                    <a:pt x="693896" y="214462"/>
                    <a:pt x="688181" y="216367"/>
                    <a:pt x="682466" y="218272"/>
                  </a:cubicBezTo>
                  <a:lnTo>
                    <a:pt x="683419" y="218272"/>
                  </a:lnTo>
                  <a:cubicBezTo>
                    <a:pt x="677704" y="221129"/>
                    <a:pt x="672941" y="223034"/>
                    <a:pt x="667226" y="224939"/>
                  </a:cubicBezTo>
                  <a:lnTo>
                    <a:pt x="664369" y="225892"/>
                  </a:lnTo>
                  <a:lnTo>
                    <a:pt x="664369" y="225892"/>
                  </a:lnTo>
                  <a:cubicBezTo>
                    <a:pt x="661511" y="225892"/>
                    <a:pt x="659606" y="224939"/>
                    <a:pt x="656749" y="224939"/>
                  </a:cubicBezTo>
                  <a:lnTo>
                    <a:pt x="649129" y="223987"/>
                  </a:lnTo>
                  <a:cubicBezTo>
                    <a:pt x="644366" y="223987"/>
                    <a:pt x="638651" y="223034"/>
                    <a:pt x="633889" y="223034"/>
                  </a:cubicBezTo>
                  <a:cubicBezTo>
                    <a:pt x="623411" y="222082"/>
                    <a:pt x="613886" y="222082"/>
                    <a:pt x="603409" y="222082"/>
                  </a:cubicBezTo>
                  <a:cubicBezTo>
                    <a:pt x="598646" y="222082"/>
                    <a:pt x="592931" y="222082"/>
                    <a:pt x="588169" y="221129"/>
                  </a:cubicBezTo>
                  <a:cubicBezTo>
                    <a:pt x="583406" y="221129"/>
                    <a:pt x="577691" y="220177"/>
                    <a:pt x="572929" y="220177"/>
                  </a:cubicBezTo>
                  <a:cubicBezTo>
                    <a:pt x="568166" y="220177"/>
                    <a:pt x="562451" y="218272"/>
                    <a:pt x="557689" y="217319"/>
                  </a:cubicBezTo>
                  <a:cubicBezTo>
                    <a:pt x="554831" y="216367"/>
                    <a:pt x="552926" y="216367"/>
                    <a:pt x="550069" y="215414"/>
                  </a:cubicBezTo>
                  <a:cubicBezTo>
                    <a:pt x="547211" y="214462"/>
                    <a:pt x="545306" y="214462"/>
                    <a:pt x="542449" y="212557"/>
                  </a:cubicBezTo>
                  <a:lnTo>
                    <a:pt x="529114" y="204937"/>
                  </a:lnTo>
                  <a:cubicBezTo>
                    <a:pt x="524351" y="202079"/>
                    <a:pt x="520541" y="199222"/>
                    <a:pt x="516731" y="196364"/>
                  </a:cubicBezTo>
                  <a:lnTo>
                    <a:pt x="504349" y="187792"/>
                  </a:lnTo>
                  <a:cubicBezTo>
                    <a:pt x="500539" y="184934"/>
                    <a:pt x="495776" y="182077"/>
                    <a:pt x="491966" y="179219"/>
                  </a:cubicBezTo>
                  <a:lnTo>
                    <a:pt x="443389" y="143977"/>
                  </a:lnTo>
                  <a:lnTo>
                    <a:pt x="444341" y="144929"/>
                  </a:lnTo>
                  <a:cubicBezTo>
                    <a:pt x="443389" y="143977"/>
                    <a:pt x="441484" y="143024"/>
                    <a:pt x="440531" y="142072"/>
                  </a:cubicBezTo>
                  <a:lnTo>
                    <a:pt x="441484" y="143024"/>
                  </a:lnTo>
                  <a:cubicBezTo>
                    <a:pt x="432911" y="137309"/>
                    <a:pt x="423386" y="131594"/>
                    <a:pt x="414814" y="125879"/>
                  </a:cubicBezTo>
                  <a:cubicBezTo>
                    <a:pt x="410051" y="123022"/>
                    <a:pt x="405289" y="120164"/>
                    <a:pt x="401479" y="118259"/>
                  </a:cubicBezTo>
                  <a:cubicBezTo>
                    <a:pt x="396716" y="115402"/>
                    <a:pt x="391954" y="113497"/>
                    <a:pt x="387191" y="110639"/>
                  </a:cubicBezTo>
                  <a:cubicBezTo>
                    <a:pt x="382429" y="108734"/>
                    <a:pt x="377666" y="105877"/>
                    <a:pt x="372904" y="103972"/>
                  </a:cubicBezTo>
                  <a:cubicBezTo>
                    <a:pt x="368141" y="102067"/>
                    <a:pt x="363379" y="100162"/>
                    <a:pt x="358616" y="98257"/>
                  </a:cubicBezTo>
                  <a:cubicBezTo>
                    <a:pt x="353854" y="96352"/>
                    <a:pt x="349091" y="94447"/>
                    <a:pt x="344329" y="93494"/>
                  </a:cubicBezTo>
                  <a:cubicBezTo>
                    <a:pt x="341471" y="92542"/>
                    <a:pt x="339566" y="91589"/>
                    <a:pt x="336709" y="91589"/>
                  </a:cubicBezTo>
                  <a:cubicBezTo>
                    <a:pt x="333851" y="90637"/>
                    <a:pt x="331946" y="90637"/>
                    <a:pt x="329089" y="89684"/>
                  </a:cubicBezTo>
                  <a:lnTo>
                    <a:pt x="325279" y="82064"/>
                  </a:lnTo>
                  <a:lnTo>
                    <a:pt x="325279" y="82064"/>
                  </a:lnTo>
                  <a:cubicBezTo>
                    <a:pt x="328136" y="76349"/>
                    <a:pt x="330994" y="70634"/>
                    <a:pt x="334804" y="64919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967"/>
                  </a:lnTo>
                  <a:cubicBezTo>
                    <a:pt x="335756" y="63967"/>
                    <a:pt x="335756" y="63014"/>
                    <a:pt x="335756" y="63967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014"/>
                  </a:lnTo>
                  <a:lnTo>
                    <a:pt x="336709" y="61109"/>
                  </a:lnTo>
                  <a:lnTo>
                    <a:pt x="338614" y="56347"/>
                  </a:lnTo>
                  <a:cubicBezTo>
                    <a:pt x="339566" y="53489"/>
                    <a:pt x="340519" y="50632"/>
                    <a:pt x="342424" y="47774"/>
                  </a:cubicBezTo>
                  <a:cubicBezTo>
                    <a:pt x="343376" y="44917"/>
                    <a:pt x="344329" y="42059"/>
                    <a:pt x="345281" y="39202"/>
                  </a:cubicBezTo>
                  <a:cubicBezTo>
                    <a:pt x="346234" y="36344"/>
                    <a:pt x="347186" y="33487"/>
                    <a:pt x="347186" y="30629"/>
                  </a:cubicBezTo>
                  <a:cubicBezTo>
                    <a:pt x="347186" y="28724"/>
                    <a:pt x="347186" y="27772"/>
                    <a:pt x="348139" y="25867"/>
                  </a:cubicBezTo>
                  <a:cubicBezTo>
                    <a:pt x="348139" y="23962"/>
                    <a:pt x="348139" y="23009"/>
                    <a:pt x="348139" y="21104"/>
                  </a:cubicBezTo>
                  <a:cubicBezTo>
                    <a:pt x="348139" y="19199"/>
                    <a:pt x="348139" y="18247"/>
                    <a:pt x="348139" y="16342"/>
                  </a:cubicBezTo>
                  <a:cubicBezTo>
                    <a:pt x="348139" y="14437"/>
                    <a:pt x="348139" y="13484"/>
                    <a:pt x="348139" y="11579"/>
                  </a:cubicBezTo>
                  <a:lnTo>
                    <a:pt x="348139" y="11579"/>
                  </a:lnTo>
                  <a:lnTo>
                    <a:pt x="356711" y="13484"/>
                  </a:lnTo>
                  <a:lnTo>
                    <a:pt x="350044" y="20152"/>
                  </a:lnTo>
                  <a:cubicBezTo>
                    <a:pt x="348139" y="22057"/>
                    <a:pt x="345281" y="23962"/>
                    <a:pt x="343376" y="25867"/>
                  </a:cubicBezTo>
                  <a:lnTo>
                    <a:pt x="336709" y="30629"/>
                  </a:lnTo>
                  <a:lnTo>
                    <a:pt x="329089" y="34439"/>
                  </a:lnTo>
                  <a:cubicBezTo>
                    <a:pt x="324326" y="37297"/>
                    <a:pt x="319564" y="40154"/>
                    <a:pt x="314801" y="42059"/>
                  </a:cubicBezTo>
                  <a:lnTo>
                    <a:pt x="299561" y="49679"/>
                  </a:lnTo>
                  <a:cubicBezTo>
                    <a:pt x="290036" y="54442"/>
                    <a:pt x="279559" y="59204"/>
                    <a:pt x="270034" y="63967"/>
                  </a:cubicBezTo>
                  <a:cubicBezTo>
                    <a:pt x="260509" y="68729"/>
                    <a:pt x="250984" y="74444"/>
                    <a:pt x="241459" y="80159"/>
                  </a:cubicBezTo>
                  <a:cubicBezTo>
                    <a:pt x="239554" y="81112"/>
                    <a:pt x="236696" y="81112"/>
                    <a:pt x="234791" y="78254"/>
                  </a:cubicBezTo>
                  <a:cubicBezTo>
                    <a:pt x="233839" y="76349"/>
                    <a:pt x="233839" y="75397"/>
                    <a:pt x="234791" y="73492"/>
                  </a:cubicBezTo>
                  <a:lnTo>
                    <a:pt x="234791" y="72539"/>
                  </a:lnTo>
                  <a:cubicBezTo>
                    <a:pt x="237649" y="67777"/>
                    <a:pt x="239554" y="63967"/>
                    <a:pt x="242411" y="59204"/>
                  </a:cubicBezTo>
                  <a:cubicBezTo>
                    <a:pt x="243364" y="57299"/>
                    <a:pt x="245269" y="54442"/>
                    <a:pt x="246221" y="52537"/>
                  </a:cubicBezTo>
                  <a:lnTo>
                    <a:pt x="248126" y="49679"/>
                  </a:lnTo>
                  <a:lnTo>
                    <a:pt x="249079" y="48727"/>
                  </a:lnTo>
                  <a:lnTo>
                    <a:pt x="249079" y="48727"/>
                  </a:lnTo>
                  <a:lnTo>
                    <a:pt x="249079" y="48727"/>
                  </a:lnTo>
                  <a:cubicBezTo>
                    <a:pt x="249079" y="48727"/>
                    <a:pt x="249079" y="47774"/>
                    <a:pt x="249079" y="49679"/>
                  </a:cubicBez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50031" y="47774"/>
                  </a:lnTo>
                  <a:cubicBezTo>
                    <a:pt x="254794" y="39202"/>
                    <a:pt x="259556" y="30629"/>
                    <a:pt x="266224" y="22057"/>
                  </a:cubicBezTo>
                  <a:lnTo>
                    <a:pt x="270986" y="28724"/>
                  </a:lnTo>
                  <a:lnTo>
                    <a:pt x="270986" y="28724"/>
                  </a:lnTo>
                  <a:cubicBezTo>
                    <a:pt x="270986" y="29677"/>
                    <a:pt x="270034" y="29677"/>
                    <a:pt x="270034" y="29677"/>
                  </a:cubicBezTo>
                  <a:cubicBezTo>
                    <a:pt x="269081" y="29677"/>
                    <a:pt x="268129" y="30629"/>
                    <a:pt x="267176" y="31582"/>
                  </a:cubicBezTo>
                  <a:lnTo>
                    <a:pt x="260509" y="35392"/>
                  </a:lnTo>
                  <a:cubicBezTo>
                    <a:pt x="255746" y="38249"/>
                    <a:pt x="251936" y="41107"/>
                    <a:pt x="247174" y="43964"/>
                  </a:cubicBezTo>
                  <a:cubicBezTo>
                    <a:pt x="238601" y="49679"/>
                    <a:pt x="230029" y="56347"/>
                    <a:pt x="221456" y="62062"/>
                  </a:cubicBezTo>
                  <a:cubicBezTo>
                    <a:pt x="212884" y="67777"/>
                    <a:pt x="205264" y="74444"/>
                    <a:pt x="196691" y="81112"/>
                  </a:cubicBezTo>
                  <a:cubicBezTo>
                    <a:pt x="188119" y="87779"/>
                    <a:pt x="181451" y="95399"/>
                    <a:pt x="174784" y="102067"/>
                  </a:cubicBezTo>
                  <a:lnTo>
                    <a:pt x="167164" y="97304"/>
                  </a:lnTo>
                  <a:lnTo>
                    <a:pt x="167164" y="97304"/>
                  </a:lnTo>
                  <a:cubicBezTo>
                    <a:pt x="168116" y="88732"/>
                    <a:pt x="169069" y="80159"/>
                    <a:pt x="170974" y="71587"/>
                  </a:cubicBezTo>
                  <a:lnTo>
                    <a:pt x="171926" y="65872"/>
                  </a:lnTo>
                  <a:cubicBezTo>
                    <a:pt x="171926" y="63967"/>
                    <a:pt x="172879" y="62062"/>
                    <a:pt x="172879" y="59204"/>
                  </a:cubicBezTo>
                  <a:cubicBezTo>
                    <a:pt x="173831" y="55394"/>
                    <a:pt x="174784" y="50632"/>
                    <a:pt x="176689" y="46822"/>
                  </a:cubicBezTo>
                  <a:lnTo>
                    <a:pt x="184309" y="51584"/>
                  </a:lnTo>
                  <a:lnTo>
                    <a:pt x="184309" y="51584"/>
                  </a:lnTo>
                  <a:cubicBezTo>
                    <a:pt x="179546" y="55394"/>
                    <a:pt x="175736" y="59204"/>
                    <a:pt x="171926" y="63967"/>
                  </a:cubicBezTo>
                  <a:cubicBezTo>
                    <a:pt x="168116" y="67777"/>
                    <a:pt x="163354" y="71587"/>
                    <a:pt x="159544" y="77302"/>
                  </a:cubicBezTo>
                  <a:cubicBezTo>
                    <a:pt x="151924" y="86827"/>
                    <a:pt x="144304" y="95399"/>
                    <a:pt x="137636" y="104924"/>
                  </a:cubicBezTo>
                  <a:cubicBezTo>
                    <a:pt x="133826" y="109687"/>
                    <a:pt x="130969" y="114449"/>
                    <a:pt x="127159" y="119212"/>
                  </a:cubicBezTo>
                  <a:cubicBezTo>
                    <a:pt x="123349" y="123974"/>
                    <a:pt x="120491" y="128737"/>
                    <a:pt x="117634" y="134452"/>
                  </a:cubicBezTo>
                  <a:cubicBezTo>
                    <a:pt x="115729" y="137309"/>
                    <a:pt x="114776" y="139214"/>
                    <a:pt x="112871" y="142072"/>
                  </a:cubicBezTo>
                  <a:lnTo>
                    <a:pt x="109061" y="149692"/>
                  </a:lnTo>
                  <a:cubicBezTo>
                    <a:pt x="106204" y="154454"/>
                    <a:pt x="104299" y="160169"/>
                    <a:pt x="102394" y="165884"/>
                  </a:cubicBezTo>
                  <a:cubicBezTo>
                    <a:pt x="102394" y="166837"/>
                    <a:pt x="101441" y="166837"/>
                    <a:pt x="101441" y="166837"/>
                  </a:cubicBezTo>
                  <a:lnTo>
                    <a:pt x="101441" y="166837"/>
                  </a:lnTo>
                  <a:lnTo>
                    <a:pt x="101441" y="166837"/>
                  </a:lnTo>
                  <a:lnTo>
                    <a:pt x="92869" y="176362"/>
                  </a:lnTo>
                  <a:cubicBezTo>
                    <a:pt x="90011" y="180172"/>
                    <a:pt x="87154" y="183029"/>
                    <a:pt x="85249" y="186839"/>
                  </a:cubicBezTo>
                  <a:lnTo>
                    <a:pt x="78581" y="197317"/>
                  </a:lnTo>
                  <a:lnTo>
                    <a:pt x="74771" y="210652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4353983" y="5708003"/>
              <a:ext cx="87899" cy="102546"/>
            </a:xfrm>
            <a:custGeom>
              <a:avLst/>
              <a:gdLst>
                <a:gd name="connsiteX0" fmla="*/ 17707 w 57150"/>
                <a:gd name="connsiteY0" fmla="*/ 11992 h 66675"/>
                <a:gd name="connsiteX1" fmla="*/ 19612 w 57150"/>
                <a:gd name="connsiteY1" fmla="*/ 21517 h 66675"/>
                <a:gd name="connsiteX2" fmla="*/ 23422 w 57150"/>
                <a:gd name="connsiteY2" fmla="*/ 30090 h 66675"/>
                <a:gd name="connsiteX3" fmla="*/ 26280 w 57150"/>
                <a:gd name="connsiteY3" fmla="*/ 34852 h 66675"/>
                <a:gd name="connsiteX4" fmla="*/ 29137 w 57150"/>
                <a:gd name="connsiteY4" fmla="*/ 39615 h 66675"/>
                <a:gd name="connsiteX5" fmla="*/ 36757 w 57150"/>
                <a:gd name="connsiteY5" fmla="*/ 47235 h 66675"/>
                <a:gd name="connsiteX6" fmla="*/ 44377 w 57150"/>
                <a:gd name="connsiteY6" fmla="*/ 52950 h 66675"/>
                <a:gd name="connsiteX7" fmla="*/ 51997 w 57150"/>
                <a:gd name="connsiteY7" fmla="*/ 57712 h 66675"/>
                <a:gd name="connsiteX8" fmla="*/ 52950 w 57150"/>
                <a:gd name="connsiteY8" fmla="*/ 57712 h 66675"/>
                <a:gd name="connsiteX9" fmla="*/ 54855 w 57150"/>
                <a:gd name="connsiteY9" fmla="*/ 64380 h 66675"/>
                <a:gd name="connsiteX10" fmla="*/ 48187 w 57150"/>
                <a:gd name="connsiteY10" fmla="*/ 66285 h 66675"/>
                <a:gd name="connsiteX11" fmla="*/ 46282 w 57150"/>
                <a:gd name="connsiteY11" fmla="*/ 65332 h 66675"/>
                <a:gd name="connsiteX12" fmla="*/ 39615 w 57150"/>
                <a:gd name="connsiteY12" fmla="*/ 57712 h 66675"/>
                <a:gd name="connsiteX13" fmla="*/ 35805 w 57150"/>
                <a:gd name="connsiteY13" fmla="*/ 53902 h 66675"/>
                <a:gd name="connsiteX14" fmla="*/ 31995 w 57150"/>
                <a:gd name="connsiteY14" fmla="*/ 50092 h 66675"/>
                <a:gd name="connsiteX15" fmla="*/ 24375 w 57150"/>
                <a:gd name="connsiteY15" fmla="*/ 41520 h 66675"/>
                <a:gd name="connsiteX16" fmla="*/ 20565 w 57150"/>
                <a:gd name="connsiteY16" fmla="*/ 36757 h 66675"/>
                <a:gd name="connsiteX17" fmla="*/ 17707 w 57150"/>
                <a:gd name="connsiteY17" fmla="*/ 31995 h 66675"/>
                <a:gd name="connsiteX18" fmla="*/ 14850 w 57150"/>
                <a:gd name="connsiteY18" fmla="*/ 27232 h 66675"/>
                <a:gd name="connsiteX19" fmla="*/ 12945 w 57150"/>
                <a:gd name="connsiteY19" fmla="*/ 23422 h 66675"/>
                <a:gd name="connsiteX20" fmla="*/ 8182 w 57150"/>
                <a:gd name="connsiteY20" fmla="*/ 14850 h 66675"/>
                <a:gd name="connsiteX21" fmla="*/ 9135 w 57150"/>
                <a:gd name="connsiteY21" fmla="*/ 8182 h 66675"/>
                <a:gd name="connsiteX22" fmla="*/ 15802 w 57150"/>
                <a:gd name="connsiteY22" fmla="*/ 9135 h 66675"/>
                <a:gd name="connsiteX23" fmla="*/ 17707 w 57150"/>
                <a:gd name="connsiteY23" fmla="*/ 119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50" h="66675">
                  <a:moveTo>
                    <a:pt x="17707" y="11992"/>
                  </a:moveTo>
                  <a:cubicBezTo>
                    <a:pt x="17707" y="11992"/>
                    <a:pt x="18660" y="15802"/>
                    <a:pt x="19612" y="21517"/>
                  </a:cubicBezTo>
                  <a:cubicBezTo>
                    <a:pt x="20565" y="24375"/>
                    <a:pt x="21517" y="27232"/>
                    <a:pt x="23422" y="30090"/>
                  </a:cubicBezTo>
                  <a:cubicBezTo>
                    <a:pt x="24375" y="31995"/>
                    <a:pt x="25327" y="32947"/>
                    <a:pt x="26280" y="34852"/>
                  </a:cubicBezTo>
                  <a:cubicBezTo>
                    <a:pt x="27232" y="36757"/>
                    <a:pt x="28185" y="37710"/>
                    <a:pt x="29137" y="39615"/>
                  </a:cubicBezTo>
                  <a:cubicBezTo>
                    <a:pt x="31995" y="42472"/>
                    <a:pt x="33900" y="45330"/>
                    <a:pt x="36757" y="47235"/>
                  </a:cubicBezTo>
                  <a:cubicBezTo>
                    <a:pt x="38662" y="50092"/>
                    <a:pt x="42472" y="51045"/>
                    <a:pt x="44377" y="52950"/>
                  </a:cubicBezTo>
                  <a:cubicBezTo>
                    <a:pt x="49140" y="55807"/>
                    <a:pt x="51997" y="57712"/>
                    <a:pt x="51997" y="57712"/>
                  </a:cubicBezTo>
                  <a:lnTo>
                    <a:pt x="52950" y="57712"/>
                  </a:lnTo>
                  <a:cubicBezTo>
                    <a:pt x="55807" y="58665"/>
                    <a:pt x="56760" y="61522"/>
                    <a:pt x="54855" y="64380"/>
                  </a:cubicBezTo>
                  <a:cubicBezTo>
                    <a:pt x="53902" y="67237"/>
                    <a:pt x="51045" y="68190"/>
                    <a:pt x="48187" y="66285"/>
                  </a:cubicBezTo>
                  <a:cubicBezTo>
                    <a:pt x="47235" y="66285"/>
                    <a:pt x="47235" y="65332"/>
                    <a:pt x="46282" y="65332"/>
                  </a:cubicBezTo>
                  <a:cubicBezTo>
                    <a:pt x="46282" y="65332"/>
                    <a:pt x="43425" y="62475"/>
                    <a:pt x="39615" y="57712"/>
                  </a:cubicBezTo>
                  <a:cubicBezTo>
                    <a:pt x="38662" y="56760"/>
                    <a:pt x="37710" y="55807"/>
                    <a:pt x="35805" y="53902"/>
                  </a:cubicBezTo>
                  <a:cubicBezTo>
                    <a:pt x="34852" y="52950"/>
                    <a:pt x="33900" y="51045"/>
                    <a:pt x="31995" y="50092"/>
                  </a:cubicBezTo>
                  <a:cubicBezTo>
                    <a:pt x="30090" y="47235"/>
                    <a:pt x="27232" y="44377"/>
                    <a:pt x="24375" y="41520"/>
                  </a:cubicBezTo>
                  <a:cubicBezTo>
                    <a:pt x="23422" y="39615"/>
                    <a:pt x="22470" y="38662"/>
                    <a:pt x="20565" y="36757"/>
                  </a:cubicBezTo>
                  <a:cubicBezTo>
                    <a:pt x="19612" y="34852"/>
                    <a:pt x="18660" y="33900"/>
                    <a:pt x="17707" y="31995"/>
                  </a:cubicBezTo>
                  <a:cubicBezTo>
                    <a:pt x="16755" y="30090"/>
                    <a:pt x="15802" y="29137"/>
                    <a:pt x="14850" y="27232"/>
                  </a:cubicBezTo>
                  <a:cubicBezTo>
                    <a:pt x="13897" y="25327"/>
                    <a:pt x="12945" y="24375"/>
                    <a:pt x="12945" y="23422"/>
                  </a:cubicBezTo>
                  <a:cubicBezTo>
                    <a:pt x="10087" y="18660"/>
                    <a:pt x="8182" y="14850"/>
                    <a:pt x="8182" y="14850"/>
                  </a:cubicBezTo>
                  <a:cubicBezTo>
                    <a:pt x="6277" y="12945"/>
                    <a:pt x="7230" y="10087"/>
                    <a:pt x="9135" y="8182"/>
                  </a:cubicBezTo>
                  <a:cubicBezTo>
                    <a:pt x="11040" y="6277"/>
                    <a:pt x="14850" y="7230"/>
                    <a:pt x="15802" y="9135"/>
                  </a:cubicBezTo>
                  <a:cubicBezTo>
                    <a:pt x="16755" y="11040"/>
                    <a:pt x="17707" y="11040"/>
                    <a:pt x="17707" y="1199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4201760" y="5262791"/>
              <a:ext cx="29299" cy="14649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9049"/>
                    <a:pt x="8096" y="10001"/>
                    <a:pt x="7144" y="1095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102143" y="5299415"/>
              <a:ext cx="14650" cy="29299"/>
            </a:xfrm>
            <a:custGeom>
              <a:avLst/>
              <a:gdLst>
                <a:gd name="connsiteX0" fmla="*/ 10001 w 9525"/>
                <a:gd name="connsiteY0" fmla="*/ 7144 h 19050"/>
                <a:gd name="connsiteX1" fmla="*/ 7144 w 9525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001" y="7144"/>
                  </a:moveTo>
                  <a:cubicBezTo>
                    <a:pt x="9049" y="10954"/>
                    <a:pt x="8096" y="12859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3993736" y="5381451"/>
              <a:ext cx="29299" cy="29299"/>
            </a:xfrm>
            <a:custGeom>
              <a:avLst/>
              <a:gdLst>
                <a:gd name="connsiteX0" fmla="*/ 7144 w 19050"/>
                <a:gd name="connsiteY0" fmla="*/ 18574 h 19050"/>
                <a:gd name="connsiteX1" fmla="*/ 2047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574"/>
                  </a:moveTo>
                  <a:cubicBezTo>
                    <a:pt x="11906" y="14764"/>
                    <a:pt x="15716" y="10954"/>
                    <a:pt x="20479" y="714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4340931" y="5274510"/>
              <a:ext cx="29299" cy="29299"/>
            </a:xfrm>
            <a:custGeom>
              <a:avLst/>
              <a:gdLst>
                <a:gd name="connsiteX0" fmla="*/ 11906 w 19050"/>
                <a:gd name="connsiteY0" fmla="*/ 7144 h 19050"/>
                <a:gd name="connsiteX1" fmla="*/ 7144 w 19050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06" y="7144"/>
                  </a:moveTo>
                  <a:cubicBezTo>
                    <a:pt x="10001" y="10001"/>
                    <a:pt x="9049" y="11906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830229" y="5473611"/>
              <a:ext cx="161147" cy="146496"/>
            </a:xfrm>
            <a:custGeom>
              <a:avLst/>
              <a:gdLst>
                <a:gd name="connsiteX0" fmla="*/ 30956 w 104775"/>
                <a:gd name="connsiteY0" fmla="*/ 16755 h 95250"/>
                <a:gd name="connsiteX1" fmla="*/ 29051 w 104775"/>
                <a:gd name="connsiteY1" fmla="*/ 17707 h 95250"/>
                <a:gd name="connsiteX2" fmla="*/ 27146 w 104775"/>
                <a:gd name="connsiteY2" fmla="*/ 18660 h 95250"/>
                <a:gd name="connsiteX3" fmla="*/ 26194 w 104775"/>
                <a:gd name="connsiteY3" fmla="*/ 18660 h 95250"/>
                <a:gd name="connsiteX4" fmla="*/ 26194 w 104775"/>
                <a:gd name="connsiteY4" fmla="*/ 18660 h 95250"/>
                <a:gd name="connsiteX5" fmla="*/ 26194 w 104775"/>
                <a:gd name="connsiteY5" fmla="*/ 18660 h 95250"/>
                <a:gd name="connsiteX6" fmla="*/ 26194 w 104775"/>
                <a:gd name="connsiteY6" fmla="*/ 18660 h 95250"/>
                <a:gd name="connsiteX7" fmla="*/ 26194 w 104775"/>
                <a:gd name="connsiteY7" fmla="*/ 18660 h 95250"/>
                <a:gd name="connsiteX8" fmla="*/ 26194 w 104775"/>
                <a:gd name="connsiteY8" fmla="*/ 18660 h 95250"/>
                <a:gd name="connsiteX9" fmla="*/ 26194 w 104775"/>
                <a:gd name="connsiteY9" fmla="*/ 18660 h 95250"/>
                <a:gd name="connsiteX10" fmla="*/ 25241 w 104775"/>
                <a:gd name="connsiteY10" fmla="*/ 19612 h 95250"/>
                <a:gd name="connsiteX11" fmla="*/ 19526 w 104775"/>
                <a:gd name="connsiteY11" fmla="*/ 24375 h 95250"/>
                <a:gd name="connsiteX12" fmla="*/ 14764 w 104775"/>
                <a:gd name="connsiteY12" fmla="*/ 31042 h 95250"/>
                <a:gd name="connsiteX13" fmla="*/ 12859 w 104775"/>
                <a:gd name="connsiteY13" fmla="*/ 35805 h 95250"/>
                <a:gd name="connsiteX14" fmla="*/ 10954 w 104775"/>
                <a:gd name="connsiteY14" fmla="*/ 41520 h 95250"/>
                <a:gd name="connsiteX15" fmla="*/ 10954 w 104775"/>
                <a:gd name="connsiteY15" fmla="*/ 52950 h 95250"/>
                <a:gd name="connsiteX16" fmla="*/ 17621 w 104775"/>
                <a:gd name="connsiteY16" fmla="*/ 63427 h 95250"/>
                <a:gd name="connsiteX17" fmla="*/ 28099 w 104775"/>
                <a:gd name="connsiteY17" fmla="*/ 72000 h 95250"/>
                <a:gd name="connsiteX18" fmla="*/ 40481 w 104775"/>
                <a:gd name="connsiteY18" fmla="*/ 79620 h 95250"/>
                <a:gd name="connsiteX19" fmla="*/ 52864 w 104775"/>
                <a:gd name="connsiteY19" fmla="*/ 85335 h 95250"/>
                <a:gd name="connsiteX20" fmla="*/ 65246 w 104775"/>
                <a:gd name="connsiteY20" fmla="*/ 89145 h 95250"/>
                <a:gd name="connsiteX21" fmla="*/ 75724 w 104775"/>
                <a:gd name="connsiteY21" fmla="*/ 89145 h 95250"/>
                <a:gd name="connsiteX22" fmla="*/ 79534 w 104775"/>
                <a:gd name="connsiteY22" fmla="*/ 87240 h 95250"/>
                <a:gd name="connsiteX23" fmla="*/ 83344 w 104775"/>
                <a:gd name="connsiteY23" fmla="*/ 84382 h 95250"/>
                <a:gd name="connsiteX24" fmla="*/ 90011 w 104775"/>
                <a:gd name="connsiteY24" fmla="*/ 80572 h 95250"/>
                <a:gd name="connsiteX25" fmla="*/ 95726 w 104775"/>
                <a:gd name="connsiteY25" fmla="*/ 76762 h 95250"/>
                <a:gd name="connsiteX26" fmla="*/ 95726 w 104775"/>
                <a:gd name="connsiteY26" fmla="*/ 76762 h 95250"/>
                <a:gd name="connsiteX27" fmla="*/ 102394 w 104775"/>
                <a:gd name="connsiteY27" fmla="*/ 77715 h 95250"/>
                <a:gd name="connsiteX28" fmla="*/ 101441 w 104775"/>
                <a:gd name="connsiteY28" fmla="*/ 84382 h 95250"/>
                <a:gd name="connsiteX29" fmla="*/ 100489 w 104775"/>
                <a:gd name="connsiteY29" fmla="*/ 85335 h 95250"/>
                <a:gd name="connsiteX30" fmla="*/ 94774 w 104775"/>
                <a:gd name="connsiteY30" fmla="*/ 88192 h 95250"/>
                <a:gd name="connsiteX31" fmla="*/ 88106 w 104775"/>
                <a:gd name="connsiteY31" fmla="*/ 91050 h 95250"/>
                <a:gd name="connsiteX32" fmla="*/ 84296 w 104775"/>
                <a:gd name="connsiteY32" fmla="*/ 92955 h 95250"/>
                <a:gd name="connsiteX33" fmla="*/ 78581 w 104775"/>
                <a:gd name="connsiteY33" fmla="*/ 94860 h 95250"/>
                <a:gd name="connsiteX34" fmla="*/ 66199 w 104775"/>
                <a:gd name="connsiteY34" fmla="*/ 93907 h 95250"/>
                <a:gd name="connsiteX35" fmla="*/ 53816 w 104775"/>
                <a:gd name="connsiteY35" fmla="*/ 90097 h 95250"/>
                <a:gd name="connsiteX36" fmla="*/ 41434 w 104775"/>
                <a:gd name="connsiteY36" fmla="*/ 83430 h 95250"/>
                <a:gd name="connsiteX37" fmla="*/ 29051 w 104775"/>
                <a:gd name="connsiteY37" fmla="*/ 75810 h 95250"/>
                <a:gd name="connsiteX38" fmla="*/ 17621 w 104775"/>
                <a:gd name="connsiteY38" fmla="*/ 66285 h 95250"/>
                <a:gd name="connsiteX39" fmla="*/ 9049 w 104775"/>
                <a:gd name="connsiteY39" fmla="*/ 53902 h 95250"/>
                <a:gd name="connsiteX40" fmla="*/ 7144 w 104775"/>
                <a:gd name="connsiteY40" fmla="*/ 46282 h 95250"/>
                <a:gd name="connsiteX41" fmla="*/ 7144 w 104775"/>
                <a:gd name="connsiteY41" fmla="*/ 42472 h 95250"/>
                <a:gd name="connsiteX42" fmla="*/ 8096 w 104775"/>
                <a:gd name="connsiteY42" fmla="*/ 39615 h 95250"/>
                <a:gd name="connsiteX43" fmla="*/ 9049 w 104775"/>
                <a:gd name="connsiteY43" fmla="*/ 32947 h 95250"/>
                <a:gd name="connsiteX44" fmla="*/ 10954 w 104775"/>
                <a:gd name="connsiteY44" fmla="*/ 27232 h 95250"/>
                <a:gd name="connsiteX45" fmla="*/ 16669 w 104775"/>
                <a:gd name="connsiteY45" fmla="*/ 17707 h 95250"/>
                <a:gd name="connsiteX46" fmla="*/ 22384 w 104775"/>
                <a:gd name="connsiteY46" fmla="*/ 11992 h 95250"/>
                <a:gd name="connsiteX47" fmla="*/ 23336 w 104775"/>
                <a:gd name="connsiteY47" fmla="*/ 11040 h 95250"/>
                <a:gd name="connsiteX48" fmla="*/ 25241 w 104775"/>
                <a:gd name="connsiteY48" fmla="*/ 10087 h 95250"/>
                <a:gd name="connsiteX49" fmla="*/ 27146 w 104775"/>
                <a:gd name="connsiteY49" fmla="*/ 9135 h 95250"/>
                <a:gd name="connsiteX50" fmla="*/ 28099 w 104775"/>
                <a:gd name="connsiteY50" fmla="*/ 8182 h 95250"/>
                <a:gd name="connsiteX51" fmla="*/ 34766 w 104775"/>
                <a:gd name="connsiteY51" fmla="*/ 9135 h 95250"/>
                <a:gd name="connsiteX52" fmla="*/ 30956 w 104775"/>
                <a:gd name="connsiteY52" fmla="*/ 16755 h 95250"/>
                <a:gd name="connsiteX53" fmla="*/ 30956 w 104775"/>
                <a:gd name="connsiteY53" fmla="*/ 1675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4775" h="95250">
                  <a:moveTo>
                    <a:pt x="30956" y="16755"/>
                  </a:moveTo>
                  <a:cubicBezTo>
                    <a:pt x="30956" y="16755"/>
                    <a:pt x="30004" y="16755"/>
                    <a:pt x="29051" y="17707"/>
                  </a:cubicBezTo>
                  <a:cubicBezTo>
                    <a:pt x="28099" y="17707"/>
                    <a:pt x="28099" y="18660"/>
                    <a:pt x="27146" y="18660"/>
                  </a:cubicBez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cubicBezTo>
                    <a:pt x="26194" y="18660"/>
                    <a:pt x="25241" y="18660"/>
                    <a:pt x="26194" y="18660"/>
                  </a:cubicBezTo>
                  <a:cubicBezTo>
                    <a:pt x="26194" y="18660"/>
                    <a:pt x="25241" y="19612"/>
                    <a:pt x="25241" y="19612"/>
                  </a:cubicBezTo>
                  <a:cubicBezTo>
                    <a:pt x="23336" y="20565"/>
                    <a:pt x="21431" y="22470"/>
                    <a:pt x="19526" y="24375"/>
                  </a:cubicBezTo>
                  <a:cubicBezTo>
                    <a:pt x="18574" y="26280"/>
                    <a:pt x="15716" y="28185"/>
                    <a:pt x="14764" y="31042"/>
                  </a:cubicBezTo>
                  <a:cubicBezTo>
                    <a:pt x="13811" y="32947"/>
                    <a:pt x="12859" y="33900"/>
                    <a:pt x="12859" y="35805"/>
                  </a:cubicBezTo>
                  <a:cubicBezTo>
                    <a:pt x="11906" y="37710"/>
                    <a:pt x="11906" y="39615"/>
                    <a:pt x="10954" y="41520"/>
                  </a:cubicBezTo>
                  <a:cubicBezTo>
                    <a:pt x="9049" y="45330"/>
                    <a:pt x="10001" y="49140"/>
                    <a:pt x="10954" y="52950"/>
                  </a:cubicBezTo>
                  <a:cubicBezTo>
                    <a:pt x="11906" y="56760"/>
                    <a:pt x="14764" y="60570"/>
                    <a:pt x="17621" y="63427"/>
                  </a:cubicBezTo>
                  <a:cubicBezTo>
                    <a:pt x="20479" y="66285"/>
                    <a:pt x="24289" y="70095"/>
                    <a:pt x="28099" y="72000"/>
                  </a:cubicBezTo>
                  <a:cubicBezTo>
                    <a:pt x="31909" y="74857"/>
                    <a:pt x="35719" y="76762"/>
                    <a:pt x="40481" y="79620"/>
                  </a:cubicBezTo>
                  <a:cubicBezTo>
                    <a:pt x="44291" y="81525"/>
                    <a:pt x="49054" y="83430"/>
                    <a:pt x="52864" y="85335"/>
                  </a:cubicBezTo>
                  <a:cubicBezTo>
                    <a:pt x="56674" y="87240"/>
                    <a:pt x="61436" y="88192"/>
                    <a:pt x="65246" y="89145"/>
                  </a:cubicBezTo>
                  <a:cubicBezTo>
                    <a:pt x="69056" y="90097"/>
                    <a:pt x="72866" y="90097"/>
                    <a:pt x="75724" y="89145"/>
                  </a:cubicBezTo>
                  <a:cubicBezTo>
                    <a:pt x="77629" y="88192"/>
                    <a:pt x="78581" y="88192"/>
                    <a:pt x="79534" y="87240"/>
                  </a:cubicBezTo>
                  <a:cubicBezTo>
                    <a:pt x="80486" y="86287"/>
                    <a:pt x="82391" y="85335"/>
                    <a:pt x="83344" y="84382"/>
                  </a:cubicBezTo>
                  <a:cubicBezTo>
                    <a:pt x="86201" y="82477"/>
                    <a:pt x="88106" y="81525"/>
                    <a:pt x="90011" y="80572"/>
                  </a:cubicBezTo>
                  <a:cubicBezTo>
                    <a:pt x="93821" y="78667"/>
                    <a:pt x="95726" y="76762"/>
                    <a:pt x="95726" y="76762"/>
                  </a:cubicBezTo>
                  <a:lnTo>
                    <a:pt x="95726" y="76762"/>
                  </a:lnTo>
                  <a:cubicBezTo>
                    <a:pt x="97631" y="74857"/>
                    <a:pt x="100489" y="75810"/>
                    <a:pt x="102394" y="77715"/>
                  </a:cubicBezTo>
                  <a:cubicBezTo>
                    <a:pt x="104299" y="79620"/>
                    <a:pt x="103346" y="82477"/>
                    <a:pt x="101441" y="84382"/>
                  </a:cubicBezTo>
                  <a:cubicBezTo>
                    <a:pt x="101441" y="84382"/>
                    <a:pt x="100489" y="84382"/>
                    <a:pt x="100489" y="85335"/>
                  </a:cubicBezTo>
                  <a:cubicBezTo>
                    <a:pt x="100489" y="85335"/>
                    <a:pt x="98584" y="86287"/>
                    <a:pt x="94774" y="88192"/>
                  </a:cubicBezTo>
                  <a:cubicBezTo>
                    <a:pt x="92869" y="89145"/>
                    <a:pt x="90011" y="90097"/>
                    <a:pt x="88106" y="91050"/>
                  </a:cubicBezTo>
                  <a:cubicBezTo>
                    <a:pt x="87154" y="92002"/>
                    <a:pt x="85249" y="92002"/>
                    <a:pt x="84296" y="92955"/>
                  </a:cubicBezTo>
                  <a:cubicBezTo>
                    <a:pt x="82391" y="93907"/>
                    <a:pt x="80486" y="93907"/>
                    <a:pt x="78581" y="94860"/>
                  </a:cubicBezTo>
                  <a:cubicBezTo>
                    <a:pt x="74771" y="94860"/>
                    <a:pt x="70009" y="94860"/>
                    <a:pt x="66199" y="93907"/>
                  </a:cubicBezTo>
                  <a:cubicBezTo>
                    <a:pt x="62389" y="92955"/>
                    <a:pt x="57626" y="91050"/>
                    <a:pt x="53816" y="90097"/>
                  </a:cubicBezTo>
                  <a:cubicBezTo>
                    <a:pt x="50006" y="88192"/>
                    <a:pt x="45244" y="86287"/>
                    <a:pt x="41434" y="83430"/>
                  </a:cubicBezTo>
                  <a:cubicBezTo>
                    <a:pt x="37624" y="81525"/>
                    <a:pt x="32861" y="78667"/>
                    <a:pt x="29051" y="75810"/>
                  </a:cubicBezTo>
                  <a:cubicBezTo>
                    <a:pt x="25241" y="72952"/>
                    <a:pt x="20479" y="70095"/>
                    <a:pt x="17621" y="66285"/>
                  </a:cubicBezTo>
                  <a:cubicBezTo>
                    <a:pt x="13811" y="62475"/>
                    <a:pt x="10954" y="58665"/>
                    <a:pt x="9049" y="53902"/>
                  </a:cubicBezTo>
                  <a:cubicBezTo>
                    <a:pt x="8096" y="51997"/>
                    <a:pt x="7144" y="48187"/>
                    <a:pt x="7144" y="46282"/>
                  </a:cubicBezTo>
                  <a:cubicBezTo>
                    <a:pt x="7144" y="45330"/>
                    <a:pt x="7144" y="44377"/>
                    <a:pt x="7144" y="42472"/>
                  </a:cubicBezTo>
                  <a:lnTo>
                    <a:pt x="8096" y="39615"/>
                  </a:lnTo>
                  <a:cubicBezTo>
                    <a:pt x="8096" y="37710"/>
                    <a:pt x="9049" y="35805"/>
                    <a:pt x="9049" y="32947"/>
                  </a:cubicBezTo>
                  <a:cubicBezTo>
                    <a:pt x="10001" y="31042"/>
                    <a:pt x="10954" y="29137"/>
                    <a:pt x="10954" y="27232"/>
                  </a:cubicBezTo>
                  <a:cubicBezTo>
                    <a:pt x="11906" y="23422"/>
                    <a:pt x="14764" y="20565"/>
                    <a:pt x="16669" y="17707"/>
                  </a:cubicBezTo>
                  <a:cubicBezTo>
                    <a:pt x="18574" y="14850"/>
                    <a:pt x="20479" y="13897"/>
                    <a:pt x="22384" y="11992"/>
                  </a:cubicBezTo>
                  <a:cubicBezTo>
                    <a:pt x="22384" y="11992"/>
                    <a:pt x="23336" y="11040"/>
                    <a:pt x="23336" y="11040"/>
                  </a:cubicBezTo>
                  <a:cubicBezTo>
                    <a:pt x="24289" y="11040"/>
                    <a:pt x="24289" y="10087"/>
                    <a:pt x="25241" y="10087"/>
                  </a:cubicBezTo>
                  <a:cubicBezTo>
                    <a:pt x="26194" y="9135"/>
                    <a:pt x="26194" y="9135"/>
                    <a:pt x="27146" y="9135"/>
                  </a:cubicBezTo>
                  <a:cubicBezTo>
                    <a:pt x="28099" y="8182"/>
                    <a:pt x="28099" y="8182"/>
                    <a:pt x="28099" y="8182"/>
                  </a:cubicBezTo>
                  <a:cubicBezTo>
                    <a:pt x="30004" y="6277"/>
                    <a:pt x="32861" y="7230"/>
                    <a:pt x="34766" y="9135"/>
                  </a:cubicBezTo>
                  <a:cubicBezTo>
                    <a:pt x="33814" y="11992"/>
                    <a:pt x="33814" y="14850"/>
                    <a:pt x="30956" y="16755"/>
                  </a:cubicBezTo>
                  <a:cubicBezTo>
                    <a:pt x="30956" y="16755"/>
                    <a:pt x="30956" y="16755"/>
                    <a:pt x="30956" y="16755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858063" y="5504509"/>
              <a:ext cx="58598" cy="58598"/>
            </a:xfrm>
            <a:custGeom>
              <a:avLst/>
              <a:gdLst>
                <a:gd name="connsiteX0" fmla="*/ 39529 w 38100"/>
                <a:gd name="connsiteY0" fmla="*/ 24289 h 38100"/>
                <a:gd name="connsiteX1" fmla="*/ 38576 w 38100"/>
                <a:gd name="connsiteY1" fmla="*/ 28099 h 38100"/>
                <a:gd name="connsiteX2" fmla="*/ 36671 w 38100"/>
                <a:gd name="connsiteY2" fmla="*/ 32861 h 38100"/>
                <a:gd name="connsiteX3" fmla="*/ 35719 w 38100"/>
                <a:gd name="connsiteY3" fmla="*/ 34766 h 38100"/>
                <a:gd name="connsiteX4" fmla="*/ 34766 w 38100"/>
                <a:gd name="connsiteY4" fmla="*/ 35719 h 38100"/>
                <a:gd name="connsiteX5" fmla="*/ 33814 w 38100"/>
                <a:gd name="connsiteY5" fmla="*/ 36671 h 38100"/>
                <a:gd name="connsiteX6" fmla="*/ 31909 w 38100"/>
                <a:gd name="connsiteY6" fmla="*/ 37624 h 38100"/>
                <a:gd name="connsiteX7" fmla="*/ 30004 w 38100"/>
                <a:gd name="connsiteY7" fmla="*/ 38576 h 38100"/>
                <a:gd name="connsiteX8" fmla="*/ 25241 w 38100"/>
                <a:gd name="connsiteY8" fmla="*/ 39529 h 38100"/>
                <a:gd name="connsiteX9" fmla="*/ 22384 w 38100"/>
                <a:gd name="connsiteY9" fmla="*/ 39529 h 38100"/>
                <a:gd name="connsiteX10" fmla="*/ 20479 w 38100"/>
                <a:gd name="connsiteY10" fmla="*/ 39529 h 38100"/>
                <a:gd name="connsiteX11" fmla="*/ 15716 w 38100"/>
                <a:gd name="connsiteY11" fmla="*/ 38576 h 38100"/>
                <a:gd name="connsiteX12" fmla="*/ 11906 w 38100"/>
                <a:gd name="connsiteY12" fmla="*/ 35719 h 38100"/>
                <a:gd name="connsiteX13" fmla="*/ 11906 w 38100"/>
                <a:gd name="connsiteY13" fmla="*/ 35719 h 38100"/>
                <a:gd name="connsiteX14" fmla="*/ 11906 w 38100"/>
                <a:gd name="connsiteY14" fmla="*/ 35719 h 38100"/>
                <a:gd name="connsiteX15" fmla="*/ 8096 w 38100"/>
                <a:gd name="connsiteY15" fmla="*/ 30004 h 38100"/>
                <a:gd name="connsiteX16" fmla="*/ 7144 w 38100"/>
                <a:gd name="connsiteY16" fmla="*/ 23336 h 38100"/>
                <a:gd name="connsiteX17" fmla="*/ 7144 w 38100"/>
                <a:gd name="connsiteY17" fmla="*/ 21431 h 38100"/>
                <a:gd name="connsiteX18" fmla="*/ 7144 w 38100"/>
                <a:gd name="connsiteY18" fmla="*/ 20479 h 38100"/>
                <a:gd name="connsiteX19" fmla="*/ 8096 w 38100"/>
                <a:gd name="connsiteY19" fmla="*/ 16669 h 38100"/>
                <a:gd name="connsiteX20" fmla="*/ 11906 w 38100"/>
                <a:gd name="connsiteY20" fmla="*/ 10954 h 38100"/>
                <a:gd name="connsiteX21" fmla="*/ 11906 w 38100"/>
                <a:gd name="connsiteY21" fmla="*/ 10954 h 38100"/>
                <a:gd name="connsiteX22" fmla="*/ 11906 w 38100"/>
                <a:gd name="connsiteY22" fmla="*/ 10954 h 38100"/>
                <a:gd name="connsiteX23" fmla="*/ 15716 w 38100"/>
                <a:gd name="connsiteY23" fmla="*/ 8096 h 38100"/>
                <a:gd name="connsiteX24" fmla="*/ 20479 w 38100"/>
                <a:gd name="connsiteY24" fmla="*/ 7144 h 38100"/>
                <a:gd name="connsiteX25" fmla="*/ 22384 w 38100"/>
                <a:gd name="connsiteY25" fmla="*/ 7144 h 38100"/>
                <a:gd name="connsiteX26" fmla="*/ 23336 w 38100"/>
                <a:gd name="connsiteY26" fmla="*/ 7144 h 38100"/>
                <a:gd name="connsiteX27" fmla="*/ 24289 w 38100"/>
                <a:gd name="connsiteY27" fmla="*/ 7144 h 38100"/>
                <a:gd name="connsiteX28" fmla="*/ 25241 w 38100"/>
                <a:gd name="connsiteY28" fmla="*/ 7144 h 38100"/>
                <a:gd name="connsiteX29" fmla="*/ 27146 w 38100"/>
                <a:gd name="connsiteY29" fmla="*/ 7144 h 38100"/>
                <a:gd name="connsiteX30" fmla="*/ 30004 w 38100"/>
                <a:gd name="connsiteY30" fmla="*/ 8096 h 38100"/>
                <a:gd name="connsiteX31" fmla="*/ 33814 w 38100"/>
                <a:gd name="connsiteY31" fmla="*/ 10954 h 38100"/>
                <a:gd name="connsiteX32" fmla="*/ 34766 w 38100"/>
                <a:gd name="connsiteY32" fmla="*/ 11906 h 38100"/>
                <a:gd name="connsiteX33" fmla="*/ 35719 w 38100"/>
                <a:gd name="connsiteY33" fmla="*/ 12859 h 38100"/>
                <a:gd name="connsiteX34" fmla="*/ 36671 w 38100"/>
                <a:gd name="connsiteY34" fmla="*/ 14764 h 38100"/>
                <a:gd name="connsiteX35" fmla="*/ 38576 w 38100"/>
                <a:gd name="connsiteY35" fmla="*/ 19526 h 38100"/>
                <a:gd name="connsiteX36" fmla="*/ 39529 w 38100"/>
                <a:gd name="connsiteY36" fmla="*/ 24289 h 38100"/>
                <a:gd name="connsiteX37" fmla="*/ 39529 w 38100"/>
                <a:gd name="connsiteY37" fmla="*/ 24289 h 38100"/>
                <a:gd name="connsiteX38" fmla="*/ 33814 w 38100"/>
                <a:gd name="connsiteY38" fmla="*/ 24289 h 38100"/>
                <a:gd name="connsiteX39" fmla="*/ 32861 w 38100"/>
                <a:gd name="connsiteY39" fmla="*/ 21431 h 38100"/>
                <a:gd name="connsiteX40" fmla="*/ 31909 w 38100"/>
                <a:gd name="connsiteY40" fmla="*/ 19526 h 38100"/>
                <a:gd name="connsiteX41" fmla="*/ 30956 w 38100"/>
                <a:gd name="connsiteY41" fmla="*/ 18574 h 38100"/>
                <a:gd name="connsiteX42" fmla="*/ 30956 w 38100"/>
                <a:gd name="connsiteY42" fmla="*/ 18574 h 38100"/>
                <a:gd name="connsiteX43" fmla="*/ 30004 w 38100"/>
                <a:gd name="connsiteY43" fmla="*/ 18574 h 38100"/>
                <a:gd name="connsiteX44" fmla="*/ 28099 w 38100"/>
                <a:gd name="connsiteY44" fmla="*/ 17621 h 38100"/>
                <a:gd name="connsiteX45" fmla="*/ 27146 w 38100"/>
                <a:gd name="connsiteY45" fmla="*/ 17621 h 38100"/>
                <a:gd name="connsiteX46" fmla="*/ 25241 w 38100"/>
                <a:gd name="connsiteY46" fmla="*/ 17621 h 38100"/>
                <a:gd name="connsiteX47" fmla="*/ 24289 w 38100"/>
                <a:gd name="connsiteY47" fmla="*/ 17621 h 38100"/>
                <a:gd name="connsiteX48" fmla="*/ 24289 w 38100"/>
                <a:gd name="connsiteY48" fmla="*/ 17621 h 38100"/>
                <a:gd name="connsiteX49" fmla="*/ 24289 w 38100"/>
                <a:gd name="connsiteY49" fmla="*/ 17621 h 38100"/>
                <a:gd name="connsiteX50" fmla="*/ 23336 w 38100"/>
                <a:gd name="connsiteY50" fmla="*/ 17621 h 38100"/>
                <a:gd name="connsiteX51" fmla="*/ 19526 w 38100"/>
                <a:gd name="connsiteY51" fmla="*/ 20479 h 38100"/>
                <a:gd name="connsiteX52" fmla="*/ 19526 w 38100"/>
                <a:gd name="connsiteY52" fmla="*/ 20479 h 38100"/>
                <a:gd name="connsiteX53" fmla="*/ 17621 w 38100"/>
                <a:gd name="connsiteY53" fmla="*/ 23336 h 38100"/>
                <a:gd name="connsiteX54" fmla="*/ 17621 w 38100"/>
                <a:gd name="connsiteY54" fmla="*/ 24289 h 38100"/>
                <a:gd name="connsiteX55" fmla="*/ 17621 w 38100"/>
                <a:gd name="connsiteY55" fmla="*/ 25241 h 38100"/>
                <a:gd name="connsiteX56" fmla="*/ 17621 w 38100"/>
                <a:gd name="connsiteY56" fmla="*/ 26194 h 38100"/>
                <a:gd name="connsiteX57" fmla="*/ 17621 w 38100"/>
                <a:gd name="connsiteY57" fmla="*/ 29051 h 38100"/>
                <a:gd name="connsiteX58" fmla="*/ 19526 w 38100"/>
                <a:gd name="connsiteY58" fmla="*/ 31909 h 38100"/>
                <a:gd name="connsiteX59" fmla="*/ 19526 w 38100"/>
                <a:gd name="connsiteY59" fmla="*/ 31909 h 38100"/>
                <a:gd name="connsiteX60" fmla="*/ 21431 w 38100"/>
                <a:gd name="connsiteY60" fmla="*/ 33814 h 38100"/>
                <a:gd name="connsiteX61" fmla="*/ 23336 w 38100"/>
                <a:gd name="connsiteY61" fmla="*/ 34766 h 38100"/>
                <a:gd name="connsiteX62" fmla="*/ 25241 w 38100"/>
                <a:gd name="connsiteY62" fmla="*/ 34766 h 38100"/>
                <a:gd name="connsiteX63" fmla="*/ 26194 w 38100"/>
                <a:gd name="connsiteY63" fmla="*/ 34766 h 38100"/>
                <a:gd name="connsiteX64" fmla="*/ 29051 w 38100"/>
                <a:gd name="connsiteY64" fmla="*/ 34766 h 38100"/>
                <a:gd name="connsiteX65" fmla="*/ 30004 w 38100"/>
                <a:gd name="connsiteY65" fmla="*/ 34766 h 38100"/>
                <a:gd name="connsiteX66" fmla="*/ 30956 w 38100"/>
                <a:gd name="connsiteY66" fmla="*/ 33814 h 38100"/>
                <a:gd name="connsiteX67" fmla="*/ 30956 w 38100"/>
                <a:gd name="connsiteY67" fmla="*/ 33814 h 38100"/>
                <a:gd name="connsiteX68" fmla="*/ 31909 w 38100"/>
                <a:gd name="connsiteY68" fmla="*/ 32861 h 38100"/>
                <a:gd name="connsiteX69" fmla="*/ 32861 w 38100"/>
                <a:gd name="connsiteY69" fmla="*/ 31909 h 38100"/>
                <a:gd name="connsiteX70" fmla="*/ 33814 w 38100"/>
                <a:gd name="connsiteY70" fmla="*/ 30004 h 38100"/>
                <a:gd name="connsiteX71" fmla="*/ 33814 w 38100"/>
                <a:gd name="connsiteY71" fmla="*/ 24289 h 38100"/>
                <a:gd name="connsiteX72" fmla="*/ 33814 w 38100"/>
                <a:gd name="connsiteY72" fmla="*/ 2428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8100" h="38100">
                  <a:moveTo>
                    <a:pt x="39529" y="24289"/>
                  </a:moveTo>
                  <a:cubicBezTo>
                    <a:pt x="39529" y="25241"/>
                    <a:pt x="39529" y="26194"/>
                    <a:pt x="38576" y="28099"/>
                  </a:cubicBezTo>
                  <a:cubicBezTo>
                    <a:pt x="38576" y="30004"/>
                    <a:pt x="37624" y="30956"/>
                    <a:pt x="36671" y="32861"/>
                  </a:cubicBezTo>
                  <a:cubicBezTo>
                    <a:pt x="36671" y="33814"/>
                    <a:pt x="35719" y="33814"/>
                    <a:pt x="35719" y="34766"/>
                  </a:cubicBezTo>
                  <a:lnTo>
                    <a:pt x="34766" y="35719"/>
                  </a:lnTo>
                  <a:lnTo>
                    <a:pt x="33814" y="36671"/>
                  </a:lnTo>
                  <a:cubicBezTo>
                    <a:pt x="32861" y="36671"/>
                    <a:pt x="32861" y="37624"/>
                    <a:pt x="31909" y="37624"/>
                  </a:cubicBezTo>
                  <a:cubicBezTo>
                    <a:pt x="30956" y="37624"/>
                    <a:pt x="30004" y="38576"/>
                    <a:pt x="30004" y="38576"/>
                  </a:cubicBezTo>
                  <a:cubicBezTo>
                    <a:pt x="28099" y="39529"/>
                    <a:pt x="27146" y="39529"/>
                    <a:pt x="25241" y="39529"/>
                  </a:cubicBezTo>
                  <a:cubicBezTo>
                    <a:pt x="24289" y="39529"/>
                    <a:pt x="24289" y="39529"/>
                    <a:pt x="22384" y="39529"/>
                  </a:cubicBezTo>
                  <a:lnTo>
                    <a:pt x="20479" y="39529"/>
                  </a:lnTo>
                  <a:cubicBezTo>
                    <a:pt x="18574" y="39529"/>
                    <a:pt x="16669" y="38576"/>
                    <a:pt x="15716" y="38576"/>
                  </a:cubicBezTo>
                  <a:cubicBezTo>
                    <a:pt x="13811" y="37624"/>
                    <a:pt x="12859" y="36671"/>
                    <a:pt x="11906" y="35719"/>
                  </a:cubicBezTo>
                  <a:lnTo>
                    <a:pt x="11906" y="35719"/>
                  </a:lnTo>
                  <a:lnTo>
                    <a:pt x="11906" y="35719"/>
                  </a:lnTo>
                  <a:cubicBezTo>
                    <a:pt x="10001" y="33814"/>
                    <a:pt x="9049" y="31909"/>
                    <a:pt x="8096" y="30004"/>
                  </a:cubicBezTo>
                  <a:cubicBezTo>
                    <a:pt x="7144" y="28099"/>
                    <a:pt x="7144" y="26194"/>
                    <a:pt x="7144" y="23336"/>
                  </a:cubicBezTo>
                  <a:cubicBezTo>
                    <a:pt x="7144" y="22384"/>
                    <a:pt x="7144" y="22384"/>
                    <a:pt x="7144" y="21431"/>
                  </a:cubicBezTo>
                  <a:lnTo>
                    <a:pt x="7144" y="20479"/>
                  </a:lnTo>
                  <a:cubicBezTo>
                    <a:pt x="7144" y="19526"/>
                    <a:pt x="8096" y="17621"/>
                    <a:pt x="8096" y="16669"/>
                  </a:cubicBezTo>
                  <a:cubicBezTo>
                    <a:pt x="9049" y="14764"/>
                    <a:pt x="10001" y="12859"/>
                    <a:pt x="11906" y="10954"/>
                  </a:cubicBezTo>
                  <a:lnTo>
                    <a:pt x="11906" y="10954"/>
                  </a:lnTo>
                  <a:lnTo>
                    <a:pt x="11906" y="10954"/>
                  </a:lnTo>
                  <a:cubicBezTo>
                    <a:pt x="12859" y="10001"/>
                    <a:pt x="14764" y="9049"/>
                    <a:pt x="15716" y="8096"/>
                  </a:cubicBezTo>
                  <a:cubicBezTo>
                    <a:pt x="16669" y="7144"/>
                    <a:pt x="18574" y="7144"/>
                    <a:pt x="20479" y="7144"/>
                  </a:cubicBezTo>
                  <a:lnTo>
                    <a:pt x="22384" y="7144"/>
                  </a:lnTo>
                  <a:lnTo>
                    <a:pt x="23336" y="7144"/>
                  </a:lnTo>
                  <a:cubicBezTo>
                    <a:pt x="24289" y="7144"/>
                    <a:pt x="24289" y="7144"/>
                    <a:pt x="24289" y="7144"/>
                  </a:cubicBezTo>
                  <a:lnTo>
                    <a:pt x="25241" y="7144"/>
                  </a:lnTo>
                  <a:cubicBezTo>
                    <a:pt x="26194" y="7144"/>
                    <a:pt x="26194" y="7144"/>
                    <a:pt x="27146" y="7144"/>
                  </a:cubicBezTo>
                  <a:lnTo>
                    <a:pt x="30004" y="8096"/>
                  </a:lnTo>
                  <a:cubicBezTo>
                    <a:pt x="30956" y="9049"/>
                    <a:pt x="32861" y="10001"/>
                    <a:pt x="33814" y="10954"/>
                  </a:cubicBezTo>
                  <a:lnTo>
                    <a:pt x="34766" y="11906"/>
                  </a:lnTo>
                  <a:cubicBezTo>
                    <a:pt x="35719" y="12859"/>
                    <a:pt x="35719" y="12859"/>
                    <a:pt x="35719" y="12859"/>
                  </a:cubicBezTo>
                  <a:lnTo>
                    <a:pt x="36671" y="14764"/>
                  </a:lnTo>
                  <a:cubicBezTo>
                    <a:pt x="37624" y="15716"/>
                    <a:pt x="38576" y="17621"/>
                    <a:pt x="38576" y="19526"/>
                  </a:cubicBezTo>
                  <a:cubicBezTo>
                    <a:pt x="39529" y="20479"/>
                    <a:pt x="38576" y="22384"/>
                    <a:pt x="39529" y="24289"/>
                  </a:cubicBezTo>
                  <a:lnTo>
                    <a:pt x="39529" y="24289"/>
                  </a:lnTo>
                  <a:close/>
                  <a:moveTo>
                    <a:pt x="33814" y="24289"/>
                  </a:moveTo>
                  <a:cubicBezTo>
                    <a:pt x="33814" y="23336"/>
                    <a:pt x="33814" y="22384"/>
                    <a:pt x="32861" y="21431"/>
                  </a:cubicBezTo>
                  <a:cubicBezTo>
                    <a:pt x="32861" y="20479"/>
                    <a:pt x="31909" y="20479"/>
                    <a:pt x="31909" y="19526"/>
                  </a:cubicBezTo>
                  <a:lnTo>
                    <a:pt x="30956" y="18574"/>
                  </a:lnTo>
                  <a:cubicBezTo>
                    <a:pt x="30956" y="18574"/>
                    <a:pt x="30004" y="17621"/>
                    <a:pt x="30956" y="18574"/>
                  </a:cubicBezTo>
                  <a:lnTo>
                    <a:pt x="30004" y="18574"/>
                  </a:lnTo>
                  <a:cubicBezTo>
                    <a:pt x="29051" y="17621"/>
                    <a:pt x="28099" y="17621"/>
                    <a:pt x="28099" y="17621"/>
                  </a:cubicBezTo>
                  <a:cubicBezTo>
                    <a:pt x="28099" y="17621"/>
                    <a:pt x="27146" y="17621"/>
                    <a:pt x="27146" y="17621"/>
                  </a:cubicBezTo>
                  <a:cubicBezTo>
                    <a:pt x="27146" y="17621"/>
                    <a:pt x="26194" y="17621"/>
                    <a:pt x="25241" y="17621"/>
                  </a:cubicBezTo>
                  <a:lnTo>
                    <a:pt x="24289" y="17621"/>
                  </a:lnTo>
                  <a:cubicBezTo>
                    <a:pt x="24289" y="17621"/>
                    <a:pt x="23336" y="17621"/>
                    <a:pt x="24289" y="17621"/>
                  </a:cubicBezTo>
                  <a:lnTo>
                    <a:pt x="24289" y="17621"/>
                  </a:lnTo>
                  <a:lnTo>
                    <a:pt x="23336" y="17621"/>
                  </a:lnTo>
                  <a:cubicBezTo>
                    <a:pt x="21431" y="18574"/>
                    <a:pt x="20479" y="18574"/>
                    <a:pt x="19526" y="20479"/>
                  </a:cubicBezTo>
                  <a:lnTo>
                    <a:pt x="19526" y="20479"/>
                  </a:lnTo>
                  <a:cubicBezTo>
                    <a:pt x="18574" y="21431"/>
                    <a:pt x="18574" y="22384"/>
                    <a:pt x="17621" y="23336"/>
                  </a:cubicBezTo>
                  <a:cubicBezTo>
                    <a:pt x="17621" y="23336"/>
                    <a:pt x="17621" y="24289"/>
                    <a:pt x="17621" y="24289"/>
                  </a:cubicBezTo>
                  <a:lnTo>
                    <a:pt x="17621" y="25241"/>
                  </a:lnTo>
                  <a:cubicBezTo>
                    <a:pt x="17621" y="25241"/>
                    <a:pt x="17621" y="26194"/>
                    <a:pt x="17621" y="26194"/>
                  </a:cubicBezTo>
                  <a:cubicBezTo>
                    <a:pt x="17621" y="27146"/>
                    <a:pt x="17621" y="28099"/>
                    <a:pt x="17621" y="29051"/>
                  </a:cubicBezTo>
                  <a:cubicBezTo>
                    <a:pt x="17621" y="30004"/>
                    <a:pt x="18574" y="30956"/>
                    <a:pt x="19526" y="31909"/>
                  </a:cubicBezTo>
                  <a:lnTo>
                    <a:pt x="19526" y="31909"/>
                  </a:lnTo>
                  <a:cubicBezTo>
                    <a:pt x="20479" y="32861"/>
                    <a:pt x="20479" y="32861"/>
                    <a:pt x="21431" y="33814"/>
                  </a:cubicBezTo>
                  <a:cubicBezTo>
                    <a:pt x="22384" y="34766"/>
                    <a:pt x="22384" y="34766"/>
                    <a:pt x="23336" y="34766"/>
                  </a:cubicBezTo>
                  <a:lnTo>
                    <a:pt x="25241" y="34766"/>
                  </a:lnTo>
                  <a:cubicBezTo>
                    <a:pt x="25241" y="34766"/>
                    <a:pt x="26194" y="34766"/>
                    <a:pt x="26194" y="34766"/>
                  </a:cubicBezTo>
                  <a:cubicBezTo>
                    <a:pt x="27146" y="34766"/>
                    <a:pt x="28099" y="34766"/>
                    <a:pt x="29051" y="34766"/>
                  </a:cubicBezTo>
                  <a:cubicBezTo>
                    <a:pt x="29051" y="34766"/>
                    <a:pt x="30004" y="34766"/>
                    <a:pt x="30004" y="34766"/>
                  </a:cubicBezTo>
                  <a:cubicBezTo>
                    <a:pt x="30004" y="34766"/>
                    <a:pt x="30956" y="33814"/>
                    <a:pt x="30956" y="33814"/>
                  </a:cubicBezTo>
                  <a:cubicBezTo>
                    <a:pt x="30956" y="33814"/>
                    <a:pt x="31909" y="32861"/>
                    <a:pt x="30956" y="33814"/>
                  </a:cubicBezTo>
                  <a:lnTo>
                    <a:pt x="31909" y="32861"/>
                  </a:lnTo>
                  <a:cubicBezTo>
                    <a:pt x="31909" y="32861"/>
                    <a:pt x="32861" y="31909"/>
                    <a:pt x="32861" y="31909"/>
                  </a:cubicBezTo>
                  <a:cubicBezTo>
                    <a:pt x="33814" y="30956"/>
                    <a:pt x="33814" y="30004"/>
                    <a:pt x="33814" y="30004"/>
                  </a:cubicBezTo>
                  <a:cubicBezTo>
                    <a:pt x="33814" y="26194"/>
                    <a:pt x="33814" y="24289"/>
                    <a:pt x="33814" y="24289"/>
                  </a:cubicBezTo>
                  <a:lnTo>
                    <a:pt x="33814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4926915" y="5469350"/>
              <a:ext cx="58598" cy="58598"/>
            </a:xfrm>
            <a:custGeom>
              <a:avLst/>
              <a:gdLst>
                <a:gd name="connsiteX0" fmla="*/ 37624 w 38100"/>
                <a:gd name="connsiteY0" fmla="*/ 23336 h 38100"/>
                <a:gd name="connsiteX1" fmla="*/ 37624 w 38100"/>
                <a:gd name="connsiteY1" fmla="*/ 23336 h 38100"/>
                <a:gd name="connsiteX2" fmla="*/ 37624 w 38100"/>
                <a:gd name="connsiteY2" fmla="*/ 27146 h 38100"/>
                <a:gd name="connsiteX3" fmla="*/ 35719 w 38100"/>
                <a:gd name="connsiteY3" fmla="*/ 31909 h 38100"/>
                <a:gd name="connsiteX4" fmla="*/ 33814 w 38100"/>
                <a:gd name="connsiteY4" fmla="*/ 34766 h 38100"/>
                <a:gd name="connsiteX5" fmla="*/ 31909 w 38100"/>
                <a:gd name="connsiteY5" fmla="*/ 36671 h 38100"/>
                <a:gd name="connsiteX6" fmla="*/ 24289 w 38100"/>
                <a:gd name="connsiteY6" fmla="*/ 39529 h 38100"/>
                <a:gd name="connsiteX7" fmla="*/ 22384 w 38100"/>
                <a:gd name="connsiteY7" fmla="*/ 39529 h 38100"/>
                <a:gd name="connsiteX8" fmla="*/ 20479 w 38100"/>
                <a:gd name="connsiteY8" fmla="*/ 39529 h 38100"/>
                <a:gd name="connsiteX9" fmla="*/ 15716 w 38100"/>
                <a:gd name="connsiteY9" fmla="*/ 38576 h 38100"/>
                <a:gd name="connsiteX10" fmla="*/ 11906 w 38100"/>
                <a:gd name="connsiteY10" fmla="*/ 35719 h 38100"/>
                <a:gd name="connsiteX11" fmla="*/ 10954 w 38100"/>
                <a:gd name="connsiteY11" fmla="*/ 34766 h 38100"/>
                <a:gd name="connsiteX12" fmla="*/ 10001 w 38100"/>
                <a:gd name="connsiteY12" fmla="*/ 33814 h 38100"/>
                <a:gd name="connsiteX13" fmla="*/ 9049 w 38100"/>
                <a:gd name="connsiteY13" fmla="*/ 31909 h 38100"/>
                <a:gd name="connsiteX14" fmla="*/ 7144 w 38100"/>
                <a:gd name="connsiteY14" fmla="*/ 22384 h 38100"/>
                <a:gd name="connsiteX15" fmla="*/ 10001 w 38100"/>
                <a:gd name="connsiteY15" fmla="*/ 13811 h 38100"/>
                <a:gd name="connsiteX16" fmla="*/ 16669 w 38100"/>
                <a:gd name="connsiteY16" fmla="*/ 8096 h 38100"/>
                <a:gd name="connsiteX17" fmla="*/ 24289 w 38100"/>
                <a:gd name="connsiteY17" fmla="*/ 7144 h 38100"/>
                <a:gd name="connsiteX18" fmla="*/ 28099 w 38100"/>
                <a:gd name="connsiteY18" fmla="*/ 8096 h 38100"/>
                <a:gd name="connsiteX19" fmla="*/ 30956 w 38100"/>
                <a:gd name="connsiteY19" fmla="*/ 10001 h 38100"/>
                <a:gd name="connsiteX20" fmla="*/ 33814 w 38100"/>
                <a:gd name="connsiteY20" fmla="*/ 11906 h 38100"/>
                <a:gd name="connsiteX21" fmla="*/ 35719 w 38100"/>
                <a:gd name="connsiteY21" fmla="*/ 13811 h 38100"/>
                <a:gd name="connsiteX22" fmla="*/ 37624 w 38100"/>
                <a:gd name="connsiteY22" fmla="*/ 18574 h 38100"/>
                <a:gd name="connsiteX23" fmla="*/ 38576 w 38100"/>
                <a:gd name="connsiteY23" fmla="*/ 21431 h 38100"/>
                <a:gd name="connsiteX24" fmla="*/ 37624 w 38100"/>
                <a:gd name="connsiteY24" fmla="*/ 23336 h 38100"/>
                <a:gd name="connsiteX25" fmla="*/ 37624 w 38100"/>
                <a:gd name="connsiteY25" fmla="*/ 23336 h 38100"/>
                <a:gd name="connsiteX26" fmla="*/ 30004 w 38100"/>
                <a:gd name="connsiteY26" fmla="*/ 23336 h 38100"/>
                <a:gd name="connsiteX27" fmla="*/ 30004 w 38100"/>
                <a:gd name="connsiteY27" fmla="*/ 23336 h 38100"/>
                <a:gd name="connsiteX28" fmla="*/ 30004 w 38100"/>
                <a:gd name="connsiteY28" fmla="*/ 21431 h 38100"/>
                <a:gd name="connsiteX29" fmla="*/ 29051 w 38100"/>
                <a:gd name="connsiteY29" fmla="*/ 19526 h 38100"/>
                <a:gd name="connsiteX30" fmla="*/ 28099 w 38100"/>
                <a:gd name="connsiteY30" fmla="*/ 17621 h 38100"/>
                <a:gd name="connsiteX31" fmla="*/ 27146 w 38100"/>
                <a:gd name="connsiteY31" fmla="*/ 16669 h 38100"/>
                <a:gd name="connsiteX32" fmla="*/ 23336 w 38100"/>
                <a:gd name="connsiteY32" fmla="*/ 14764 h 38100"/>
                <a:gd name="connsiteX33" fmla="*/ 18574 w 38100"/>
                <a:gd name="connsiteY33" fmla="*/ 15716 h 38100"/>
                <a:gd name="connsiteX34" fmla="*/ 14764 w 38100"/>
                <a:gd name="connsiteY34" fmla="*/ 19526 h 38100"/>
                <a:gd name="connsiteX35" fmla="*/ 13811 w 38100"/>
                <a:gd name="connsiteY35" fmla="*/ 24289 h 38100"/>
                <a:gd name="connsiteX36" fmla="*/ 14764 w 38100"/>
                <a:gd name="connsiteY36" fmla="*/ 28099 h 38100"/>
                <a:gd name="connsiteX37" fmla="*/ 15716 w 38100"/>
                <a:gd name="connsiteY37" fmla="*/ 29051 h 38100"/>
                <a:gd name="connsiteX38" fmla="*/ 15716 w 38100"/>
                <a:gd name="connsiteY38" fmla="*/ 29051 h 38100"/>
                <a:gd name="connsiteX39" fmla="*/ 15716 w 38100"/>
                <a:gd name="connsiteY39" fmla="*/ 29051 h 38100"/>
                <a:gd name="connsiteX40" fmla="*/ 17621 w 38100"/>
                <a:gd name="connsiteY40" fmla="*/ 30004 h 38100"/>
                <a:gd name="connsiteX41" fmla="*/ 19526 w 38100"/>
                <a:gd name="connsiteY41" fmla="*/ 30004 h 38100"/>
                <a:gd name="connsiteX42" fmla="*/ 21431 w 38100"/>
                <a:gd name="connsiteY42" fmla="*/ 30004 h 38100"/>
                <a:gd name="connsiteX43" fmla="*/ 22384 w 38100"/>
                <a:gd name="connsiteY43" fmla="*/ 30004 h 38100"/>
                <a:gd name="connsiteX44" fmla="*/ 25241 w 38100"/>
                <a:gd name="connsiteY44" fmla="*/ 29051 h 38100"/>
                <a:gd name="connsiteX45" fmla="*/ 28099 w 38100"/>
                <a:gd name="connsiteY45" fmla="*/ 27146 h 38100"/>
                <a:gd name="connsiteX46" fmla="*/ 29051 w 38100"/>
                <a:gd name="connsiteY46" fmla="*/ 25241 h 38100"/>
                <a:gd name="connsiteX47" fmla="*/ 30004 w 38100"/>
                <a:gd name="connsiteY47" fmla="*/ 23336 h 38100"/>
                <a:gd name="connsiteX48" fmla="*/ 30004 w 38100"/>
                <a:gd name="connsiteY48" fmla="*/ 23336 h 38100"/>
                <a:gd name="connsiteX49" fmla="*/ 30004 w 38100"/>
                <a:gd name="connsiteY49" fmla="*/ 2333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100" h="38100">
                  <a:moveTo>
                    <a:pt x="37624" y="23336"/>
                  </a:moveTo>
                  <a:cubicBezTo>
                    <a:pt x="37624" y="23336"/>
                    <a:pt x="37624" y="24289"/>
                    <a:pt x="37624" y="23336"/>
                  </a:cubicBezTo>
                  <a:cubicBezTo>
                    <a:pt x="37624" y="25241"/>
                    <a:pt x="37624" y="25241"/>
                    <a:pt x="37624" y="27146"/>
                  </a:cubicBezTo>
                  <a:cubicBezTo>
                    <a:pt x="37624" y="29051"/>
                    <a:pt x="36671" y="30004"/>
                    <a:pt x="35719" y="31909"/>
                  </a:cubicBezTo>
                  <a:cubicBezTo>
                    <a:pt x="34766" y="32861"/>
                    <a:pt x="34766" y="33814"/>
                    <a:pt x="33814" y="34766"/>
                  </a:cubicBezTo>
                  <a:cubicBezTo>
                    <a:pt x="32861" y="35719"/>
                    <a:pt x="32861" y="35719"/>
                    <a:pt x="31909" y="36671"/>
                  </a:cubicBezTo>
                  <a:cubicBezTo>
                    <a:pt x="29051" y="38576"/>
                    <a:pt x="27146" y="39529"/>
                    <a:pt x="24289" y="39529"/>
                  </a:cubicBezTo>
                  <a:cubicBezTo>
                    <a:pt x="23336" y="39529"/>
                    <a:pt x="23336" y="39529"/>
                    <a:pt x="22384" y="39529"/>
                  </a:cubicBezTo>
                  <a:lnTo>
                    <a:pt x="20479" y="39529"/>
                  </a:lnTo>
                  <a:cubicBezTo>
                    <a:pt x="19526" y="39529"/>
                    <a:pt x="17621" y="38576"/>
                    <a:pt x="15716" y="38576"/>
                  </a:cubicBezTo>
                  <a:cubicBezTo>
                    <a:pt x="14764" y="37624"/>
                    <a:pt x="12859" y="36671"/>
                    <a:pt x="11906" y="35719"/>
                  </a:cubicBezTo>
                  <a:lnTo>
                    <a:pt x="10954" y="34766"/>
                  </a:lnTo>
                  <a:cubicBezTo>
                    <a:pt x="10001" y="33814"/>
                    <a:pt x="10001" y="33814"/>
                    <a:pt x="10001" y="33814"/>
                  </a:cubicBezTo>
                  <a:cubicBezTo>
                    <a:pt x="10001" y="32861"/>
                    <a:pt x="9049" y="32861"/>
                    <a:pt x="9049" y="31909"/>
                  </a:cubicBezTo>
                  <a:cubicBezTo>
                    <a:pt x="7144" y="28099"/>
                    <a:pt x="7144" y="26194"/>
                    <a:pt x="7144" y="22384"/>
                  </a:cubicBezTo>
                  <a:cubicBezTo>
                    <a:pt x="7144" y="20479"/>
                    <a:pt x="8096" y="16669"/>
                    <a:pt x="10001" y="13811"/>
                  </a:cubicBezTo>
                  <a:cubicBezTo>
                    <a:pt x="11906" y="10954"/>
                    <a:pt x="13811" y="10001"/>
                    <a:pt x="16669" y="8096"/>
                  </a:cubicBezTo>
                  <a:cubicBezTo>
                    <a:pt x="19526" y="7144"/>
                    <a:pt x="22384" y="7144"/>
                    <a:pt x="24289" y="7144"/>
                  </a:cubicBezTo>
                  <a:cubicBezTo>
                    <a:pt x="25241" y="7144"/>
                    <a:pt x="27146" y="7144"/>
                    <a:pt x="28099" y="8096"/>
                  </a:cubicBezTo>
                  <a:cubicBezTo>
                    <a:pt x="29051" y="8096"/>
                    <a:pt x="30004" y="9049"/>
                    <a:pt x="30956" y="10001"/>
                  </a:cubicBezTo>
                  <a:cubicBezTo>
                    <a:pt x="31909" y="10954"/>
                    <a:pt x="32861" y="10954"/>
                    <a:pt x="33814" y="11906"/>
                  </a:cubicBezTo>
                  <a:cubicBezTo>
                    <a:pt x="34766" y="12859"/>
                    <a:pt x="34766" y="12859"/>
                    <a:pt x="35719" y="13811"/>
                  </a:cubicBezTo>
                  <a:cubicBezTo>
                    <a:pt x="36671" y="15716"/>
                    <a:pt x="37624" y="17621"/>
                    <a:pt x="37624" y="18574"/>
                  </a:cubicBezTo>
                  <a:cubicBezTo>
                    <a:pt x="38576" y="19526"/>
                    <a:pt x="37624" y="20479"/>
                    <a:pt x="38576" y="21431"/>
                  </a:cubicBezTo>
                  <a:cubicBezTo>
                    <a:pt x="37624" y="23336"/>
                    <a:pt x="37624" y="23336"/>
                    <a:pt x="37624" y="23336"/>
                  </a:cubicBezTo>
                  <a:lnTo>
                    <a:pt x="37624" y="23336"/>
                  </a:lnTo>
                  <a:close/>
                  <a:moveTo>
                    <a:pt x="30004" y="23336"/>
                  </a:moveTo>
                  <a:cubicBezTo>
                    <a:pt x="30004" y="23336"/>
                    <a:pt x="30004" y="23336"/>
                    <a:pt x="30004" y="23336"/>
                  </a:cubicBezTo>
                  <a:cubicBezTo>
                    <a:pt x="30004" y="22384"/>
                    <a:pt x="30004" y="21431"/>
                    <a:pt x="30004" y="21431"/>
                  </a:cubicBezTo>
                  <a:cubicBezTo>
                    <a:pt x="30004" y="20479"/>
                    <a:pt x="30004" y="19526"/>
                    <a:pt x="29051" y="19526"/>
                  </a:cubicBezTo>
                  <a:cubicBezTo>
                    <a:pt x="29051" y="18574"/>
                    <a:pt x="28099" y="18574"/>
                    <a:pt x="28099" y="17621"/>
                  </a:cubicBezTo>
                  <a:cubicBezTo>
                    <a:pt x="28099" y="17621"/>
                    <a:pt x="27146" y="16669"/>
                    <a:pt x="27146" y="16669"/>
                  </a:cubicBezTo>
                  <a:cubicBezTo>
                    <a:pt x="26194" y="15716"/>
                    <a:pt x="25241" y="15716"/>
                    <a:pt x="23336" y="14764"/>
                  </a:cubicBezTo>
                  <a:cubicBezTo>
                    <a:pt x="21431" y="14764"/>
                    <a:pt x="20479" y="14764"/>
                    <a:pt x="18574" y="15716"/>
                  </a:cubicBezTo>
                  <a:cubicBezTo>
                    <a:pt x="17621" y="15716"/>
                    <a:pt x="15716" y="17621"/>
                    <a:pt x="14764" y="19526"/>
                  </a:cubicBezTo>
                  <a:cubicBezTo>
                    <a:pt x="13811" y="21431"/>
                    <a:pt x="13811" y="21431"/>
                    <a:pt x="13811" y="24289"/>
                  </a:cubicBezTo>
                  <a:cubicBezTo>
                    <a:pt x="13811" y="25241"/>
                    <a:pt x="14764" y="28099"/>
                    <a:pt x="14764" y="28099"/>
                  </a:cubicBezTo>
                  <a:cubicBezTo>
                    <a:pt x="14764" y="28099"/>
                    <a:pt x="15716" y="29051"/>
                    <a:pt x="15716" y="29051"/>
                  </a:cubicBezTo>
                  <a:cubicBezTo>
                    <a:pt x="15716" y="29051"/>
                    <a:pt x="16669" y="30004"/>
                    <a:pt x="15716" y="29051"/>
                  </a:cubicBezTo>
                  <a:lnTo>
                    <a:pt x="15716" y="29051"/>
                  </a:lnTo>
                  <a:cubicBezTo>
                    <a:pt x="16669" y="30004"/>
                    <a:pt x="16669" y="30004"/>
                    <a:pt x="17621" y="30004"/>
                  </a:cubicBezTo>
                  <a:cubicBezTo>
                    <a:pt x="18574" y="30004"/>
                    <a:pt x="18574" y="30004"/>
                    <a:pt x="19526" y="30004"/>
                  </a:cubicBezTo>
                  <a:lnTo>
                    <a:pt x="21431" y="30004"/>
                  </a:lnTo>
                  <a:cubicBezTo>
                    <a:pt x="21431" y="30004"/>
                    <a:pt x="22384" y="30004"/>
                    <a:pt x="22384" y="30004"/>
                  </a:cubicBezTo>
                  <a:cubicBezTo>
                    <a:pt x="24289" y="30004"/>
                    <a:pt x="25241" y="29051"/>
                    <a:pt x="25241" y="29051"/>
                  </a:cubicBezTo>
                  <a:cubicBezTo>
                    <a:pt x="27146" y="28099"/>
                    <a:pt x="27146" y="28099"/>
                    <a:pt x="28099" y="27146"/>
                  </a:cubicBezTo>
                  <a:cubicBezTo>
                    <a:pt x="29051" y="26194"/>
                    <a:pt x="29051" y="26194"/>
                    <a:pt x="29051" y="25241"/>
                  </a:cubicBezTo>
                  <a:cubicBezTo>
                    <a:pt x="29051" y="25241"/>
                    <a:pt x="29051" y="24289"/>
                    <a:pt x="30004" y="23336"/>
                  </a:cubicBezTo>
                  <a:cubicBezTo>
                    <a:pt x="30004" y="23336"/>
                    <a:pt x="30004" y="23336"/>
                    <a:pt x="30004" y="23336"/>
                  </a:cubicBezTo>
                  <a:lnTo>
                    <a:pt x="30004" y="233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4413605" y="5784364"/>
              <a:ext cx="175794" cy="73247"/>
            </a:xfrm>
            <a:custGeom>
              <a:avLst/>
              <a:gdLst>
                <a:gd name="connsiteX0" fmla="*/ 13233 w 114300"/>
                <a:gd name="connsiteY0" fmla="*/ 8064 h 47625"/>
                <a:gd name="connsiteX1" fmla="*/ 17042 w 114300"/>
                <a:gd name="connsiteY1" fmla="*/ 10921 h 47625"/>
                <a:gd name="connsiteX2" fmla="*/ 25615 w 114300"/>
                <a:gd name="connsiteY2" fmla="*/ 17589 h 47625"/>
                <a:gd name="connsiteX3" fmla="*/ 31330 w 114300"/>
                <a:gd name="connsiteY3" fmla="*/ 21399 h 47625"/>
                <a:gd name="connsiteX4" fmla="*/ 37997 w 114300"/>
                <a:gd name="connsiteY4" fmla="*/ 25209 h 47625"/>
                <a:gd name="connsiteX5" fmla="*/ 46570 w 114300"/>
                <a:gd name="connsiteY5" fmla="*/ 28066 h 47625"/>
                <a:gd name="connsiteX6" fmla="*/ 55142 w 114300"/>
                <a:gd name="connsiteY6" fmla="*/ 30924 h 47625"/>
                <a:gd name="connsiteX7" fmla="*/ 63715 w 114300"/>
                <a:gd name="connsiteY7" fmla="*/ 32828 h 47625"/>
                <a:gd name="connsiteX8" fmla="*/ 72287 w 114300"/>
                <a:gd name="connsiteY8" fmla="*/ 33781 h 47625"/>
                <a:gd name="connsiteX9" fmla="*/ 87527 w 114300"/>
                <a:gd name="connsiteY9" fmla="*/ 33781 h 47625"/>
                <a:gd name="connsiteX10" fmla="*/ 101815 w 114300"/>
                <a:gd name="connsiteY10" fmla="*/ 32828 h 47625"/>
                <a:gd name="connsiteX11" fmla="*/ 102767 w 114300"/>
                <a:gd name="connsiteY11" fmla="*/ 32828 h 47625"/>
                <a:gd name="connsiteX12" fmla="*/ 107530 w 114300"/>
                <a:gd name="connsiteY12" fmla="*/ 37591 h 47625"/>
                <a:gd name="connsiteX13" fmla="*/ 102767 w 114300"/>
                <a:gd name="connsiteY13" fmla="*/ 42353 h 47625"/>
                <a:gd name="connsiteX14" fmla="*/ 102767 w 114300"/>
                <a:gd name="connsiteY14" fmla="*/ 42353 h 47625"/>
                <a:gd name="connsiteX15" fmla="*/ 87527 w 114300"/>
                <a:gd name="connsiteY15" fmla="*/ 42353 h 47625"/>
                <a:gd name="connsiteX16" fmla="*/ 72287 w 114300"/>
                <a:gd name="connsiteY16" fmla="*/ 41401 h 47625"/>
                <a:gd name="connsiteX17" fmla="*/ 63715 w 114300"/>
                <a:gd name="connsiteY17" fmla="*/ 40449 h 47625"/>
                <a:gd name="connsiteX18" fmla="*/ 54190 w 114300"/>
                <a:gd name="connsiteY18" fmla="*/ 38544 h 47625"/>
                <a:gd name="connsiteX19" fmla="*/ 45617 w 114300"/>
                <a:gd name="connsiteY19" fmla="*/ 35686 h 47625"/>
                <a:gd name="connsiteX20" fmla="*/ 37045 w 114300"/>
                <a:gd name="connsiteY20" fmla="*/ 32828 h 47625"/>
                <a:gd name="connsiteX21" fmla="*/ 29425 w 114300"/>
                <a:gd name="connsiteY21" fmla="*/ 29019 h 47625"/>
                <a:gd name="connsiteX22" fmla="*/ 22758 w 114300"/>
                <a:gd name="connsiteY22" fmla="*/ 26161 h 47625"/>
                <a:gd name="connsiteX23" fmla="*/ 9422 w 114300"/>
                <a:gd name="connsiteY23" fmla="*/ 18541 h 47625"/>
                <a:gd name="connsiteX24" fmla="*/ 7517 w 114300"/>
                <a:gd name="connsiteY24" fmla="*/ 11874 h 47625"/>
                <a:gd name="connsiteX25" fmla="*/ 13233 w 114300"/>
                <a:gd name="connsiteY25" fmla="*/ 8064 h 47625"/>
                <a:gd name="connsiteX26" fmla="*/ 13233 w 114300"/>
                <a:gd name="connsiteY26" fmla="*/ 80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300" h="47625">
                  <a:moveTo>
                    <a:pt x="13233" y="8064"/>
                  </a:moveTo>
                  <a:cubicBezTo>
                    <a:pt x="13233" y="8064"/>
                    <a:pt x="14185" y="9016"/>
                    <a:pt x="17042" y="10921"/>
                  </a:cubicBezTo>
                  <a:cubicBezTo>
                    <a:pt x="18947" y="12826"/>
                    <a:pt x="21805" y="14731"/>
                    <a:pt x="25615" y="17589"/>
                  </a:cubicBezTo>
                  <a:cubicBezTo>
                    <a:pt x="27520" y="18541"/>
                    <a:pt x="29425" y="19494"/>
                    <a:pt x="31330" y="21399"/>
                  </a:cubicBezTo>
                  <a:cubicBezTo>
                    <a:pt x="33235" y="22351"/>
                    <a:pt x="36092" y="24256"/>
                    <a:pt x="37997" y="25209"/>
                  </a:cubicBezTo>
                  <a:cubicBezTo>
                    <a:pt x="40855" y="26161"/>
                    <a:pt x="43712" y="27114"/>
                    <a:pt x="46570" y="28066"/>
                  </a:cubicBezTo>
                  <a:cubicBezTo>
                    <a:pt x="49427" y="29019"/>
                    <a:pt x="52285" y="29971"/>
                    <a:pt x="55142" y="30924"/>
                  </a:cubicBezTo>
                  <a:cubicBezTo>
                    <a:pt x="58000" y="31876"/>
                    <a:pt x="60858" y="31876"/>
                    <a:pt x="63715" y="32828"/>
                  </a:cubicBezTo>
                  <a:cubicBezTo>
                    <a:pt x="66572" y="33781"/>
                    <a:pt x="69430" y="33781"/>
                    <a:pt x="72287" y="33781"/>
                  </a:cubicBezTo>
                  <a:cubicBezTo>
                    <a:pt x="78002" y="33781"/>
                    <a:pt x="82765" y="34734"/>
                    <a:pt x="87527" y="33781"/>
                  </a:cubicBezTo>
                  <a:cubicBezTo>
                    <a:pt x="96100" y="32828"/>
                    <a:pt x="101815" y="32828"/>
                    <a:pt x="101815" y="32828"/>
                  </a:cubicBezTo>
                  <a:lnTo>
                    <a:pt x="102767" y="32828"/>
                  </a:lnTo>
                  <a:cubicBezTo>
                    <a:pt x="105625" y="32828"/>
                    <a:pt x="107530" y="34734"/>
                    <a:pt x="107530" y="37591"/>
                  </a:cubicBezTo>
                  <a:cubicBezTo>
                    <a:pt x="107530" y="40449"/>
                    <a:pt x="105625" y="42353"/>
                    <a:pt x="102767" y="42353"/>
                  </a:cubicBezTo>
                  <a:cubicBezTo>
                    <a:pt x="102767" y="42353"/>
                    <a:pt x="102767" y="42353"/>
                    <a:pt x="102767" y="42353"/>
                  </a:cubicBezTo>
                  <a:cubicBezTo>
                    <a:pt x="102767" y="42353"/>
                    <a:pt x="97052" y="42353"/>
                    <a:pt x="87527" y="42353"/>
                  </a:cubicBezTo>
                  <a:cubicBezTo>
                    <a:pt x="82765" y="42353"/>
                    <a:pt x="78002" y="41401"/>
                    <a:pt x="72287" y="41401"/>
                  </a:cubicBezTo>
                  <a:cubicBezTo>
                    <a:pt x="69430" y="41401"/>
                    <a:pt x="66572" y="40449"/>
                    <a:pt x="63715" y="40449"/>
                  </a:cubicBezTo>
                  <a:cubicBezTo>
                    <a:pt x="60858" y="39496"/>
                    <a:pt x="58000" y="39496"/>
                    <a:pt x="54190" y="38544"/>
                  </a:cubicBezTo>
                  <a:cubicBezTo>
                    <a:pt x="51333" y="37591"/>
                    <a:pt x="48475" y="36639"/>
                    <a:pt x="45617" y="35686"/>
                  </a:cubicBezTo>
                  <a:cubicBezTo>
                    <a:pt x="42760" y="34734"/>
                    <a:pt x="39902" y="33781"/>
                    <a:pt x="37045" y="32828"/>
                  </a:cubicBezTo>
                  <a:cubicBezTo>
                    <a:pt x="34187" y="31876"/>
                    <a:pt x="31330" y="29971"/>
                    <a:pt x="29425" y="29019"/>
                  </a:cubicBezTo>
                  <a:cubicBezTo>
                    <a:pt x="26567" y="28066"/>
                    <a:pt x="24662" y="27114"/>
                    <a:pt x="22758" y="26161"/>
                  </a:cubicBezTo>
                  <a:cubicBezTo>
                    <a:pt x="15137" y="21399"/>
                    <a:pt x="9422" y="18541"/>
                    <a:pt x="9422" y="18541"/>
                  </a:cubicBezTo>
                  <a:cubicBezTo>
                    <a:pt x="7517" y="17589"/>
                    <a:pt x="6565" y="14731"/>
                    <a:pt x="7517" y="11874"/>
                  </a:cubicBezTo>
                  <a:cubicBezTo>
                    <a:pt x="7517" y="7111"/>
                    <a:pt x="10375" y="6159"/>
                    <a:pt x="13233" y="8064"/>
                  </a:cubicBezTo>
                  <a:cubicBezTo>
                    <a:pt x="13233" y="8064"/>
                    <a:pt x="13233" y="8064"/>
                    <a:pt x="13233" y="8064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262563" y="5398632"/>
              <a:ext cx="292992" cy="146496"/>
            </a:xfrm>
            <a:custGeom>
              <a:avLst/>
              <a:gdLst>
                <a:gd name="connsiteX0" fmla="*/ 34043 w 190500"/>
                <a:gd name="connsiteY0" fmla="*/ 96096 h 95250"/>
                <a:gd name="connsiteX1" fmla="*/ 53866 w 190500"/>
                <a:gd name="connsiteY1" fmla="*/ 88340 h 95250"/>
                <a:gd name="connsiteX2" fmla="*/ 61622 w 190500"/>
                <a:gd name="connsiteY2" fmla="*/ 68517 h 95250"/>
                <a:gd name="connsiteX3" fmla="*/ 53866 w 190500"/>
                <a:gd name="connsiteY3" fmla="*/ 48695 h 95250"/>
                <a:gd name="connsiteX4" fmla="*/ 34043 w 190500"/>
                <a:gd name="connsiteY4" fmla="*/ 40938 h 95250"/>
                <a:gd name="connsiteX5" fmla="*/ 14221 w 190500"/>
                <a:gd name="connsiteY5" fmla="*/ 48695 h 95250"/>
                <a:gd name="connsiteX6" fmla="*/ 6464 w 190500"/>
                <a:gd name="connsiteY6" fmla="*/ 68517 h 95250"/>
                <a:gd name="connsiteX7" fmla="*/ 14221 w 190500"/>
                <a:gd name="connsiteY7" fmla="*/ 88340 h 95250"/>
                <a:gd name="connsiteX8" fmla="*/ 34043 w 190500"/>
                <a:gd name="connsiteY8" fmla="*/ 96096 h 95250"/>
                <a:gd name="connsiteX9" fmla="*/ 51280 w 190500"/>
                <a:gd name="connsiteY9" fmla="*/ 69379 h 95250"/>
                <a:gd name="connsiteX10" fmla="*/ 39214 w 190500"/>
                <a:gd name="connsiteY10" fmla="*/ 83169 h 95250"/>
                <a:gd name="connsiteX11" fmla="*/ 27148 w 190500"/>
                <a:gd name="connsiteY11" fmla="*/ 69379 h 95250"/>
                <a:gd name="connsiteX12" fmla="*/ 39214 w 190500"/>
                <a:gd name="connsiteY12" fmla="*/ 57313 h 95250"/>
                <a:gd name="connsiteX13" fmla="*/ 51280 w 190500"/>
                <a:gd name="connsiteY13" fmla="*/ 69379 h 95250"/>
                <a:gd name="connsiteX14" fmla="*/ 140051 w 190500"/>
                <a:gd name="connsiteY14" fmla="*/ 15082 h 95250"/>
                <a:gd name="connsiteX15" fmla="*/ 132294 w 190500"/>
                <a:gd name="connsiteY15" fmla="*/ 34905 h 95250"/>
                <a:gd name="connsiteX16" fmla="*/ 140051 w 190500"/>
                <a:gd name="connsiteY16" fmla="*/ 54728 h 95250"/>
                <a:gd name="connsiteX17" fmla="*/ 159873 w 190500"/>
                <a:gd name="connsiteY17" fmla="*/ 62484 h 95250"/>
                <a:gd name="connsiteX18" fmla="*/ 177972 w 190500"/>
                <a:gd name="connsiteY18" fmla="*/ 54728 h 95250"/>
                <a:gd name="connsiteX19" fmla="*/ 178834 w 190500"/>
                <a:gd name="connsiteY19" fmla="*/ 53866 h 95250"/>
                <a:gd name="connsiteX20" fmla="*/ 186591 w 190500"/>
                <a:gd name="connsiteY20" fmla="*/ 34043 h 95250"/>
                <a:gd name="connsiteX21" fmla="*/ 178834 w 190500"/>
                <a:gd name="connsiteY21" fmla="*/ 14220 h 95250"/>
                <a:gd name="connsiteX22" fmla="*/ 177972 w 190500"/>
                <a:gd name="connsiteY22" fmla="*/ 13359 h 95250"/>
                <a:gd name="connsiteX23" fmla="*/ 159873 w 190500"/>
                <a:gd name="connsiteY23" fmla="*/ 6464 h 95250"/>
                <a:gd name="connsiteX24" fmla="*/ 140051 w 190500"/>
                <a:gd name="connsiteY24" fmla="*/ 15082 h 95250"/>
                <a:gd name="connsiteX25" fmla="*/ 155564 w 190500"/>
                <a:gd name="connsiteY25" fmla="*/ 36629 h 95250"/>
                <a:gd name="connsiteX26" fmla="*/ 167630 w 190500"/>
                <a:gd name="connsiteY26" fmla="*/ 21977 h 95250"/>
                <a:gd name="connsiteX27" fmla="*/ 179696 w 190500"/>
                <a:gd name="connsiteY27" fmla="*/ 36629 h 95250"/>
                <a:gd name="connsiteX28" fmla="*/ 177110 w 190500"/>
                <a:gd name="connsiteY28" fmla="*/ 46109 h 95250"/>
                <a:gd name="connsiteX29" fmla="*/ 167630 w 190500"/>
                <a:gd name="connsiteY29" fmla="*/ 50418 h 95250"/>
                <a:gd name="connsiteX30" fmla="*/ 156426 w 190500"/>
                <a:gd name="connsiteY30" fmla="*/ 43523 h 95250"/>
                <a:gd name="connsiteX31" fmla="*/ 155564 w 190500"/>
                <a:gd name="connsiteY31" fmla="*/ 3662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0500" h="95250">
                  <a:moveTo>
                    <a:pt x="34043" y="96096"/>
                  </a:moveTo>
                  <a:cubicBezTo>
                    <a:pt x="41800" y="96096"/>
                    <a:pt x="48695" y="93511"/>
                    <a:pt x="53866" y="88340"/>
                  </a:cubicBezTo>
                  <a:cubicBezTo>
                    <a:pt x="59037" y="83169"/>
                    <a:pt x="61622" y="76274"/>
                    <a:pt x="61622" y="68517"/>
                  </a:cubicBezTo>
                  <a:cubicBezTo>
                    <a:pt x="61622" y="60760"/>
                    <a:pt x="59037" y="53866"/>
                    <a:pt x="53866" y="48695"/>
                  </a:cubicBezTo>
                  <a:cubicBezTo>
                    <a:pt x="48695" y="43523"/>
                    <a:pt x="41800" y="40938"/>
                    <a:pt x="34043" y="40938"/>
                  </a:cubicBezTo>
                  <a:cubicBezTo>
                    <a:pt x="26286" y="40938"/>
                    <a:pt x="19392" y="43523"/>
                    <a:pt x="14221" y="48695"/>
                  </a:cubicBezTo>
                  <a:cubicBezTo>
                    <a:pt x="9049" y="53866"/>
                    <a:pt x="6464" y="60760"/>
                    <a:pt x="6464" y="68517"/>
                  </a:cubicBezTo>
                  <a:cubicBezTo>
                    <a:pt x="6464" y="76274"/>
                    <a:pt x="9049" y="83169"/>
                    <a:pt x="14221" y="88340"/>
                  </a:cubicBezTo>
                  <a:cubicBezTo>
                    <a:pt x="19392" y="93511"/>
                    <a:pt x="26286" y="96096"/>
                    <a:pt x="34043" y="96096"/>
                  </a:cubicBezTo>
                  <a:moveTo>
                    <a:pt x="51280" y="69379"/>
                  </a:moveTo>
                  <a:cubicBezTo>
                    <a:pt x="51280" y="78859"/>
                    <a:pt x="46971" y="83169"/>
                    <a:pt x="39214" y="83169"/>
                  </a:cubicBezTo>
                  <a:cubicBezTo>
                    <a:pt x="31458" y="83169"/>
                    <a:pt x="27148" y="78859"/>
                    <a:pt x="27148" y="69379"/>
                  </a:cubicBezTo>
                  <a:cubicBezTo>
                    <a:pt x="27148" y="60760"/>
                    <a:pt x="31458" y="57313"/>
                    <a:pt x="39214" y="57313"/>
                  </a:cubicBezTo>
                  <a:cubicBezTo>
                    <a:pt x="46971" y="57313"/>
                    <a:pt x="51280" y="61622"/>
                    <a:pt x="51280" y="69379"/>
                  </a:cubicBezTo>
                  <a:moveTo>
                    <a:pt x="140051" y="15082"/>
                  </a:moveTo>
                  <a:cubicBezTo>
                    <a:pt x="134880" y="20254"/>
                    <a:pt x="132294" y="27148"/>
                    <a:pt x="132294" y="34905"/>
                  </a:cubicBezTo>
                  <a:cubicBezTo>
                    <a:pt x="132294" y="42662"/>
                    <a:pt x="134880" y="49556"/>
                    <a:pt x="140051" y="54728"/>
                  </a:cubicBezTo>
                  <a:cubicBezTo>
                    <a:pt x="145222" y="59899"/>
                    <a:pt x="152117" y="62484"/>
                    <a:pt x="159873" y="62484"/>
                  </a:cubicBezTo>
                  <a:cubicBezTo>
                    <a:pt x="167630" y="62484"/>
                    <a:pt x="173663" y="59899"/>
                    <a:pt x="177972" y="54728"/>
                  </a:cubicBezTo>
                  <a:cubicBezTo>
                    <a:pt x="177972" y="54728"/>
                    <a:pt x="178834" y="53866"/>
                    <a:pt x="178834" y="53866"/>
                  </a:cubicBezTo>
                  <a:cubicBezTo>
                    <a:pt x="184005" y="48695"/>
                    <a:pt x="186591" y="41800"/>
                    <a:pt x="186591" y="34043"/>
                  </a:cubicBezTo>
                  <a:cubicBezTo>
                    <a:pt x="186591" y="26286"/>
                    <a:pt x="184005" y="19392"/>
                    <a:pt x="178834" y="14220"/>
                  </a:cubicBezTo>
                  <a:cubicBezTo>
                    <a:pt x="178834" y="14220"/>
                    <a:pt x="177972" y="13359"/>
                    <a:pt x="177972" y="13359"/>
                  </a:cubicBezTo>
                  <a:cubicBezTo>
                    <a:pt x="172801" y="9049"/>
                    <a:pt x="166768" y="6464"/>
                    <a:pt x="159873" y="6464"/>
                  </a:cubicBezTo>
                  <a:cubicBezTo>
                    <a:pt x="152117" y="7326"/>
                    <a:pt x="145222" y="9911"/>
                    <a:pt x="140051" y="15082"/>
                  </a:cubicBezTo>
                  <a:moveTo>
                    <a:pt x="155564" y="36629"/>
                  </a:moveTo>
                  <a:cubicBezTo>
                    <a:pt x="155564" y="26286"/>
                    <a:pt x="159873" y="21115"/>
                    <a:pt x="167630" y="21977"/>
                  </a:cubicBezTo>
                  <a:cubicBezTo>
                    <a:pt x="175387" y="21977"/>
                    <a:pt x="179696" y="27148"/>
                    <a:pt x="179696" y="36629"/>
                  </a:cubicBezTo>
                  <a:cubicBezTo>
                    <a:pt x="179696" y="40076"/>
                    <a:pt x="178834" y="43523"/>
                    <a:pt x="177110" y="46109"/>
                  </a:cubicBezTo>
                  <a:cubicBezTo>
                    <a:pt x="175387" y="48695"/>
                    <a:pt x="171939" y="50418"/>
                    <a:pt x="167630" y="50418"/>
                  </a:cubicBezTo>
                  <a:cubicBezTo>
                    <a:pt x="161597" y="50418"/>
                    <a:pt x="158150" y="47833"/>
                    <a:pt x="156426" y="43523"/>
                  </a:cubicBezTo>
                  <a:lnTo>
                    <a:pt x="155564" y="36629"/>
                  </a:lnTo>
                  <a:close/>
                </a:path>
              </a:pathLst>
            </a:custGeom>
            <a:solidFill>
              <a:schemeClr val="tx1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4294376" y="5421168"/>
              <a:ext cx="249044" cy="102546"/>
            </a:xfrm>
            <a:custGeom>
              <a:avLst/>
              <a:gdLst>
                <a:gd name="connsiteX0" fmla="*/ 18530 w 161925"/>
                <a:gd name="connsiteY0" fmla="*/ 68517 h 66675"/>
                <a:gd name="connsiteX1" fmla="*/ 30596 w 161925"/>
                <a:gd name="connsiteY1" fmla="*/ 54727 h 66675"/>
                <a:gd name="connsiteX2" fmla="*/ 18530 w 161925"/>
                <a:gd name="connsiteY2" fmla="*/ 42661 h 66675"/>
                <a:gd name="connsiteX3" fmla="*/ 6464 w 161925"/>
                <a:gd name="connsiteY3" fmla="*/ 54727 h 66675"/>
                <a:gd name="connsiteX4" fmla="*/ 18530 w 161925"/>
                <a:gd name="connsiteY4" fmla="*/ 68517 h 66675"/>
                <a:gd name="connsiteX5" fmla="*/ 146946 w 161925"/>
                <a:gd name="connsiteY5" fmla="*/ 6464 h 66675"/>
                <a:gd name="connsiteX6" fmla="*/ 134880 w 161925"/>
                <a:gd name="connsiteY6" fmla="*/ 21115 h 66675"/>
                <a:gd name="connsiteX7" fmla="*/ 135742 w 161925"/>
                <a:gd name="connsiteY7" fmla="*/ 27148 h 66675"/>
                <a:gd name="connsiteX8" fmla="*/ 146946 w 161925"/>
                <a:gd name="connsiteY8" fmla="*/ 34043 h 66675"/>
                <a:gd name="connsiteX9" fmla="*/ 156426 w 161925"/>
                <a:gd name="connsiteY9" fmla="*/ 29734 h 66675"/>
                <a:gd name="connsiteX10" fmla="*/ 159012 w 161925"/>
                <a:gd name="connsiteY10" fmla="*/ 20253 h 66675"/>
                <a:gd name="connsiteX11" fmla="*/ 146946 w 161925"/>
                <a:gd name="connsiteY11" fmla="*/ 64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" h="66675">
                  <a:moveTo>
                    <a:pt x="18530" y="68517"/>
                  </a:moveTo>
                  <a:cubicBezTo>
                    <a:pt x="26286" y="68517"/>
                    <a:pt x="30596" y="64208"/>
                    <a:pt x="30596" y="54727"/>
                  </a:cubicBezTo>
                  <a:cubicBezTo>
                    <a:pt x="30596" y="46109"/>
                    <a:pt x="26286" y="42661"/>
                    <a:pt x="18530" y="42661"/>
                  </a:cubicBezTo>
                  <a:cubicBezTo>
                    <a:pt x="10773" y="42661"/>
                    <a:pt x="6464" y="46971"/>
                    <a:pt x="6464" y="54727"/>
                  </a:cubicBezTo>
                  <a:cubicBezTo>
                    <a:pt x="6464" y="64208"/>
                    <a:pt x="9911" y="68517"/>
                    <a:pt x="18530" y="68517"/>
                  </a:cubicBezTo>
                  <a:moveTo>
                    <a:pt x="146946" y="6464"/>
                  </a:moveTo>
                  <a:cubicBezTo>
                    <a:pt x="138327" y="6464"/>
                    <a:pt x="134880" y="10773"/>
                    <a:pt x="134880" y="21115"/>
                  </a:cubicBezTo>
                  <a:lnTo>
                    <a:pt x="135742" y="27148"/>
                  </a:lnTo>
                  <a:cubicBezTo>
                    <a:pt x="137465" y="32319"/>
                    <a:pt x="140913" y="34043"/>
                    <a:pt x="146946" y="34043"/>
                  </a:cubicBezTo>
                  <a:cubicBezTo>
                    <a:pt x="151255" y="34043"/>
                    <a:pt x="154702" y="32319"/>
                    <a:pt x="156426" y="29734"/>
                  </a:cubicBezTo>
                  <a:cubicBezTo>
                    <a:pt x="158150" y="27148"/>
                    <a:pt x="159012" y="24563"/>
                    <a:pt x="159012" y="20253"/>
                  </a:cubicBezTo>
                  <a:cubicBezTo>
                    <a:pt x="159012" y="11635"/>
                    <a:pt x="154702" y="6464"/>
                    <a:pt x="146946" y="6464"/>
                  </a:cubicBezTo>
                  <a:close/>
                </a:path>
              </a:pathLst>
            </a:custGeom>
            <a:solidFill>
              <a:srgbClr val="FFFFFF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4061123" y="5251868"/>
              <a:ext cx="380889" cy="131845"/>
            </a:xfrm>
            <a:custGeom>
              <a:avLst/>
              <a:gdLst>
                <a:gd name="connsiteX0" fmla="*/ 14764 w 247650"/>
                <a:gd name="connsiteY0" fmla="*/ 59966 h 85725"/>
                <a:gd name="connsiteX1" fmla="*/ 7144 w 247650"/>
                <a:gd name="connsiteY1" fmla="*/ 69491 h 85725"/>
                <a:gd name="connsiteX2" fmla="*/ 8096 w 247650"/>
                <a:gd name="connsiteY2" fmla="*/ 75206 h 85725"/>
                <a:gd name="connsiteX3" fmla="*/ 13811 w 247650"/>
                <a:gd name="connsiteY3" fmla="*/ 80921 h 85725"/>
                <a:gd name="connsiteX4" fmla="*/ 21431 w 247650"/>
                <a:gd name="connsiteY4" fmla="*/ 68538 h 85725"/>
                <a:gd name="connsiteX5" fmla="*/ 14764 w 247650"/>
                <a:gd name="connsiteY5" fmla="*/ 59966 h 85725"/>
                <a:gd name="connsiteX6" fmla="*/ 241459 w 247650"/>
                <a:gd name="connsiteY6" fmla="*/ 53298 h 85725"/>
                <a:gd name="connsiteX7" fmla="*/ 240506 w 247650"/>
                <a:gd name="connsiteY7" fmla="*/ 50441 h 85725"/>
                <a:gd name="connsiteX8" fmla="*/ 230029 w 247650"/>
                <a:gd name="connsiteY8" fmla="*/ 53298 h 85725"/>
                <a:gd name="connsiteX9" fmla="*/ 225266 w 247650"/>
                <a:gd name="connsiteY9" fmla="*/ 58061 h 85725"/>
                <a:gd name="connsiteX10" fmla="*/ 225266 w 247650"/>
                <a:gd name="connsiteY10" fmla="*/ 61871 h 85725"/>
                <a:gd name="connsiteX11" fmla="*/ 230029 w 247650"/>
                <a:gd name="connsiteY11" fmla="*/ 61871 h 85725"/>
                <a:gd name="connsiteX12" fmla="*/ 241459 w 247650"/>
                <a:gd name="connsiteY12" fmla="*/ 53298 h 85725"/>
                <a:gd name="connsiteX13" fmla="*/ 206216 w 247650"/>
                <a:gd name="connsiteY13" fmla="*/ 55203 h 85725"/>
                <a:gd name="connsiteX14" fmla="*/ 211931 w 247650"/>
                <a:gd name="connsiteY14" fmla="*/ 47583 h 85725"/>
                <a:gd name="connsiteX15" fmla="*/ 201454 w 247650"/>
                <a:gd name="connsiteY15" fmla="*/ 42821 h 85725"/>
                <a:gd name="connsiteX16" fmla="*/ 190024 w 247650"/>
                <a:gd name="connsiteY16" fmla="*/ 55203 h 85725"/>
                <a:gd name="connsiteX17" fmla="*/ 196691 w 247650"/>
                <a:gd name="connsiteY17" fmla="*/ 62823 h 85725"/>
                <a:gd name="connsiteX18" fmla="*/ 206216 w 247650"/>
                <a:gd name="connsiteY18" fmla="*/ 55203 h 85725"/>
                <a:gd name="connsiteX19" fmla="*/ 86201 w 247650"/>
                <a:gd name="connsiteY19" fmla="*/ 47583 h 85725"/>
                <a:gd name="connsiteX20" fmla="*/ 88106 w 247650"/>
                <a:gd name="connsiteY20" fmla="*/ 41868 h 85725"/>
                <a:gd name="connsiteX21" fmla="*/ 81439 w 247650"/>
                <a:gd name="connsiteY21" fmla="*/ 34248 h 85725"/>
                <a:gd name="connsiteX22" fmla="*/ 75724 w 247650"/>
                <a:gd name="connsiteY22" fmla="*/ 43773 h 85725"/>
                <a:gd name="connsiteX23" fmla="*/ 81439 w 247650"/>
                <a:gd name="connsiteY23" fmla="*/ 52346 h 85725"/>
                <a:gd name="connsiteX24" fmla="*/ 86201 w 247650"/>
                <a:gd name="connsiteY24" fmla="*/ 47583 h 85725"/>
                <a:gd name="connsiteX25" fmla="*/ 114776 w 247650"/>
                <a:gd name="connsiteY25" fmla="*/ 33296 h 85725"/>
                <a:gd name="connsiteX26" fmla="*/ 106204 w 247650"/>
                <a:gd name="connsiteY26" fmla="*/ 30438 h 85725"/>
                <a:gd name="connsiteX27" fmla="*/ 97631 w 247650"/>
                <a:gd name="connsiteY27" fmla="*/ 42821 h 85725"/>
                <a:gd name="connsiteX28" fmla="*/ 98584 w 247650"/>
                <a:gd name="connsiteY28" fmla="*/ 47583 h 85725"/>
                <a:gd name="connsiteX29" fmla="*/ 104299 w 247650"/>
                <a:gd name="connsiteY29" fmla="*/ 52346 h 85725"/>
                <a:gd name="connsiteX30" fmla="*/ 111919 w 247650"/>
                <a:gd name="connsiteY30" fmla="*/ 44726 h 85725"/>
                <a:gd name="connsiteX31" fmla="*/ 114776 w 247650"/>
                <a:gd name="connsiteY31" fmla="*/ 33296 h 85725"/>
                <a:gd name="connsiteX32" fmla="*/ 123349 w 247650"/>
                <a:gd name="connsiteY32" fmla="*/ 53298 h 85725"/>
                <a:gd name="connsiteX33" fmla="*/ 133826 w 247650"/>
                <a:gd name="connsiteY33" fmla="*/ 58061 h 85725"/>
                <a:gd name="connsiteX34" fmla="*/ 167164 w 247650"/>
                <a:gd name="connsiteY34" fmla="*/ 19008 h 85725"/>
                <a:gd name="connsiteX35" fmla="*/ 145256 w 247650"/>
                <a:gd name="connsiteY35" fmla="*/ 12341 h 85725"/>
                <a:gd name="connsiteX36" fmla="*/ 123349 w 247650"/>
                <a:gd name="connsiteY36" fmla="*/ 49488 h 85725"/>
                <a:gd name="connsiteX37" fmla="*/ 123349 w 247650"/>
                <a:gd name="connsiteY37" fmla="*/ 5329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7650" h="85725">
                  <a:moveTo>
                    <a:pt x="14764" y="59966"/>
                  </a:moveTo>
                  <a:cubicBezTo>
                    <a:pt x="10001" y="59966"/>
                    <a:pt x="7144" y="62823"/>
                    <a:pt x="7144" y="69491"/>
                  </a:cubicBezTo>
                  <a:lnTo>
                    <a:pt x="8096" y="75206"/>
                  </a:lnTo>
                  <a:cubicBezTo>
                    <a:pt x="9049" y="79016"/>
                    <a:pt x="10954" y="80921"/>
                    <a:pt x="13811" y="80921"/>
                  </a:cubicBezTo>
                  <a:cubicBezTo>
                    <a:pt x="18574" y="80921"/>
                    <a:pt x="21431" y="77111"/>
                    <a:pt x="21431" y="68538"/>
                  </a:cubicBezTo>
                  <a:cubicBezTo>
                    <a:pt x="21431" y="62823"/>
                    <a:pt x="19526" y="59966"/>
                    <a:pt x="14764" y="59966"/>
                  </a:cubicBezTo>
                  <a:moveTo>
                    <a:pt x="241459" y="53298"/>
                  </a:moveTo>
                  <a:cubicBezTo>
                    <a:pt x="240506" y="52346"/>
                    <a:pt x="240506" y="50441"/>
                    <a:pt x="240506" y="50441"/>
                  </a:cubicBezTo>
                  <a:cubicBezTo>
                    <a:pt x="236696" y="50441"/>
                    <a:pt x="232886" y="51393"/>
                    <a:pt x="230029" y="53298"/>
                  </a:cubicBezTo>
                  <a:cubicBezTo>
                    <a:pt x="227171" y="55203"/>
                    <a:pt x="225266" y="56156"/>
                    <a:pt x="225266" y="58061"/>
                  </a:cubicBezTo>
                  <a:cubicBezTo>
                    <a:pt x="225266" y="60918"/>
                    <a:pt x="225266" y="61871"/>
                    <a:pt x="225266" y="61871"/>
                  </a:cubicBezTo>
                  <a:lnTo>
                    <a:pt x="230029" y="61871"/>
                  </a:lnTo>
                  <a:cubicBezTo>
                    <a:pt x="237649" y="59966"/>
                    <a:pt x="241459" y="57108"/>
                    <a:pt x="241459" y="53298"/>
                  </a:cubicBezTo>
                  <a:moveTo>
                    <a:pt x="206216" y="55203"/>
                  </a:moveTo>
                  <a:cubicBezTo>
                    <a:pt x="210026" y="51393"/>
                    <a:pt x="211931" y="48536"/>
                    <a:pt x="211931" y="47583"/>
                  </a:cubicBezTo>
                  <a:cubicBezTo>
                    <a:pt x="211931" y="40916"/>
                    <a:pt x="208121" y="39011"/>
                    <a:pt x="201454" y="42821"/>
                  </a:cubicBezTo>
                  <a:cubicBezTo>
                    <a:pt x="193834" y="46631"/>
                    <a:pt x="190024" y="51393"/>
                    <a:pt x="190024" y="55203"/>
                  </a:cubicBezTo>
                  <a:cubicBezTo>
                    <a:pt x="190024" y="59966"/>
                    <a:pt x="191929" y="62823"/>
                    <a:pt x="196691" y="62823"/>
                  </a:cubicBezTo>
                  <a:cubicBezTo>
                    <a:pt x="198596" y="61871"/>
                    <a:pt x="202406" y="59966"/>
                    <a:pt x="206216" y="55203"/>
                  </a:cubicBezTo>
                  <a:moveTo>
                    <a:pt x="86201" y="47583"/>
                  </a:moveTo>
                  <a:cubicBezTo>
                    <a:pt x="87154" y="45678"/>
                    <a:pt x="88106" y="43773"/>
                    <a:pt x="88106" y="41868"/>
                  </a:cubicBezTo>
                  <a:cubicBezTo>
                    <a:pt x="88106" y="35201"/>
                    <a:pt x="86201" y="32343"/>
                    <a:pt x="81439" y="34248"/>
                  </a:cubicBezTo>
                  <a:cubicBezTo>
                    <a:pt x="77629" y="35201"/>
                    <a:pt x="75724" y="39011"/>
                    <a:pt x="75724" y="43773"/>
                  </a:cubicBezTo>
                  <a:cubicBezTo>
                    <a:pt x="75724" y="49488"/>
                    <a:pt x="77629" y="52346"/>
                    <a:pt x="81439" y="52346"/>
                  </a:cubicBezTo>
                  <a:cubicBezTo>
                    <a:pt x="83344" y="52346"/>
                    <a:pt x="84296" y="50441"/>
                    <a:pt x="86201" y="47583"/>
                  </a:cubicBezTo>
                  <a:moveTo>
                    <a:pt x="114776" y="33296"/>
                  </a:moveTo>
                  <a:cubicBezTo>
                    <a:pt x="114776" y="27581"/>
                    <a:pt x="111919" y="26628"/>
                    <a:pt x="106204" y="30438"/>
                  </a:cubicBezTo>
                  <a:cubicBezTo>
                    <a:pt x="100489" y="34248"/>
                    <a:pt x="97631" y="38058"/>
                    <a:pt x="97631" y="42821"/>
                  </a:cubicBezTo>
                  <a:cubicBezTo>
                    <a:pt x="97631" y="42821"/>
                    <a:pt x="97631" y="44726"/>
                    <a:pt x="98584" y="47583"/>
                  </a:cubicBezTo>
                  <a:cubicBezTo>
                    <a:pt x="99536" y="50441"/>
                    <a:pt x="101441" y="52346"/>
                    <a:pt x="104299" y="52346"/>
                  </a:cubicBezTo>
                  <a:cubicBezTo>
                    <a:pt x="107156" y="52346"/>
                    <a:pt x="109061" y="49488"/>
                    <a:pt x="111919" y="44726"/>
                  </a:cubicBezTo>
                  <a:cubicBezTo>
                    <a:pt x="113824" y="39963"/>
                    <a:pt x="114776" y="36153"/>
                    <a:pt x="114776" y="33296"/>
                  </a:cubicBezTo>
                  <a:moveTo>
                    <a:pt x="123349" y="53298"/>
                  </a:moveTo>
                  <a:cubicBezTo>
                    <a:pt x="124301" y="56156"/>
                    <a:pt x="128111" y="58061"/>
                    <a:pt x="133826" y="58061"/>
                  </a:cubicBezTo>
                  <a:cubicBezTo>
                    <a:pt x="146209" y="58061"/>
                    <a:pt x="157639" y="44726"/>
                    <a:pt x="167164" y="19008"/>
                  </a:cubicBezTo>
                  <a:cubicBezTo>
                    <a:pt x="167164" y="5673"/>
                    <a:pt x="159544" y="3768"/>
                    <a:pt x="145256" y="12341"/>
                  </a:cubicBezTo>
                  <a:cubicBezTo>
                    <a:pt x="130016" y="21866"/>
                    <a:pt x="123349" y="34248"/>
                    <a:pt x="123349" y="49488"/>
                  </a:cubicBezTo>
                  <a:lnTo>
                    <a:pt x="123349" y="53298"/>
                  </a:lnTo>
                  <a:close/>
                </a:path>
              </a:pathLst>
            </a:custGeom>
            <a:solidFill>
              <a:srgbClr val="77615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3217306" y="6065584"/>
              <a:ext cx="1977698" cy="512733"/>
            </a:xfrm>
            <a:custGeom>
              <a:avLst/>
              <a:gdLst>
                <a:gd name="connsiteX0" fmla="*/ 918686 w 1285875"/>
                <a:gd name="connsiteY0" fmla="*/ 306229 h 333375"/>
                <a:gd name="connsiteX1" fmla="*/ 932021 w 1285875"/>
                <a:gd name="connsiteY1" fmla="*/ 300514 h 333375"/>
                <a:gd name="connsiteX2" fmla="*/ 935831 w 1285875"/>
                <a:gd name="connsiteY2" fmla="*/ 291941 h 333375"/>
                <a:gd name="connsiteX3" fmla="*/ 896779 w 1285875"/>
                <a:gd name="connsiteY3" fmla="*/ 272891 h 333375"/>
                <a:gd name="connsiteX4" fmla="*/ 857726 w 1285875"/>
                <a:gd name="connsiteY4" fmla="*/ 290036 h 333375"/>
                <a:gd name="connsiteX5" fmla="*/ 861536 w 1285875"/>
                <a:gd name="connsiteY5" fmla="*/ 299561 h 333375"/>
                <a:gd name="connsiteX6" fmla="*/ 880586 w 1285875"/>
                <a:gd name="connsiteY6" fmla="*/ 306229 h 333375"/>
                <a:gd name="connsiteX7" fmla="*/ 918686 w 1285875"/>
                <a:gd name="connsiteY7" fmla="*/ 306229 h 333375"/>
                <a:gd name="connsiteX8" fmla="*/ 920591 w 1285875"/>
                <a:gd name="connsiteY8" fmla="*/ 290036 h 333375"/>
                <a:gd name="connsiteX9" fmla="*/ 912019 w 1285875"/>
                <a:gd name="connsiteY9" fmla="*/ 298609 h 333375"/>
                <a:gd name="connsiteX10" fmla="*/ 899636 w 1285875"/>
                <a:gd name="connsiteY10" fmla="*/ 295751 h 333375"/>
                <a:gd name="connsiteX11" fmla="*/ 894874 w 1285875"/>
                <a:gd name="connsiteY11" fmla="*/ 288131 h 333375"/>
                <a:gd name="connsiteX12" fmla="*/ 907256 w 1285875"/>
                <a:gd name="connsiteY12" fmla="*/ 279559 h 333375"/>
                <a:gd name="connsiteX13" fmla="*/ 920591 w 1285875"/>
                <a:gd name="connsiteY13" fmla="*/ 290036 h 333375"/>
                <a:gd name="connsiteX14" fmla="*/ 1252061 w 1285875"/>
                <a:gd name="connsiteY14" fmla="*/ 202406 h 333375"/>
                <a:gd name="connsiteX15" fmla="*/ 1228249 w 1285875"/>
                <a:gd name="connsiteY15" fmla="*/ 211931 h 333375"/>
                <a:gd name="connsiteX16" fmla="*/ 1163479 w 1285875"/>
                <a:gd name="connsiteY16" fmla="*/ 227171 h 333375"/>
                <a:gd name="connsiteX17" fmla="*/ 1096804 w 1285875"/>
                <a:gd name="connsiteY17" fmla="*/ 200501 h 333375"/>
                <a:gd name="connsiteX18" fmla="*/ 1012984 w 1285875"/>
                <a:gd name="connsiteY18" fmla="*/ 141446 h 333375"/>
                <a:gd name="connsiteX19" fmla="*/ 999649 w 1285875"/>
                <a:gd name="connsiteY19" fmla="*/ 141446 h 333375"/>
                <a:gd name="connsiteX20" fmla="*/ 1031081 w 1285875"/>
                <a:gd name="connsiteY20" fmla="*/ 190024 h 333375"/>
                <a:gd name="connsiteX21" fmla="*/ 1062514 w 1285875"/>
                <a:gd name="connsiteY21" fmla="*/ 213836 h 333375"/>
                <a:gd name="connsiteX22" fmla="*/ 1050131 w 1285875"/>
                <a:gd name="connsiteY22" fmla="*/ 229076 h 333375"/>
                <a:gd name="connsiteX23" fmla="*/ 1016794 w 1285875"/>
                <a:gd name="connsiteY23" fmla="*/ 231934 h 333375"/>
                <a:gd name="connsiteX24" fmla="*/ 961549 w 1285875"/>
                <a:gd name="connsiteY24" fmla="*/ 218599 h 333375"/>
                <a:gd name="connsiteX25" fmla="*/ 918686 w 1285875"/>
                <a:gd name="connsiteY25" fmla="*/ 206216 h 333375"/>
                <a:gd name="connsiteX26" fmla="*/ 885349 w 1285875"/>
                <a:gd name="connsiteY26" fmla="*/ 210979 h 333375"/>
                <a:gd name="connsiteX27" fmla="*/ 842486 w 1285875"/>
                <a:gd name="connsiteY27" fmla="*/ 192881 h 333375"/>
                <a:gd name="connsiteX28" fmla="*/ 818674 w 1285875"/>
                <a:gd name="connsiteY28" fmla="*/ 174784 h 333375"/>
                <a:gd name="connsiteX29" fmla="*/ 797719 w 1285875"/>
                <a:gd name="connsiteY29" fmla="*/ 184309 h 333375"/>
                <a:gd name="connsiteX30" fmla="*/ 792956 w 1285875"/>
                <a:gd name="connsiteY30" fmla="*/ 203359 h 333375"/>
                <a:gd name="connsiteX31" fmla="*/ 742474 w 1285875"/>
                <a:gd name="connsiteY31" fmla="*/ 231934 h 333375"/>
                <a:gd name="connsiteX32" fmla="*/ 702469 w 1285875"/>
                <a:gd name="connsiteY32" fmla="*/ 228124 h 333375"/>
                <a:gd name="connsiteX33" fmla="*/ 630079 w 1285875"/>
                <a:gd name="connsiteY33" fmla="*/ 213836 h 333375"/>
                <a:gd name="connsiteX34" fmla="*/ 568166 w 1285875"/>
                <a:gd name="connsiteY34" fmla="*/ 216694 h 333375"/>
                <a:gd name="connsiteX35" fmla="*/ 536734 w 1285875"/>
                <a:gd name="connsiteY35" fmla="*/ 188119 h 333375"/>
                <a:gd name="connsiteX36" fmla="*/ 572929 w 1285875"/>
                <a:gd name="connsiteY36" fmla="*/ 108109 h 333375"/>
                <a:gd name="connsiteX37" fmla="*/ 611029 w 1285875"/>
                <a:gd name="connsiteY37" fmla="*/ 36671 h 333375"/>
                <a:gd name="connsiteX38" fmla="*/ 527209 w 1285875"/>
                <a:gd name="connsiteY38" fmla="*/ 30004 h 333375"/>
                <a:gd name="connsiteX39" fmla="*/ 468154 w 1285875"/>
                <a:gd name="connsiteY39" fmla="*/ 18574 h 333375"/>
                <a:gd name="connsiteX40" fmla="*/ 403384 w 1285875"/>
                <a:gd name="connsiteY40" fmla="*/ 7144 h 333375"/>
                <a:gd name="connsiteX41" fmla="*/ 368141 w 1285875"/>
                <a:gd name="connsiteY41" fmla="*/ 25241 h 333375"/>
                <a:gd name="connsiteX42" fmla="*/ 317659 w 1285875"/>
                <a:gd name="connsiteY42" fmla="*/ 61436 h 333375"/>
                <a:gd name="connsiteX43" fmla="*/ 248126 w 1285875"/>
                <a:gd name="connsiteY43" fmla="*/ 107156 h 333375"/>
                <a:gd name="connsiteX44" fmla="*/ 45244 w 1285875"/>
                <a:gd name="connsiteY44" fmla="*/ 202406 h 333375"/>
                <a:gd name="connsiteX45" fmla="*/ 54769 w 1285875"/>
                <a:gd name="connsiteY45" fmla="*/ 232886 h 333375"/>
                <a:gd name="connsiteX46" fmla="*/ 135731 w 1285875"/>
                <a:gd name="connsiteY46" fmla="*/ 230029 h 333375"/>
                <a:gd name="connsiteX47" fmla="*/ 273844 w 1285875"/>
                <a:gd name="connsiteY47" fmla="*/ 252889 h 333375"/>
                <a:gd name="connsiteX48" fmla="*/ 415766 w 1285875"/>
                <a:gd name="connsiteY48" fmla="*/ 282416 h 333375"/>
                <a:gd name="connsiteX49" fmla="*/ 509111 w 1285875"/>
                <a:gd name="connsiteY49" fmla="*/ 256699 h 333375"/>
                <a:gd name="connsiteX50" fmla="*/ 585311 w 1285875"/>
                <a:gd name="connsiteY50" fmla="*/ 245269 h 333375"/>
                <a:gd name="connsiteX51" fmla="*/ 658654 w 1285875"/>
                <a:gd name="connsiteY51" fmla="*/ 251936 h 333375"/>
                <a:gd name="connsiteX52" fmla="*/ 732949 w 1285875"/>
                <a:gd name="connsiteY52" fmla="*/ 258604 h 333375"/>
                <a:gd name="connsiteX53" fmla="*/ 823436 w 1285875"/>
                <a:gd name="connsiteY53" fmla="*/ 256699 h 333375"/>
                <a:gd name="connsiteX54" fmla="*/ 900589 w 1285875"/>
                <a:gd name="connsiteY54" fmla="*/ 240506 h 333375"/>
                <a:gd name="connsiteX55" fmla="*/ 942499 w 1285875"/>
                <a:gd name="connsiteY55" fmla="*/ 236696 h 333375"/>
                <a:gd name="connsiteX56" fmla="*/ 992981 w 1285875"/>
                <a:gd name="connsiteY56" fmla="*/ 249079 h 333375"/>
                <a:gd name="connsiteX57" fmla="*/ 1048226 w 1285875"/>
                <a:gd name="connsiteY57" fmla="*/ 261461 h 333375"/>
                <a:gd name="connsiteX58" fmla="*/ 1081564 w 1285875"/>
                <a:gd name="connsiteY58" fmla="*/ 251936 h 333375"/>
                <a:gd name="connsiteX59" fmla="*/ 1129189 w 1285875"/>
                <a:gd name="connsiteY59" fmla="*/ 247174 h 333375"/>
                <a:gd name="connsiteX60" fmla="*/ 1174909 w 1285875"/>
                <a:gd name="connsiteY60" fmla="*/ 251936 h 333375"/>
                <a:gd name="connsiteX61" fmla="*/ 1206341 w 1285875"/>
                <a:gd name="connsiteY61" fmla="*/ 246221 h 333375"/>
                <a:gd name="connsiteX62" fmla="*/ 1254919 w 1285875"/>
                <a:gd name="connsiteY62" fmla="*/ 237649 h 333375"/>
                <a:gd name="connsiteX63" fmla="*/ 1282541 w 1285875"/>
                <a:gd name="connsiteY63" fmla="*/ 218599 h 333375"/>
                <a:gd name="connsiteX64" fmla="*/ 1252061 w 1285875"/>
                <a:gd name="connsiteY64" fmla="*/ 202406 h 333375"/>
                <a:gd name="connsiteX65" fmla="*/ 992981 w 1285875"/>
                <a:gd name="connsiteY65" fmla="*/ 106204 h 333375"/>
                <a:gd name="connsiteX66" fmla="*/ 985361 w 1285875"/>
                <a:gd name="connsiteY66" fmla="*/ 96679 h 333375"/>
                <a:gd name="connsiteX67" fmla="*/ 981551 w 1285875"/>
                <a:gd name="connsiteY67" fmla="*/ 101441 h 333375"/>
                <a:gd name="connsiteX68" fmla="*/ 977741 w 1285875"/>
                <a:gd name="connsiteY68" fmla="*/ 105251 h 333375"/>
                <a:gd name="connsiteX69" fmla="*/ 985361 w 1285875"/>
                <a:gd name="connsiteY69" fmla="*/ 112871 h 333375"/>
                <a:gd name="connsiteX70" fmla="*/ 992981 w 1285875"/>
                <a:gd name="connsiteY70" fmla="*/ 106204 h 333375"/>
                <a:gd name="connsiteX71" fmla="*/ 768191 w 1285875"/>
                <a:gd name="connsiteY71" fmla="*/ 92869 h 333375"/>
                <a:gd name="connsiteX72" fmla="*/ 775811 w 1285875"/>
                <a:gd name="connsiteY72" fmla="*/ 81439 h 333375"/>
                <a:gd name="connsiteX73" fmla="*/ 761524 w 1285875"/>
                <a:gd name="connsiteY73" fmla="*/ 73819 h 333375"/>
                <a:gd name="connsiteX74" fmla="*/ 760571 w 1285875"/>
                <a:gd name="connsiteY74" fmla="*/ 81439 h 333375"/>
                <a:gd name="connsiteX75" fmla="*/ 760571 w 1285875"/>
                <a:gd name="connsiteY75" fmla="*/ 88106 h 333375"/>
                <a:gd name="connsiteX76" fmla="*/ 768191 w 1285875"/>
                <a:gd name="connsiteY76" fmla="*/ 92869 h 333375"/>
                <a:gd name="connsiteX77" fmla="*/ 804386 w 1285875"/>
                <a:gd name="connsiteY77" fmla="*/ 151924 h 333375"/>
                <a:gd name="connsiteX78" fmla="*/ 808196 w 1285875"/>
                <a:gd name="connsiteY78" fmla="*/ 142399 h 333375"/>
                <a:gd name="connsiteX79" fmla="*/ 790099 w 1285875"/>
                <a:gd name="connsiteY79" fmla="*/ 110014 h 333375"/>
                <a:gd name="connsiteX80" fmla="*/ 771049 w 1285875"/>
                <a:gd name="connsiteY80" fmla="*/ 131921 h 333375"/>
                <a:gd name="connsiteX81" fmla="*/ 774859 w 1285875"/>
                <a:gd name="connsiteY81" fmla="*/ 144304 h 333375"/>
                <a:gd name="connsiteX82" fmla="*/ 791051 w 1285875"/>
                <a:gd name="connsiteY82" fmla="*/ 156686 h 333375"/>
                <a:gd name="connsiteX83" fmla="*/ 804386 w 1285875"/>
                <a:gd name="connsiteY83" fmla="*/ 151924 h 333375"/>
                <a:gd name="connsiteX84" fmla="*/ 9049 w 1285875"/>
                <a:gd name="connsiteY84" fmla="*/ 297656 h 333375"/>
                <a:gd name="connsiteX85" fmla="*/ 27146 w 1285875"/>
                <a:gd name="connsiteY85" fmla="*/ 303371 h 333375"/>
                <a:gd name="connsiteX86" fmla="*/ 46196 w 1285875"/>
                <a:gd name="connsiteY86" fmla="*/ 296704 h 333375"/>
                <a:gd name="connsiteX87" fmla="*/ 50959 w 1285875"/>
                <a:gd name="connsiteY87" fmla="*/ 286226 h 333375"/>
                <a:gd name="connsiteX88" fmla="*/ 29051 w 1285875"/>
                <a:gd name="connsiteY88" fmla="*/ 273844 h 333375"/>
                <a:gd name="connsiteX89" fmla="*/ 7144 w 1285875"/>
                <a:gd name="connsiteY89" fmla="*/ 290989 h 333375"/>
                <a:gd name="connsiteX90" fmla="*/ 9049 w 1285875"/>
                <a:gd name="connsiteY90" fmla="*/ 297656 h 333375"/>
                <a:gd name="connsiteX91" fmla="*/ 158591 w 1285875"/>
                <a:gd name="connsiteY91" fmla="*/ 268129 h 333375"/>
                <a:gd name="connsiteX92" fmla="*/ 146209 w 1285875"/>
                <a:gd name="connsiteY92" fmla="*/ 257651 h 333375"/>
                <a:gd name="connsiteX93" fmla="*/ 105251 w 1285875"/>
                <a:gd name="connsiteY93" fmla="*/ 257651 h 333375"/>
                <a:gd name="connsiteX94" fmla="*/ 89059 w 1285875"/>
                <a:gd name="connsiteY94" fmla="*/ 262414 h 333375"/>
                <a:gd name="connsiteX95" fmla="*/ 86201 w 1285875"/>
                <a:gd name="connsiteY95" fmla="*/ 270034 h 333375"/>
                <a:gd name="connsiteX96" fmla="*/ 119539 w 1285875"/>
                <a:gd name="connsiteY96" fmla="*/ 286226 h 333375"/>
                <a:gd name="connsiteX97" fmla="*/ 151924 w 1285875"/>
                <a:gd name="connsiteY97" fmla="*/ 278606 h 333375"/>
                <a:gd name="connsiteX98" fmla="*/ 158591 w 1285875"/>
                <a:gd name="connsiteY98" fmla="*/ 268129 h 333375"/>
                <a:gd name="connsiteX99" fmla="*/ 993934 w 1285875"/>
                <a:gd name="connsiteY99" fmla="*/ 299561 h 333375"/>
                <a:gd name="connsiteX100" fmla="*/ 979646 w 1285875"/>
                <a:gd name="connsiteY100" fmla="*/ 292894 h 333375"/>
                <a:gd name="connsiteX101" fmla="*/ 968216 w 1285875"/>
                <a:gd name="connsiteY101" fmla="*/ 297656 h 333375"/>
                <a:gd name="connsiteX102" fmla="*/ 965359 w 1285875"/>
                <a:gd name="connsiteY102" fmla="*/ 305276 h 333375"/>
                <a:gd name="connsiteX103" fmla="*/ 967264 w 1285875"/>
                <a:gd name="connsiteY103" fmla="*/ 311944 h 333375"/>
                <a:gd name="connsiteX104" fmla="*/ 981551 w 1285875"/>
                <a:gd name="connsiteY104" fmla="*/ 316706 h 333375"/>
                <a:gd name="connsiteX105" fmla="*/ 995839 w 1285875"/>
                <a:gd name="connsiteY105" fmla="*/ 306229 h 333375"/>
                <a:gd name="connsiteX106" fmla="*/ 993934 w 1285875"/>
                <a:gd name="connsiteY106" fmla="*/ 299561 h 333375"/>
                <a:gd name="connsiteX107" fmla="*/ 361474 w 1285875"/>
                <a:gd name="connsiteY107" fmla="*/ 332899 h 333375"/>
                <a:gd name="connsiteX108" fmla="*/ 381476 w 1285875"/>
                <a:gd name="connsiteY108" fmla="*/ 325279 h 333375"/>
                <a:gd name="connsiteX109" fmla="*/ 387191 w 1285875"/>
                <a:gd name="connsiteY109" fmla="*/ 314801 h 333375"/>
                <a:gd name="connsiteX110" fmla="*/ 350996 w 1285875"/>
                <a:gd name="connsiteY110" fmla="*/ 299561 h 333375"/>
                <a:gd name="connsiteX111" fmla="*/ 332899 w 1285875"/>
                <a:gd name="connsiteY111" fmla="*/ 317659 h 333375"/>
                <a:gd name="connsiteX112" fmla="*/ 337661 w 1285875"/>
                <a:gd name="connsiteY112" fmla="*/ 327184 h 333375"/>
                <a:gd name="connsiteX113" fmla="*/ 361474 w 1285875"/>
                <a:gd name="connsiteY113" fmla="*/ 332899 h 333375"/>
                <a:gd name="connsiteX114" fmla="*/ 1209199 w 1285875"/>
                <a:gd name="connsiteY114" fmla="*/ 270034 h 333375"/>
                <a:gd name="connsiteX115" fmla="*/ 1199674 w 1285875"/>
                <a:gd name="connsiteY115" fmla="*/ 281464 h 333375"/>
                <a:gd name="connsiteX116" fmla="*/ 1236821 w 1285875"/>
                <a:gd name="connsiteY116" fmla="*/ 295751 h 333375"/>
                <a:gd name="connsiteX117" fmla="*/ 1261586 w 1285875"/>
                <a:gd name="connsiteY117" fmla="*/ 279559 h 333375"/>
                <a:gd name="connsiteX118" fmla="*/ 1234916 w 1285875"/>
                <a:gd name="connsiteY118" fmla="*/ 264319 h 333375"/>
                <a:gd name="connsiteX119" fmla="*/ 1209199 w 1285875"/>
                <a:gd name="connsiteY119" fmla="*/ 270034 h 333375"/>
                <a:gd name="connsiteX120" fmla="*/ 1251109 w 1285875"/>
                <a:gd name="connsiteY120" fmla="*/ 283369 h 333375"/>
                <a:gd name="connsiteX121" fmla="*/ 1243489 w 1285875"/>
                <a:gd name="connsiteY121" fmla="*/ 290989 h 333375"/>
                <a:gd name="connsiteX122" fmla="*/ 1231106 w 1285875"/>
                <a:gd name="connsiteY122" fmla="*/ 285274 h 333375"/>
                <a:gd name="connsiteX123" fmla="*/ 1228249 w 1285875"/>
                <a:gd name="connsiteY123" fmla="*/ 280511 h 333375"/>
                <a:gd name="connsiteX124" fmla="*/ 1238726 w 1285875"/>
                <a:gd name="connsiteY124" fmla="*/ 272891 h 333375"/>
                <a:gd name="connsiteX125" fmla="*/ 1251109 w 1285875"/>
                <a:gd name="connsiteY125" fmla="*/ 283369 h 333375"/>
                <a:gd name="connsiteX126" fmla="*/ 1128236 w 1285875"/>
                <a:gd name="connsiteY126" fmla="*/ 289084 h 333375"/>
                <a:gd name="connsiteX127" fmla="*/ 1107281 w 1285875"/>
                <a:gd name="connsiteY127" fmla="*/ 276701 h 333375"/>
                <a:gd name="connsiteX128" fmla="*/ 1087279 w 1285875"/>
                <a:gd name="connsiteY128" fmla="*/ 290989 h 333375"/>
                <a:gd name="connsiteX129" fmla="*/ 1090136 w 1285875"/>
                <a:gd name="connsiteY129" fmla="*/ 298609 h 333375"/>
                <a:gd name="connsiteX130" fmla="*/ 1112044 w 1285875"/>
                <a:gd name="connsiteY130" fmla="*/ 303371 h 333375"/>
                <a:gd name="connsiteX131" fmla="*/ 1128236 w 1285875"/>
                <a:gd name="connsiteY131" fmla="*/ 28908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1285875" h="333375">
                  <a:moveTo>
                    <a:pt x="918686" y="306229"/>
                  </a:moveTo>
                  <a:cubicBezTo>
                    <a:pt x="926306" y="303371"/>
                    <a:pt x="930116" y="301466"/>
                    <a:pt x="932021" y="300514"/>
                  </a:cubicBezTo>
                  <a:cubicBezTo>
                    <a:pt x="933926" y="298609"/>
                    <a:pt x="935831" y="295751"/>
                    <a:pt x="935831" y="291941"/>
                  </a:cubicBezTo>
                  <a:cubicBezTo>
                    <a:pt x="935831" y="280511"/>
                    <a:pt x="922496" y="274796"/>
                    <a:pt x="896779" y="272891"/>
                  </a:cubicBezTo>
                  <a:cubicBezTo>
                    <a:pt x="871061" y="270986"/>
                    <a:pt x="857726" y="276701"/>
                    <a:pt x="857726" y="290036"/>
                  </a:cubicBezTo>
                  <a:cubicBezTo>
                    <a:pt x="857726" y="293846"/>
                    <a:pt x="858679" y="296704"/>
                    <a:pt x="861536" y="299561"/>
                  </a:cubicBezTo>
                  <a:cubicBezTo>
                    <a:pt x="864394" y="302419"/>
                    <a:pt x="871061" y="304324"/>
                    <a:pt x="880586" y="306229"/>
                  </a:cubicBezTo>
                  <a:lnTo>
                    <a:pt x="918686" y="306229"/>
                  </a:lnTo>
                  <a:moveTo>
                    <a:pt x="920591" y="290036"/>
                  </a:moveTo>
                  <a:cubicBezTo>
                    <a:pt x="920591" y="295751"/>
                    <a:pt x="917734" y="298609"/>
                    <a:pt x="912019" y="298609"/>
                  </a:cubicBezTo>
                  <a:cubicBezTo>
                    <a:pt x="907256" y="298609"/>
                    <a:pt x="903446" y="297656"/>
                    <a:pt x="899636" y="295751"/>
                  </a:cubicBezTo>
                  <a:cubicBezTo>
                    <a:pt x="896779" y="293846"/>
                    <a:pt x="894874" y="290989"/>
                    <a:pt x="894874" y="288131"/>
                  </a:cubicBezTo>
                  <a:cubicBezTo>
                    <a:pt x="894874" y="282416"/>
                    <a:pt x="898684" y="279559"/>
                    <a:pt x="907256" y="279559"/>
                  </a:cubicBezTo>
                  <a:cubicBezTo>
                    <a:pt x="916781" y="279559"/>
                    <a:pt x="920591" y="283369"/>
                    <a:pt x="920591" y="290036"/>
                  </a:cubicBezTo>
                  <a:moveTo>
                    <a:pt x="1252061" y="202406"/>
                  </a:moveTo>
                  <a:cubicBezTo>
                    <a:pt x="1244441" y="205264"/>
                    <a:pt x="1236821" y="209074"/>
                    <a:pt x="1228249" y="211931"/>
                  </a:cubicBezTo>
                  <a:cubicBezTo>
                    <a:pt x="1206341" y="222409"/>
                    <a:pt x="1184434" y="227171"/>
                    <a:pt x="1163479" y="227171"/>
                  </a:cubicBezTo>
                  <a:cubicBezTo>
                    <a:pt x="1140619" y="227171"/>
                    <a:pt x="1117759" y="218599"/>
                    <a:pt x="1096804" y="200501"/>
                  </a:cubicBezTo>
                  <a:cubicBezTo>
                    <a:pt x="1063466" y="171926"/>
                    <a:pt x="1034891" y="152876"/>
                    <a:pt x="1012984" y="141446"/>
                  </a:cubicBezTo>
                  <a:lnTo>
                    <a:pt x="999649" y="141446"/>
                  </a:lnTo>
                  <a:cubicBezTo>
                    <a:pt x="999649" y="155734"/>
                    <a:pt x="1010126" y="171926"/>
                    <a:pt x="1031081" y="190024"/>
                  </a:cubicBezTo>
                  <a:cubicBezTo>
                    <a:pt x="1041559" y="199549"/>
                    <a:pt x="1052036" y="207169"/>
                    <a:pt x="1062514" y="213836"/>
                  </a:cubicBezTo>
                  <a:cubicBezTo>
                    <a:pt x="1062514" y="221456"/>
                    <a:pt x="1058704" y="227171"/>
                    <a:pt x="1050131" y="229076"/>
                  </a:cubicBezTo>
                  <a:cubicBezTo>
                    <a:pt x="1044416" y="230981"/>
                    <a:pt x="1033939" y="231934"/>
                    <a:pt x="1016794" y="231934"/>
                  </a:cubicBezTo>
                  <a:cubicBezTo>
                    <a:pt x="1002506" y="231934"/>
                    <a:pt x="984409" y="227171"/>
                    <a:pt x="961549" y="218599"/>
                  </a:cubicBezTo>
                  <a:cubicBezTo>
                    <a:pt x="939641" y="210026"/>
                    <a:pt x="925354" y="206216"/>
                    <a:pt x="918686" y="206216"/>
                  </a:cubicBezTo>
                  <a:cubicBezTo>
                    <a:pt x="900589" y="210026"/>
                    <a:pt x="889159" y="210979"/>
                    <a:pt x="885349" y="210979"/>
                  </a:cubicBezTo>
                  <a:cubicBezTo>
                    <a:pt x="869156" y="210979"/>
                    <a:pt x="854869" y="205264"/>
                    <a:pt x="842486" y="192881"/>
                  </a:cubicBezTo>
                  <a:cubicBezTo>
                    <a:pt x="831056" y="180499"/>
                    <a:pt x="823436" y="174784"/>
                    <a:pt x="818674" y="174784"/>
                  </a:cubicBezTo>
                  <a:cubicBezTo>
                    <a:pt x="808196" y="174784"/>
                    <a:pt x="801529" y="177641"/>
                    <a:pt x="797719" y="184309"/>
                  </a:cubicBezTo>
                  <a:cubicBezTo>
                    <a:pt x="796766" y="186214"/>
                    <a:pt x="794861" y="191929"/>
                    <a:pt x="792956" y="203359"/>
                  </a:cubicBezTo>
                  <a:cubicBezTo>
                    <a:pt x="789146" y="222409"/>
                    <a:pt x="772001" y="231934"/>
                    <a:pt x="742474" y="231934"/>
                  </a:cubicBezTo>
                  <a:cubicBezTo>
                    <a:pt x="723424" y="231934"/>
                    <a:pt x="710089" y="230981"/>
                    <a:pt x="702469" y="228124"/>
                  </a:cubicBezTo>
                  <a:cubicBezTo>
                    <a:pt x="689134" y="223361"/>
                    <a:pt x="664369" y="218599"/>
                    <a:pt x="630079" y="213836"/>
                  </a:cubicBezTo>
                  <a:cubicBezTo>
                    <a:pt x="601504" y="215741"/>
                    <a:pt x="580549" y="216694"/>
                    <a:pt x="568166" y="216694"/>
                  </a:cubicBezTo>
                  <a:cubicBezTo>
                    <a:pt x="547211" y="216694"/>
                    <a:pt x="536734" y="207169"/>
                    <a:pt x="536734" y="188119"/>
                  </a:cubicBezTo>
                  <a:cubicBezTo>
                    <a:pt x="536734" y="169069"/>
                    <a:pt x="549116" y="142399"/>
                    <a:pt x="572929" y="108109"/>
                  </a:cubicBezTo>
                  <a:cubicBezTo>
                    <a:pt x="591026" y="81439"/>
                    <a:pt x="603409" y="57626"/>
                    <a:pt x="611029" y="36671"/>
                  </a:cubicBezTo>
                  <a:cubicBezTo>
                    <a:pt x="573881" y="31909"/>
                    <a:pt x="546259" y="30004"/>
                    <a:pt x="527209" y="30004"/>
                  </a:cubicBezTo>
                  <a:cubicBezTo>
                    <a:pt x="522446" y="30004"/>
                    <a:pt x="503396" y="26194"/>
                    <a:pt x="468154" y="18574"/>
                  </a:cubicBezTo>
                  <a:cubicBezTo>
                    <a:pt x="433864" y="10954"/>
                    <a:pt x="411956" y="7144"/>
                    <a:pt x="403384" y="7144"/>
                  </a:cubicBezTo>
                  <a:cubicBezTo>
                    <a:pt x="392906" y="7144"/>
                    <a:pt x="381476" y="12859"/>
                    <a:pt x="368141" y="25241"/>
                  </a:cubicBezTo>
                  <a:cubicBezTo>
                    <a:pt x="354806" y="37624"/>
                    <a:pt x="337661" y="49054"/>
                    <a:pt x="317659" y="61436"/>
                  </a:cubicBezTo>
                  <a:cubicBezTo>
                    <a:pt x="298609" y="71914"/>
                    <a:pt x="275749" y="87154"/>
                    <a:pt x="248126" y="107156"/>
                  </a:cubicBezTo>
                  <a:cubicBezTo>
                    <a:pt x="223361" y="125254"/>
                    <a:pt x="155734" y="156686"/>
                    <a:pt x="45244" y="202406"/>
                  </a:cubicBezTo>
                  <a:cubicBezTo>
                    <a:pt x="30956" y="213836"/>
                    <a:pt x="33814" y="224314"/>
                    <a:pt x="54769" y="232886"/>
                  </a:cubicBezTo>
                  <a:cubicBezTo>
                    <a:pt x="75724" y="241459"/>
                    <a:pt x="103346" y="240506"/>
                    <a:pt x="135731" y="230029"/>
                  </a:cubicBezTo>
                  <a:cubicBezTo>
                    <a:pt x="169069" y="219551"/>
                    <a:pt x="215741" y="227171"/>
                    <a:pt x="273844" y="252889"/>
                  </a:cubicBezTo>
                  <a:cubicBezTo>
                    <a:pt x="330994" y="277654"/>
                    <a:pt x="378619" y="288131"/>
                    <a:pt x="415766" y="282416"/>
                  </a:cubicBezTo>
                  <a:cubicBezTo>
                    <a:pt x="451961" y="276701"/>
                    <a:pt x="482441" y="268129"/>
                    <a:pt x="509111" y="256699"/>
                  </a:cubicBezTo>
                  <a:cubicBezTo>
                    <a:pt x="534829" y="245269"/>
                    <a:pt x="560546" y="241459"/>
                    <a:pt x="585311" y="245269"/>
                  </a:cubicBezTo>
                  <a:cubicBezTo>
                    <a:pt x="592931" y="246221"/>
                    <a:pt x="617696" y="249079"/>
                    <a:pt x="658654" y="251936"/>
                  </a:cubicBezTo>
                  <a:cubicBezTo>
                    <a:pt x="698659" y="254794"/>
                    <a:pt x="723424" y="256699"/>
                    <a:pt x="732949" y="258604"/>
                  </a:cubicBezTo>
                  <a:cubicBezTo>
                    <a:pt x="758666" y="262414"/>
                    <a:pt x="789146" y="262414"/>
                    <a:pt x="823436" y="256699"/>
                  </a:cubicBezTo>
                  <a:cubicBezTo>
                    <a:pt x="858679" y="250984"/>
                    <a:pt x="884396" y="246221"/>
                    <a:pt x="900589" y="240506"/>
                  </a:cubicBezTo>
                  <a:cubicBezTo>
                    <a:pt x="916781" y="235744"/>
                    <a:pt x="930116" y="233839"/>
                    <a:pt x="942499" y="236696"/>
                  </a:cubicBezTo>
                  <a:cubicBezTo>
                    <a:pt x="953929" y="239554"/>
                    <a:pt x="971074" y="243364"/>
                    <a:pt x="992981" y="249079"/>
                  </a:cubicBezTo>
                  <a:cubicBezTo>
                    <a:pt x="1013936" y="253841"/>
                    <a:pt x="1032034" y="258604"/>
                    <a:pt x="1048226" y="261461"/>
                  </a:cubicBezTo>
                  <a:cubicBezTo>
                    <a:pt x="1063466" y="264319"/>
                    <a:pt x="1074896" y="261461"/>
                    <a:pt x="1081564" y="251936"/>
                  </a:cubicBezTo>
                  <a:cubicBezTo>
                    <a:pt x="1089184" y="242411"/>
                    <a:pt x="1104424" y="240506"/>
                    <a:pt x="1129189" y="247174"/>
                  </a:cubicBezTo>
                  <a:cubicBezTo>
                    <a:pt x="1153001" y="253841"/>
                    <a:pt x="1168241" y="255746"/>
                    <a:pt x="1174909" y="251936"/>
                  </a:cubicBezTo>
                  <a:cubicBezTo>
                    <a:pt x="1181576" y="249079"/>
                    <a:pt x="1192054" y="247174"/>
                    <a:pt x="1206341" y="246221"/>
                  </a:cubicBezTo>
                  <a:cubicBezTo>
                    <a:pt x="1220629" y="245269"/>
                    <a:pt x="1236821" y="242411"/>
                    <a:pt x="1254919" y="237649"/>
                  </a:cubicBezTo>
                  <a:cubicBezTo>
                    <a:pt x="1273016" y="232886"/>
                    <a:pt x="1282541" y="226219"/>
                    <a:pt x="1282541" y="218599"/>
                  </a:cubicBezTo>
                  <a:cubicBezTo>
                    <a:pt x="1286351" y="212884"/>
                    <a:pt x="1274921" y="207169"/>
                    <a:pt x="1252061" y="202406"/>
                  </a:cubicBezTo>
                  <a:moveTo>
                    <a:pt x="992981" y="106204"/>
                  </a:moveTo>
                  <a:cubicBezTo>
                    <a:pt x="992029" y="104299"/>
                    <a:pt x="989171" y="100489"/>
                    <a:pt x="985361" y="96679"/>
                  </a:cubicBezTo>
                  <a:cubicBezTo>
                    <a:pt x="985361" y="98584"/>
                    <a:pt x="984409" y="100489"/>
                    <a:pt x="981551" y="101441"/>
                  </a:cubicBezTo>
                  <a:cubicBezTo>
                    <a:pt x="978694" y="103346"/>
                    <a:pt x="977741" y="104299"/>
                    <a:pt x="977741" y="105251"/>
                  </a:cubicBezTo>
                  <a:lnTo>
                    <a:pt x="985361" y="112871"/>
                  </a:lnTo>
                  <a:cubicBezTo>
                    <a:pt x="988219" y="111919"/>
                    <a:pt x="991076" y="110014"/>
                    <a:pt x="992981" y="106204"/>
                  </a:cubicBezTo>
                  <a:moveTo>
                    <a:pt x="768191" y="92869"/>
                  </a:moveTo>
                  <a:cubicBezTo>
                    <a:pt x="772954" y="90964"/>
                    <a:pt x="775811" y="87154"/>
                    <a:pt x="775811" y="81439"/>
                  </a:cubicBezTo>
                  <a:cubicBezTo>
                    <a:pt x="775811" y="74771"/>
                    <a:pt x="771049" y="72866"/>
                    <a:pt x="761524" y="73819"/>
                  </a:cubicBezTo>
                  <a:cubicBezTo>
                    <a:pt x="760571" y="76676"/>
                    <a:pt x="760571" y="78581"/>
                    <a:pt x="760571" y="81439"/>
                  </a:cubicBezTo>
                  <a:cubicBezTo>
                    <a:pt x="760571" y="85249"/>
                    <a:pt x="760571" y="87154"/>
                    <a:pt x="760571" y="88106"/>
                  </a:cubicBezTo>
                  <a:cubicBezTo>
                    <a:pt x="762476" y="90011"/>
                    <a:pt x="764381" y="91916"/>
                    <a:pt x="768191" y="92869"/>
                  </a:cubicBezTo>
                  <a:moveTo>
                    <a:pt x="804386" y="151924"/>
                  </a:moveTo>
                  <a:cubicBezTo>
                    <a:pt x="807244" y="149066"/>
                    <a:pt x="808196" y="146209"/>
                    <a:pt x="808196" y="142399"/>
                  </a:cubicBezTo>
                  <a:cubicBezTo>
                    <a:pt x="808196" y="127159"/>
                    <a:pt x="802481" y="115729"/>
                    <a:pt x="790099" y="110014"/>
                  </a:cubicBezTo>
                  <a:cubicBezTo>
                    <a:pt x="777716" y="104299"/>
                    <a:pt x="771049" y="111919"/>
                    <a:pt x="771049" y="131921"/>
                  </a:cubicBezTo>
                  <a:lnTo>
                    <a:pt x="774859" y="144304"/>
                  </a:lnTo>
                  <a:cubicBezTo>
                    <a:pt x="778669" y="152876"/>
                    <a:pt x="784384" y="156686"/>
                    <a:pt x="791051" y="156686"/>
                  </a:cubicBezTo>
                  <a:cubicBezTo>
                    <a:pt x="796766" y="156686"/>
                    <a:pt x="801529" y="155734"/>
                    <a:pt x="804386" y="151924"/>
                  </a:cubicBezTo>
                  <a:moveTo>
                    <a:pt x="9049" y="297656"/>
                  </a:moveTo>
                  <a:cubicBezTo>
                    <a:pt x="11906" y="301466"/>
                    <a:pt x="17621" y="303371"/>
                    <a:pt x="27146" y="303371"/>
                  </a:cubicBezTo>
                  <a:cubicBezTo>
                    <a:pt x="34766" y="303371"/>
                    <a:pt x="41434" y="301466"/>
                    <a:pt x="46196" y="296704"/>
                  </a:cubicBezTo>
                  <a:cubicBezTo>
                    <a:pt x="49054" y="292894"/>
                    <a:pt x="50959" y="290036"/>
                    <a:pt x="50959" y="286226"/>
                  </a:cubicBezTo>
                  <a:cubicBezTo>
                    <a:pt x="50959" y="278606"/>
                    <a:pt x="43339" y="274796"/>
                    <a:pt x="29051" y="273844"/>
                  </a:cubicBezTo>
                  <a:cubicBezTo>
                    <a:pt x="14764" y="273844"/>
                    <a:pt x="7144" y="279559"/>
                    <a:pt x="7144" y="290989"/>
                  </a:cubicBezTo>
                  <a:cubicBezTo>
                    <a:pt x="8096" y="294799"/>
                    <a:pt x="8096" y="296704"/>
                    <a:pt x="9049" y="297656"/>
                  </a:cubicBezTo>
                  <a:moveTo>
                    <a:pt x="158591" y="268129"/>
                  </a:moveTo>
                  <a:cubicBezTo>
                    <a:pt x="158591" y="263366"/>
                    <a:pt x="154781" y="259556"/>
                    <a:pt x="146209" y="257651"/>
                  </a:cubicBezTo>
                  <a:lnTo>
                    <a:pt x="105251" y="257651"/>
                  </a:lnTo>
                  <a:cubicBezTo>
                    <a:pt x="96679" y="258604"/>
                    <a:pt x="91916" y="260509"/>
                    <a:pt x="89059" y="262414"/>
                  </a:cubicBezTo>
                  <a:cubicBezTo>
                    <a:pt x="87154" y="263366"/>
                    <a:pt x="86201" y="266224"/>
                    <a:pt x="86201" y="270034"/>
                  </a:cubicBezTo>
                  <a:cubicBezTo>
                    <a:pt x="86201" y="280511"/>
                    <a:pt x="96679" y="286226"/>
                    <a:pt x="119539" y="286226"/>
                  </a:cubicBezTo>
                  <a:cubicBezTo>
                    <a:pt x="133826" y="286226"/>
                    <a:pt x="144304" y="283369"/>
                    <a:pt x="151924" y="278606"/>
                  </a:cubicBezTo>
                  <a:cubicBezTo>
                    <a:pt x="155734" y="275749"/>
                    <a:pt x="158591" y="271939"/>
                    <a:pt x="158591" y="268129"/>
                  </a:cubicBezTo>
                  <a:moveTo>
                    <a:pt x="993934" y="299561"/>
                  </a:moveTo>
                  <a:cubicBezTo>
                    <a:pt x="991076" y="295751"/>
                    <a:pt x="986314" y="292894"/>
                    <a:pt x="979646" y="292894"/>
                  </a:cubicBezTo>
                  <a:cubicBezTo>
                    <a:pt x="974884" y="292894"/>
                    <a:pt x="971074" y="294799"/>
                    <a:pt x="968216" y="297656"/>
                  </a:cubicBezTo>
                  <a:cubicBezTo>
                    <a:pt x="966311" y="300514"/>
                    <a:pt x="965359" y="302419"/>
                    <a:pt x="965359" y="305276"/>
                  </a:cubicBezTo>
                  <a:cubicBezTo>
                    <a:pt x="965359" y="307181"/>
                    <a:pt x="966311" y="310039"/>
                    <a:pt x="967264" y="311944"/>
                  </a:cubicBezTo>
                  <a:cubicBezTo>
                    <a:pt x="970121" y="315754"/>
                    <a:pt x="974884" y="316706"/>
                    <a:pt x="981551" y="316706"/>
                  </a:cubicBezTo>
                  <a:cubicBezTo>
                    <a:pt x="991076" y="316706"/>
                    <a:pt x="995839" y="312896"/>
                    <a:pt x="995839" y="306229"/>
                  </a:cubicBezTo>
                  <a:cubicBezTo>
                    <a:pt x="996791" y="303371"/>
                    <a:pt x="995839" y="301466"/>
                    <a:pt x="993934" y="299561"/>
                  </a:cubicBezTo>
                  <a:moveTo>
                    <a:pt x="361474" y="332899"/>
                  </a:moveTo>
                  <a:cubicBezTo>
                    <a:pt x="369094" y="332899"/>
                    <a:pt x="375761" y="330041"/>
                    <a:pt x="381476" y="325279"/>
                  </a:cubicBezTo>
                  <a:cubicBezTo>
                    <a:pt x="385286" y="321469"/>
                    <a:pt x="387191" y="317659"/>
                    <a:pt x="387191" y="314801"/>
                  </a:cubicBezTo>
                  <a:cubicBezTo>
                    <a:pt x="387191" y="304324"/>
                    <a:pt x="374809" y="299561"/>
                    <a:pt x="350996" y="299561"/>
                  </a:cubicBezTo>
                  <a:cubicBezTo>
                    <a:pt x="338614" y="299561"/>
                    <a:pt x="332899" y="305276"/>
                    <a:pt x="332899" y="317659"/>
                  </a:cubicBezTo>
                  <a:cubicBezTo>
                    <a:pt x="332899" y="321469"/>
                    <a:pt x="334804" y="324326"/>
                    <a:pt x="337661" y="327184"/>
                  </a:cubicBezTo>
                  <a:cubicBezTo>
                    <a:pt x="340519" y="330041"/>
                    <a:pt x="349091" y="332899"/>
                    <a:pt x="361474" y="332899"/>
                  </a:cubicBezTo>
                  <a:moveTo>
                    <a:pt x="1209199" y="270034"/>
                  </a:moveTo>
                  <a:cubicBezTo>
                    <a:pt x="1202531" y="273844"/>
                    <a:pt x="1199674" y="277654"/>
                    <a:pt x="1199674" y="281464"/>
                  </a:cubicBezTo>
                  <a:cubicBezTo>
                    <a:pt x="1199674" y="290989"/>
                    <a:pt x="1212056" y="295751"/>
                    <a:pt x="1236821" y="295751"/>
                  </a:cubicBezTo>
                  <a:cubicBezTo>
                    <a:pt x="1253014" y="295751"/>
                    <a:pt x="1261586" y="290036"/>
                    <a:pt x="1261586" y="279559"/>
                  </a:cubicBezTo>
                  <a:cubicBezTo>
                    <a:pt x="1261586" y="269081"/>
                    <a:pt x="1252061" y="264319"/>
                    <a:pt x="1234916" y="264319"/>
                  </a:cubicBezTo>
                  <a:cubicBezTo>
                    <a:pt x="1224439" y="264319"/>
                    <a:pt x="1215866" y="266224"/>
                    <a:pt x="1209199" y="270034"/>
                  </a:cubicBezTo>
                  <a:moveTo>
                    <a:pt x="1251109" y="283369"/>
                  </a:moveTo>
                  <a:cubicBezTo>
                    <a:pt x="1251109" y="288131"/>
                    <a:pt x="1248251" y="290989"/>
                    <a:pt x="1243489" y="290989"/>
                  </a:cubicBezTo>
                  <a:cubicBezTo>
                    <a:pt x="1237774" y="290989"/>
                    <a:pt x="1233964" y="289084"/>
                    <a:pt x="1231106" y="285274"/>
                  </a:cubicBezTo>
                  <a:lnTo>
                    <a:pt x="1228249" y="280511"/>
                  </a:lnTo>
                  <a:cubicBezTo>
                    <a:pt x="1228249" y="272891"/>
                    <a:pt x="1232059" y="270034"/>
                    <a:pt x="1238726" y="272891"/>
                  </a:cubicBezTo>
                  <a:cubicBezTo>
                    <a:pt x="1247299" y="273844"/>
                    <a:pt x="1251109" y="277654"/>
                    <a:pt x="1251109" y="283369"/>
                  </a:cubicBezTo>
                  <a:moveTo>
                    <a:pt x="1128236" y="289084"/>
                  </a:moveTo>
                  <a:cubicBezTo>
                    <a:pt x="1128236" y="277654"/>
                    <a:pt x="1121569" y="273844"/>
                    <a:pt x="1107281" y="276701"/>
                  </a:cubicBezTo>
                  <a:cubicBezTo>
                    <a:pt x="1093946" y="276701"/>
                    <a:pt x="1087279" y="281464"/>
                    <a:pt x="1087279" y="290989"/>
                  </a:cubicBezTo>
                  <a:cubicBezTo>
                    <a:pt x="1087279" y="294799"/>
                    <a:pt x="1088231" y="296704"/>
                    <a:pt x="1090136" y="298609"/>
                  </a:cubicBezTo>
                  <a:cubicBezTo>
                    <a:pt x="1093946" y="301466"/>
                    <a:pt x="1100614" y="303371"/>
                    <a:pt x="1112044" y="303371"/>
                  </a:cubicBezTo>
                  <a:cubicBezTo>
                    <a:pt x="1122521" y="304324"/>
                    <a:pt x="1128236" y="298609"/>
                    <a:pt x="1128236" y="289084"/>
                  </a:cubicBezTo>
                  <a:close/>
                </a:path>
              </a:pathLst>
            </a:custGeom>
            <a:solidFill>
              <a:srgbClr val="7B401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4031824" y="6077304"/>
              <a:ext cx="1128021" cy="454136"/>
            </a:xfrm>
            <a:custGeom>
              <a:avLst/>
              <a:gdLst>
                <a:gd name="connsiteX0" fmla="*/ 382429 w 733425"/>
                <a:gd name="connsiteY0" fmla="*/ 292894 h 295275"/>
                <a:gd name="connsiteX1" fmla="*/ 369094 w 733425"/>
                <a:gd name="connsiteY1" fmla="*/ 290036 h 295275"/>
                <a:gd name="connsiteX2" fmla="*/ 363379 w 733425"/>
                <a:gd name="connsiteY2" fmla="*/ 280511 h 295275"/>
                <a:gd name="connsiteX3" fmla="*/ 377666 w 733425"/>
                <a:gd name="connsiteY3" fmla="*/ 270034 h 295275"/>
                <a:gd name="connsiteX4" fmla="*/ 392906 w 733425"/>
                <a:gd name="connsiteY4" fmla="*/ 282416 h 295275"/>
                <a:gd name="connsiteX5" fmla="*/ 382429 w 733425"/>
                <a:gd name="connsiteY5" fmla="*/ 292894 h 295275"/>
                <a:gd name="connsiteX6" fmla="*/ 713899 w 733425"/>
                <a:gd name="connsiteY6" fmla="*/ 284321 h 295275"/>
                <a:gd name="connsiteX7" fmla="*/ 699611 w 733425"/>
                <a:gd name="connsiteY7" fmla="*/ 277654 h 295275"/>
                <a:gd name="connsiteX8" fmla="*/ 696754 w 733425"/>
                <a:gd name="connsiteY8" fmla="*/ 271939 h 295275"/>
                <a:gd name="connsiteX9" fmla="*/ 704374 w 733425"/>
                <a:gd name="connsiteY9" fmla="*/ 260509 h 295275"/>
                <a:gd name="connsiteX10" fmla="*/ 710089 w 733425"/>
                <a:gd name="connsiteY10" fmla="*/ 261461 h 295275"/>
                <a:gd name="connsiteX11" fmla="*/ 722471 w 733425"/>
                <a:gd name="connsiteY11" fmla="*/ 274796 h 295275"/>
                <a:gd name="connsiteX12" fmla="*/ 713899 w 733425"/>
                <a:gd name="connsiteY12" fmla="*/ 284321 h 295275"/>
                <a:gd name="connsiteX13" fmla="*/ 488156 w 733425"/>
                <a:gd name="connsiteY13" fmla="*/ 227171 h 295275"/>
                <a:gd name="connsiteX14" fmla="*/ 432911 w 733425"/>
                <a:gd name="connsiteY14" fmla="*/ 213836 h 295275"/>
                <a:gd name="connsiteX15" fmla="*/ 390049 w 733425"/>
                <a:gd name="connsiteY15" fmla="*/ 201454 h 295275"/>
                <a:gd name="connsiteX16" fmla="*/ 356711 w 733425"/>
                <a:gd name="connsiteY16" fmla="*/ 206216 h 295275"/>
                <a:gd name="connsiteX17" fmla="*/ 312896 w 733425"/>
                <a:gd name="connsiteY17" fmla="*/ 187166 h 295275"/>
                <a:gd name="connsiteX18" fmla="*/ 290989 w 733425"/>
                <a:gd name="connsiteY18" fmla="*/ 170021 h 295275"/>
                <a:gd name="connsiteX19" fmla="*/ 271939 w 733425"/>
                <a:gd name="connsiteY19" fmla="*/ 178594 h 295275"/>
                <a:gd name="connsiteX20" fmla="*/ 267176 w 733425"/>
                <a:gd name="connsiteY20" fmla="*/ 197644 h 295275"/>
                <a:gd name="connsiteX21" fmla="*/ 214789 w 733425"/>
                <a:gd name="connsiteY21" fmla="*/ 227171 h 295275"/>
                <a:gd name="connsiteX22" fmla="*/ 173831 w 733425"/>
                <a:gd name="connsiteY22" fmla="*/ 223361 h 295275"/>
                <a:gd name="connsiteX23" fmla="*/ 101441 w 733425"/>
                <a:gd name="connsiteY23" fmla="*/ 209074 h 295275"/>
                <a:gd name="connsiteX24" fmla="*/ 40481 w 733425"/>
                <a:gd name="connsiteY24" fmla="*/ 211931 h 295275"/>
                <a:gd name="connsiteX25" fmla="*/ 39529 w 733425"/>
                <a:gd name="connsiteY25" fmla="*/ 211931 h 295275"/>
                <a:gd name="connsiteX26" fmla="*/ 7144 w 733425"/>
                <a:gd name="connsiteY26" fmla="*/ 181451 h 295275"/>
                <a:gd name="connsiteX27" fmla="*/ 43339 w 733425"/>
                <a:gd name="connsiteY27" fmla="*/ 99536 h 295275"/>
                <a:gd name="connsiteX28" fmla="*/ 81439 w 733425"/>
                <a:gd name="connsiteY28" fmla="*/ 29051 h 295275"/>
                <a:gd name="connsiteX29" fmla="*/ 82391 w 733425"/>
                <a:gd name="connsiteY29" fmla="*/ 27146 h 295275"/>
                <a:gd name="connsiteX30" fmla="*/ 102394 w 733425"/>
                <a:gd name="connsiteY30" fmla="*/ 30004 h 295275"/>
                <a:gd name="connsiteX31" fmla="*/ 190976 w 733425"/>
                <a:gd name="connsiteY31" fmla="*/ 38576 h 295275"/>
                <a:gd name="connsiteX32" fmla="*/ 230981 w 733425"/>
                <a:gd name="connsiteY32" fmla="*/ 23336 h 295275"/>
                <a:gd name="connsiteX33" fmla="*/ 269081 w 733425"/>
                <a:gd name="connsiteY33" fmla="*/ 7144 h 295275"/>
                <a:gd name="connsiteX34" fmla="*/ 303371 w 733425"/>
                <a:gd name="connsiteY34" fmla="*/ 19526 h 295275"/>
                <a:gd name="connsiteX35" fmla="*/ 342424 w 733425"/>
                <a:gd name="connsiteY35" fmla="*/ 32861 h 295275"/>
                <a:gd name="connsiteX36" fmla="*/ 348139 w 733425"/>
                <a:gd name="connsiteY36" fmla="*/ 32861 h 295275"/>
                <a:gd name="connsiteX37" fmla="*/ 385286 w 733425"/>
                <a:gd name="connsiteY37" fmla="*/ 25241 h 295275"/>
                <a:gd name="connsiteX38" fmla="*/ 406241 w 733425"/>
                <a:gd name="connsiteY38" fmla="*/ 21431 h 295275"/>
                <a:gd name="connsiteX39" fmla="*/ 441484 w 733425"/>
                <a:gd name="connsiteY39" fmla="*/ 31909 h 295275"/>
                <a:gd name="connsiteX40" fmla="*/ 512921 w 733425"/>
                <a:gd name="connsiteY40" fmla="*/ 90011 h 295275"/>
                <a:gd name="connsiteX41" fmla="*/ 625316 w 733425"/>
                <a:gd name="connsiteY41" fmla="*/ 161449 h 295275"/>
                <a:gd name="connsiteX42" fmla="*/ 711994 w 733425"/>
                <a:gd name="connsiteY42" fmla="*/ 189071 h 295275"/>
                <a:gd name="connsiteX43" fmla="*/ 725329 w 733425"/>
                <a:gd name="connsiteY43" fmla="*/ 191929 h 295275"/>
                <a:gd name="connsiteX44" fmla="*/ 731044 w 733425"/>
                <a:gd name="connsiteY44" fmla="*/ 193834 h 295275"/>
                <a:gd name="connsiteX45" fmla="*/ 725329 w 733425"/>
                <a:gd name="connsiteY45" fmla="*/ 195739 h 295275"/>
                <a:gd name="connsiteX46" fmla="*/ 702469 w 733425"/>
                <a:gd name="connsiteY46" fmla="*/ 205264 h 295275"/>
                <a:gd name="connsiteX47" fmla="*/ 636746 w 733425"/>
                <a:gd name="connsiteY47" fmla="*/ 220504 h 295275"/>
                <a:gd name="connsiteX48" fmla="*/ 569119 w 733425"/>
                <a:gd name="connsiteY48" fmla="*/ 193834 h 295275"/>
                <a:gd name="connsiteX49" fmla="*/ 486251 w 733425"/>
                <a:gd name="connsiteY49" fmla="*/ 134779 h 295275"/>
                <a:gd name="connsiteX50" fmla="*/ 475774 w 733425"/>
                <a:gd name="connsiteY50" fmla="*/ 134779 h 295275"/>
                <a:gd name="connsiteX51" fmla="*/ 506254 w 733425"/>
                <a:gd name="connsiteY51" fmla="*/ 180499 h 295275"/>
                <a:gd name="connsiteX52" fmla="*/ 536734 w 733425"/>
                <a:gd name="connsiteY52" fmla="*/ 204311 h 295275"/>
                <a:gd name="connsiteX53" fmla="*/ 537686 w 733425"/>
                <a:gd name="connsiteY53" fmla="*/ 205264 h 295275"/>
                <a:gd name="connsiteX54" fmla="*/ 537686 w 733425"/>
                <a:gd name="connsiteY54" fmla="*/ 206216 h 295275"/>
                <a:gd name="connsiteX55" fmla="*/ 524351 w 733425"/>
                <a:gd name="connsiteY55" fmla="*/ 223361 h 295275"/>
                <a:gd name="connsiteX56" fmla="*/ 488156 w 733425"/>
                <a:gd name="connsiteY56" fmla="*/ 227171 h 295275"/>
                <a:gd name="connsiteX57" fmla="*/ 252889 w 733425"/>
                <a:gd name="connsiteY57" fmla="*/ 102394 h 295275"/>
                <a:gd name="connsiteX58" fmla="*/ 243364 w 733425"/>
                <a:gd name="connsiteY58" fmla="*/ 124301 h 295275"/>
                <a:gd name="connsiteX59" fmla="*/ 247174 w 733425"/>
                <a:gd name="connsiteY59" fmla="*/ 135731 h 295275"/>
                <a:gd name="connsiteX60" fmla="*/ 261461 w 733425"/>
                <a:gd name="connsiteY60" fmla="*/ 147161 h 295275"/>
                <a:gd name="connsiteX61" fmla="*/ 272891 w 733425"/>
                <a:gd name="connsiteY61" fmla="*/ 142399 h 295275"/>
                <a:gd name="connsiteX62" fmla="*/ 275749 w 733425"/>
                <a:gd name="connsiteY62" fmla="*/ 133826 h 295275"/>
                <a:gd name="connsiteX63" fmla="*/ 258604 w 733425"/>
                <a:gd name="connsiteY63" fmla="*/ 103346 h 295275"/>
                <a:gd name="connsiteX64" fmla="*/ 252889 w 733425"/>
                <a:gd name="connsiteY64" fmla="*/ 102394 h 295275"/>
                <a:gd name="connsiteX65" fmla="*/ 456724 w 733425"/>
                <a:gd name="connsiteY65" fmla="*/ 103346 h 295275"/>
                <a:gd name="connsiteX66" fmla="*/ 461486 w 733425"/>
                <a:gd name="connsiteY66" fmla="*/ 98584 h 295275"/>
                <a:gd name="connsiteX67" fmla="*/ 457676 w 733425"/>
                <a:gd name="connsiteY67" fmla="*/ 92869 h 295275"/>
                <a:gd name="connsiteX68" fmla="*/ 454819 w 733425"/>
                <a:gd name="connsiteY68" fmla="*/ 95726 h 295275"/>
                <a:gd name="connsiteX69" fmla="*/ 451961 w 733425"/>
                <a:gd name="connsiteY69" fmla="*/ 97631 h 295275"/>
                <a:gd name="connsiteX70" fmla="*/ 456724 w 733425"/>
                <a:gd name="connsiteY70" fmla="*/ 103346 h 295275"/>
                <a:gd name="connsiteX71" fmla="*/ 233839 w 733425"/>
                <a:gd name="connsiteY71" fmla="*/ 68104 h 295275"/>
                <a:gd name="connsiteX72" fmla="*/ 232886 w 733425"/>
                <a:gd name="connsiteY72" fmla="*/ 73819 h 295275"/>
                <a:gd name="connsiteX73" fmla="*/ 232886 w 733425"/>
                <a:gd name="connsiteY73" fmla="*/ 79534 h 295275"/>
                <a:gd name="connsiteX74" fmla="*/ 238601 w 733425"/>
                <a:gd name="connsiteY74" fmla="*/ 82391 h 295275"/>
                <a:gd name="connsiteX75" fmla="*/ 244316 w 733425"/>
                <a:gd name="connsiteY75" fmla="*/ 73819 h 295275"/>
                <a:gd name="connsiteX76" fmla="*/ 235744 w 733425"/>
                <a:gd name="connsiteY76" fmla="*/ 67151 h 295275"/>
                <a:gd name="connsiteX77" fmla="*/ 233839 w 733425"/>
                <a:gd name="connsiteY77" fmla="*/ 6810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33425" h="295275">
                  <a:moveTo>
                    <a:pt x="382429" y="292894"/>
                  </a:moveTo>
                  <a:cubicBezTo>
                    <a:pt x="377666" y="292894"/>
                    <a:pt x="372904" y="291941"/>
                    <a:pt x="369094" y="290036"/>
                  </a:cubicBezTo>
                  <a:cubicBezTo>
                    <a:pt x="365284" y="288131"/>
                    <a:pt x="363379" y="284321"/>
                    <a:pt x="363379" y="280511"/>
                  </a:cubicBezTo>
                  <a:cubicBezTo>
                    <a:pt x="363379" y="275749"/>
                    <a:pt x="366236" y="270034"/>
                    <a:pt x="377666" y="270034"/>
                  </a:cubicBezTo>
                  <a:cubicBezTo>
                    <a:pt x="390049" y="270034"/>
                    <a:pt x="392906" y="276701"/>
                    <a:pt x="392906" y="282416"/>
                  </a:cubicBezTo>
                  <a:cubicBezTo>
                    <a:pt x="392906" y="289084"/>
                    <a:pt x="389096" y="292894"/>
                    <a:pt x="382429" y="292894"/>
                  </a:cubicBezTo>
                  <a:close/>
                  <a:moveTo>
                    <a:pt x="713899" y="284321"/>
                  </a:moveTo>
                  <a:cubicBezTo>
                    <a:pt x="707231" y="284321"/>
                    <a:pt x="702469" y="282416"/>
                    <a:pt x="699611" y="277654"/>
                  </a:cubicBezTo>
                  <a:lnTo>
                    <a:pt x="696754" y="271939"/>
                  </a:lnTo>
                  <a:cubicBezTo>
                    <a:pt x="696754" y="262414"/>
                    <a:pt x="701516" y="260509"/>
                    <a:pt x="704374" y="260509"/>
                  </a:cubicBezTo>
                  <a:cubicBezTo>
                    <a:pt x="706279" y="260509"/>
                    <a:pt x="708184" y="260509"/>
                    <a:pt x="710089" y="261461"/>
                  </a:cubicBezTo>
                  <a:cubicBezTo>
                    <a:pt x="717709" y="264319"/>
                    <a:pt x="722471" y="268129"/>
                    <a:pt x="722471" y="274796"/>
                  </a:cubicBezTo>
                  <a:cubicBezTo>
                    <a:pt x="723424" y="281464"/>
                    <a:pt x="719614" y="284321"/>
                    <a:pt x="713899" y="284321"/>
                  </a:cubicBezTo>
                  <a:close/>
                  <a:moveTo>
                    <a:pt x="488156" y="227171"/>
                  </a:moveTo>
                  <a:cubicBezTo>
                    <a:pt x="473869" y="227171"/>
                    <a:pt x="455771" y="222409"/>
                    <a:pt x="432911" y="213836"/>
                  </a:cubicBezTo>
                  <a:cubicBezTo>
                    <a:pt x="411004" y="205264"/>
                    <a:pt x="396716" y="201454"/>
                    <a:pt x="390049" y="201454"/>
                  </a:cubicBezTo>
                  <a:cubicBezTo>
                    <a:pt x="371951" y="205264"/>
                    <a:pt x="360521" y="206216"/>
                    <a:pt x="356711" y="206216"/>
                  </a:cubicBezTo>
                  <a:cubicBezTo>
                    <a:pt x="339566" y="206216"/>
                    <a:pt x="325279" y="199549"/>
                    <a:pt x="312896" y="187166"/>
                  </a:cubicBezTo>
                  <a:cubicBezTo>
                    <a:pt x="297656" y="171926"/>
                    <a:pt x="292894" y="170021"/>
                    <a:pt x="290989" y="170021"/>
                  </a:cubicBezTo>
                  <a:cubicBezTo>
                    <a:pt x="281464" y="170021"/>
                    <a:pt x="274796" y="172879"/>
                    <a:pt x="271939" y="178594"/>
                  </a:cubicBezTo>
                  <a:cubicBezTo>
                    <a:pt x="271939" y="179546"/>
                    <a:pt x="270034" y="182404"/>
                    <a:pt x="267176" y="197644"/>
                  </a:cubicBezTo>
                  <a:cubicBezTo>
                    <a:pt x="263366" y="217646"/>
                    <a:pt x="245269" y="227171"/>
                    <a:pt x="214789" y="227171"/>
                  </a:cubicBezTo>
                  <a:cubicBezTo>
                    <a:pt x="194786" y="227171"/>
                    <a:pt x="181451" y="226219"/>
                    <a:pt x="173831" y="223361"/>
                  </a:cubicBezTo>
                  <a:cubicBezTo>
                    <a:pt x="160496" y="218599"/>
                    <a:pt x="135731" y="213836"/>
                    <a:pt x="101441" y="209074"/>
                  </a:cubicBezTo>
                  <a:cubicBezTo>
                    <a:pt x="72866" y="210979"/>
                    <a:pt x="51911" y="211931"/>
                    <a:pt x="40481" y="211931"/>
                  </a:cubicBezTo>
                  <a:lnTo>
                    <a:pt x="39529" y="211931"/>
                  </a:lnTo>
                  <a:cubicBezTo>
                    <a:pt x="17621" y="211931"/>
                    <a:pt x="7144" y="201454"/>
                    <a:pt x="7144" y="181451"/>
                  </a:cubicBezTo>
                  <a:cubicBezTo>
                    <a:pt x="7144" y="161449"/>
                    <a:pt x="19526" y="134779"/>
                    <a:pt x="43339" y="99536"/>
                  </a:cubicBezTo>
                  <a:cubicBezTo>
                    <a:pt x="61436" y="73819"/>
                    <a:pt x="73819" y="50006"/>
                    <a:pt x="81439" y="29051"/>
                  </a:cubicBezTo>
                  <a:lnTo>
                    <a:pt x="82391" y="27146"/>
                  </a:lnTo>
                  <a:cubicBezTo>
                    <a:pt x="82391" y="27146"/>
                    <a:pt x="95726" y="29051"/>
                    <a:pt x="102394" y="30004"/>
                  </a:cubicBezTo>
                  <a:cubicBezTo>
                    <a:pt x="148114" y="35719"/>
                    <a:pt x="177641" y="38576"/>
                    <a:pt x="190976" y="38576"/>
                  </a:cubicBezTo>
                  <a:cubicBezTo>
                    <a:pt x="203359" y="38576"/>
                    <a:pt x="216694" y="33814"/>
                    <a:pt x="230981" y="23336"/>
                  </a:cubicBezTo>
                  <a:cubicBezTo>
                    <a:pt x="246221" y="11906"/>
                    <a:pt x="259556" y="7144"/>
                    <a:pt x="269081" y="7144"/>
                  </a:cubicBezTo>
                  <a:cubicBezTo>
                    <a:pt x="274796" y="7144"/>
                    <a:pt x="286226" y="10954"/>
                    <a:pt x="303371" y="19526"/>
                  </a:cubicBezTo>
                  <a:cubicBezTo>
                    <a:pt x="318611" y="27146"/>
                    <a:pt x="331946" y="31909"/>
                    <a:pt x="342424" y="32861"/>
                  </a:cubicBezTo>
                  <a:cubicBezTo>
                    <a:pt x="344329" y="32861"/>
                    <a:pt x="346234" y="32861"/>
                    <a:pt x="348139" y="32861"/>
                  </a:cubicBezTo>
                  <a:cubicBezTo>
                    <a:pt x="357664" y="32861"/>
                    <a:pt x="370046" y="30004"/>
                    <a:pt x="385286" y="25241"/>
                  </a:cubicBezTo>
                  <a:cubicBezTo>
                    <a:pt x="391954" y="23336"/>
                    <a:pt x="399574" y="21431"/>
                    <a:pt x="406241" y="21431"/>
                  </a:cubicBezTo>
                  <a:cubicBezTo>
                    <a:pt x="417671" y="21431"/>
                    <a:pt x="430054" y="25241"/>
                    <a:pt x="441484" y="31909"/>
                  </a:cubicBezTo>
                  <a:cubicBezTo>
                    <a:pt x="459581" y="42386"/>
                    <a:pt x="483394" y="62389"/>
                    <a:pt x="512921" y="90011"/>
                  </a:cubicBezTo>
                  <a:cubicBezTo>
                    <a:pt x="541496" y="117634"/>
                    <a:pt x="579596" y="141446"/>
                    <a:pt x="625316" y="161449"/>
                  </a:cubicBezTo>
                  <a:lnTo>
                    <a:pt x="711994" y="189071"/>
                  </a:lnTo>
                  <a:cubicBezTo>
                    <a:pt x="716756" y="190024"/>
                    <a:pt x="721519" y="190976"/>
                    <a:pt x="725329" y="191929"/>
                  </a:cubicBezTo>
                  <a:lnTo>
                    <a:pt x="731044" y="193834"/>
                  </a:lnTo>
                  <a:lnTo>
                    <a:pt x="725329" y="195739"/>
                  </a:lnTo>
                  <a:cubicBezTo>
                    <a:pt x="717709" y="198596"/>
                    <a:pt x="710089" y="202406"/>
                    <a:pt x="702469" y="205264"/>
                  </a:cubicBezTo>
                  <a:cubicBezTo>
                    <a:pt x="680561" y="215741"/>
                    <a:pt x="658654" y="220504"/>
                    <a:pt x="636746" y="220504"/>
                  </a:cubicBezTo>
                  <a:cubicBezTo>
                    <a:pt x="612934" y="220504"/>
                    <a:pt x="590074" y="211931"/>
                    <a:pt x="569119" y="193834"/>
                  </a:cubicBezTo>
                  <a:cubicBezTo>
                    <a:pt x="535781" y="166211"/>
                    <a:pt x="508159" y="146209"/>
                    <a:pt x="486251" y="134779"/>
                  </a:cubicBezTo>
                  <a:lnTo>
                    <a:pt x="475774" y="134779"/>
                  </a:lnTo>
                  <a:cubicBezTo>
                    <a:pt x="476726" y="148114"/>
                    <a:pt x="487204" y="163354"/>
                    <a:pt x="506254" y="180499"/>
                  </a:cubicBezTo>
                  <a:cubicBezTo>
                    <a:pt x="516731" y="190024"/>
                    <a:pt x="527209" y="197644"/>
                    <a:pt x="536734" y="204311"/>
                  </a:cubicBezTo>
                  <a:lnTo>
                    <a:pt x="537686" y="205264"/>
                  </a:lnTo>
                  <a:lnTo>
                    <a:pt x="537686" y="206216"/>
                  </a:lnTo>
                  <a:cubicBezTo>
                    <a:pt x="537686" y="214789"/>
                    <a:pt x="532924" y="220504"/>
                    <a:pt x="524351" y="223361"/>
                  </a:cubicBezTo>
                  <a:cubicBezTo>
                    <a:pt x="515779" y="226219"/>
                    <a:pt x="505301" y="227171"/>
                    <a:pt x="488156" y="227171"/>
                  </a:cubicBezTo>
                  <a:close/>
                  <a:moveTo>
                    <a:pt x="252889" y="102394"/>
                  </a:moveTo>
                  <a:cubicBezTo>
                    <a:pt x="247174" y="102394"/>
                    <a:pt x="243364" y="110014"/>
                    <a:pt x="243364" y="124301"/>
                  </a:cubicBezTo>
                  <a:lnTo>
                    <a:pt x="247174" y="135731"/>
                  </a:lnTo>
                  <a:cubicBezTo>
                    <a:pt x="250984" y="143351"/>
                    <a:pt x="255746" y="147161"/>
                    <a:pt x="261461" y="147161"/>
                  </a:cubicBezTo>
                  <a:cubicBezTo>
                    <a:pt x="266224" y="147161"/>
                    <a:pt x="270034" y="145256"/>
                    <a:pt x="272891" y="142399"/>
                  </a:cubicBezTo>
                  <a:cubicBezTo>
                    <a:pt x="274796" y="140494"/>
                    <a:pt x="275749" y="137636"/>
                    <a:pt x="275749" y="133826"/>
                  </a:cubicBezTo>
                  <a:cubicBezTo>
                    <a:pt x="275749" y="118586"/>
                    <a:pt x="270034" y="109061"/>
                    <a:pt x="258604" y="103346"/>
                  </a:cubicBezTo>
                  <a:cubicBezTo>
                    <a:pt x="257651" y="103346"/>
                    <a:pt x="254794" y="102394"/>
                    <a:pt x="252889" y="102394"/>
                  </a:cubicBezTo>
                  <a:close/>
                  <a:moveTo>
                    <a:pt x="456724" y="103346"/>
                  </a:moveTo>
                  <a:cubicBezTo>
                    <a:pt x="458629" y="102394"/>
                    <a:pt x="459581" y="100489"/>
                    <a:pt x="461486" y="98584"/>
                  </a:cubicBezTo>
                  <a:cubicBezTo>
                    <a:pt x="460534" y="97631"/>
                    <a:pt x="459581" y="95726"/>
                    <a:pt x="457676" y="92869"/>
                  </a:cubicBezTo>
                  <a:cubicBezTo>
                    <a:pt x="456724" y="93821"/>
                    <a:pt x="455771" y="94774"/>
                    <a:pt x="454819" y="95726"/>
                  </a:cubicBezTo>
                  <a:cubicBezTo>
                    <a:pt x="453866" y="96679"/>
                    <a:pt x="452914" y="96679"/>
                    <a:pt x="451961" y="97631"/>
                  </a:cubicBezTo>
                  <a:lnTo>
                    <a:pt x="456724" y="103346"/>
                  </a:lnTo>
                  <a:close/>
                  <a:moveTo>
                    <a:pt x="233839" y="68104"/>
                  </a:moveTo>
                  <a:cubicBezTo>
                    <a:pt x="233839" y="70009"/>
                    <a:pt x="232886" y="71914"/>
                    <a:pt x="232886" y="73819"/>
                  </a:cubicBezTo>
                  <a:cubicBezTo>
                    <a:pt x="232886" y="78581"/>
                    <a:pt x="232886" y="79534"/>
                    <a:pt x="232886" y="79534"/>
                  </a:cubicBezTo>
                  <a:cubicBezTo>
                    <a:pt x="232886" y="80486"/>
                    <a:pt x="234791" y="81439"/>
                    <a:pt x="238601" y="82391"/>
                  </a:cubicBezTo>
                  <a:cubicBezTo>
                    <a:pt x="242411" y="80486"/>
                    <a:pt x="244316" y="77629"/>
                    <a:pt x="244316" y="73819"/>
                  </a:cubicBezTo>
                  <a:cubicBezTo>
                    <a:pt x="244316" y="70961"/>
                    <a:pt x="243364" y="67151"/>
                    <a:pt x="235744" y="67151"/>
                  </a:cubicBezTo>
                  <a:cubicBezTo>
                    <a:pt x="234791" y="68104"/>
                    <a:pt x="234791" y="68104"/>
                    <a:pt x="233839" y="68104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4034755" y="6080234"/>
              <a:ext cx="1113371" cy="454136"/>
            </a:xfrm>
            <a:custGeom>
              <a:avLst/>
              <a:gdLst>
                <a:gd name="connsiteX0" fmla="*/ 380524 w 723900"/>
                <a:gd name="connsiteY0" fmla="*/ 289084 h 295275"/>
                <a:gd name="connsiteX1" fmla="*/ 389096 w 723900"/>
                <a:gd name="connsiteY1" fmla="*/ 280511 h 295275"/>
                <a:gd name="connsiteX2" fmla="*/ 376714 w 723900"/>
                <a:gd name="connsiteY2" fmla="*/ 270034 h 295275"/>
                <a:gd name="connsiteX3" fmla="*/ 364331 w 723900"/>
                <a:gd name="connsiteY3" fmla="*/ 278606 h 295275"/>
                <a:gd name="connsiteX4" fmla="*/ 369094 w 723900"/>
                <a:gd name="connsiteY4" fmla="*/ 286226 h 295275"/>
                <a:gd name="connsiteX5" fmla="*/ 380524 w 723900"/>
                <a:gd name="connsiteY5" fmla="*/ 289084 h 295275"/>
                <a:gd name="connsiteX6" fmla="*/ 697706 w 723900"/>
                <a:gd name="connsiteY6" fmla="*/ 202406 h 295275"/>
                <a:gd name="connsiteX7" fmla="*/ 721519 w 723900"/>
                <a:gd name="connsiteY7" fmla="*/ 192881 h 295275"/>
                <a:gd name="connsiteX8" fmla="*/ 708184 w 723900"/>
                <a:gd name="connsiteY8" fmla="*/ 190024 h 295275"/>
                <a:gd name="connsiteX9" fmla="*/ 621506 w 723900"/>
                <a:gd name="connsiteY9" fmla="*/ 162401 h 295275"/>
                <a:gd name="connsiteX10" fmla="*/ 508159 w 723900"/>
                <a:gd name="connsiteY10" fmla="*/ 90964 h 295275"/>
                <a:gd name="connsiteX11" fmla="*/ 436721 w 723900"/>
                <a:gd name="connsiteY11" fmla="*/ 32861 h 295275"/>
                <a:gd name="connsiteX12" fmla="*/ 383381 w 723900"/>
                <a:gd name="connsiteY12" fmla="*/ 26194 h 295275"/>
                <a:gd name="connsiteX13" fmla="*/ 340519 w 723900"/>
                <a:gd name="connsiteY13" fmla="*/ 33814 h 295275"/>
                <a:gd name="connsiteX14" fmla="*/ 300514 w 723900"/>
                <a:gd name="connsiteY14" fmla="*/ 19526 h 295275"/>
                <a:gd name="connsiteX15" fmla="*/ 267176 w 723900"/>
                <a:gd name="connsiteY15" fmla="*/ 7144 h 295275"/>
                <a:gd name="connsiteX16" fmla="*/ 230029 w 723900"/>
                <a:gd name="connsiteY16" fmla="*/ 23336 h 295275"/>
                <a:gd name="connsiteX17" fmla="*/ 189071 w 723900"/>
                <a:gd name="connsiteY17" fmla="*/ 39529 h 295275"/>
                <a:gd name="connsiteX18" fmla="*/ 100489 w 723900"/>
                <a:gd name="connsiteY18" fmla="*/ 30004 h 295275"/>
                <a:gd name="connsiteX19" fmla="*/ 81439 w 723900"/>
                <a:gd name="connsiteY19" fmla="*/ 27146 h 295275"/>
                <a:gd name="connsiteX20" fmla="*/ 43339 w 723900"/>
                <a:gd name="connsiteY20" fmla="*/ 98584 h 295275"/>
                <a:gd name="connsiteX21" fmla="*/ 7144 w 723900"/>
                <a:gd name="connsiteY21" fmla="*/ 178594 h 295275"/>
                <a:gd name="connsiteX22" fmla="*/ 38576 w 723900"/>
                <a:gd name="connsiteY22" fmla="*/ 207169 h 295275"/>
                <a:gd name="connsiteX23" fmla="*/ 100489 w 723900"/>
                <a:gd name="connsiteY23" fmla="*/ 204311 h 295275"/>
                <a:gd name="connsiteX24" fmla="*/ 172879 w 723900"/>
                <a:gd name="connsiteY24" fmla="*/ 218599 h 295275"/>
                <a:gd name="connsiteX25" fmla="*/ 212884 w 723900"/>
                <a:gd name="connsiteY25" fmla="*/ 222409 h 295275"/>
                <a:gd name="connsiteX26" fmla="*/ 263366 w 723900"/>
                <a:gd name="connsiteY26" fmla="*/ 193834 h 295275"/>
                <a:gd name="connsiteX27" fmla="*/ 268129 w 723900"/>
                <a:gd name="connsiteY27" fmla="*/ 174784 h 295275"/>
                <a:gd name="connsiteX28" fmla="*/ 289084 w 723900"/>
                <a:gd name="connsiteY28" fmla="*/ 165259 h 295275"/>
                <a:gd name="connsiteX29" fmla="*/ 312896 w 723900"/>
                <a:gd name="connsiteY29" fmla="*/ 183356 h 295275"/>
                <a:gd name="connsiteX30" fmla="*/ 355759 w 723900"/>
                <a:gd name="connsiteY30" fmla="*/ 201454 h 295275"/>
                <a:gd name="connsiteX31" fmla="*/ 389096 w 723900"/>
                <a:gd name="connsiteY31" fmla="*/ 196691 h 295275"/>
                <a:gd name="connsiteX32" fmla="*/ 431959 w 723900"/>
                <a:gd name="connsiteY32" fmla="*/ 209074 h 295275"/>
                <a:gd name="connsiteX33" fmla="*/ 487204 w 723900"/>
                <a:gd name="connsiteY33" fmla="*/ 222409 h 295275"/>
                <a:gd name="connsiteX34" fmla="*/ 520541 w 723900"/>
                <a:gd name="connsiteY34" fmla="*/ 219551 h 295275"/>
                <a:gd name="connsiteX35" fmla="*/ 532924 w 723900"/>
                <a:gd name="connsiteY35" fmla="*/ 204311 h 295275"/>
                <a:gd name="connsiteX36" fmla="*/ 501491 w 723900"/>
                <a:gd name="connsiteY36" fmla="*/ 180499 h 295275"/>
                <a:gd name="connsiteX37" fmla="*/ 470059 w 723900"/>
                <a:gd name="connsiteY37" fmla="*/ 131921 h 295275"/>
                <a:gd name="connsiteX38" fmla="*/ 483394 w 723900"/>
                <a:gd name="connsiteY38" fmla="*/ 131921 h 295275"/>
                <a:gd name="connsiteX39" fmla="*/ 567214 w 723900"/>
                <a:gd name="connsiteY39" fmla="*/ 190976 h 295275"/>
                <a:gd name="connsiteX40" fmla="*/ 633889 w 723900"/>
                <a:gd name="connsiteY40" fmla="*/ 217646 h 295275"/>
                <a:gd name="connsiteX41" fmla="*/ 697706 w 723900"/>
                <a:gd name="connsiteY41" fmla="*/ 202406 h 295275"/>
                <a:gd name="connsiteX42" fmla="*/ 276701 w 723900"/>
                <a:gd name="connsiteY42" fmla="*/ 132874 h 295275"/>
                <a:gd name="connsiteX43" fmla="*/ 272891 w 723900"/>
                <a:gd name="connsiteY43" fmla="*/ 142399 h 295275"/>
                <a:gd name="connsiteX44" fmla="*/ 259556 w 723900"/>
                <a:gd name="connsiteY44" fmla="*/ 147161 h 295275"/>
                <a:gd name="connsiteX45" fmla="*/ 243364 w 723900"/>
                <a:gd name="connsiteY45" fmla="*/ 134779 h 295275"/>
                <a:gd name="connsiteX46" fmla="*/ 239554 w 723900"/>
                <a:gd name="connsiteY46" fmla="*/ 122396 h 295275"/>
                <a:gd name="connsiteX47" fmla="*/ 258604 w 723900"/>
                <a:gd name="connsiteY47" fmla="*/ 100489 h 295275"/>
                <a:gd name="connsiteX48" fmla="*/ 276701 w 723900"/>
                <a:gd name="connsiteY48" fmla="*/ 132874 h 295275"/>
                <a:gd name="connsiteX49" fmla="*/ 244316 w 723900"/>
                <a:gd name="connsiteY49" fmla="*/ 71914 h 295275"/>
                <a:gd name="connsiteX50" fmla="*/ 236696 w 723900"/>
                <a:gd name="connsiteY50" fmla="*/ 83344 h 295275"/>
                <a:gd name="connsiteX51" fmla="*/ 229076 w 723900"/>
                <a:gd name="connsiteY51" fmla="*/ 78581 h 295275"/>
                <a:gd name="connsiteX52" fmla="*/ 229076 w 723900"/>
                <a:gd name="connsiteY52" fmla="*/ 71914 h 295275"/>
                <a:gd name="connsiteX53" fmla="*/ 230029 w 723900"/>
                <a:gd name="connsiteY53" fmla="*/ 64294 h 295275"/>
                <a:gd name="connsiteX54" fmla="*/ 244316 w 723900"/>
                <a:gd name="connsiteY54" fmla="*/ 71914 h 295275"/>
                <a:gd name="connsiteX55" fmla="*/ 453866 w 723900"/>
                <a:gd name="connsiteY55" fmla="*/ 88106 h 295275"/>
                <a:gd name="connsiteX56" fmla="*/ 461486 w 723900"/>
                <a:gd name="connsiteY56" fmla="*/ 97631 h 295275"/>
                <a:gd name="connsiteX57" fmla="*/ 453866 w 723900"/>
                <a:gd name="connsiteY57" fmla="*/ 105251 h 295275"/>
                <a:gd name="connsiteX58" fmla="*/ 446246 w 723900"/>
                <a:gd name="connsiteY58" fmla="*/ 97631 h 295275"/>
                <a:gd name="connsiteX59" fmla="*/ 450056 w 723900"/>
                <a:gd name="connsiteY59" fmla="*/ 93821 h 295275"/>
                <a:gd name="connsiteX60" fmla="*/ 453866 w 723900"/>
                <a:gd name="connsiteY60" fmla="*/ 88106 h 295275"/>
                <a:gd name="connsiteX61" fmla="*/ 711994 w 723900"/>
                <a:gd name="connsiteY61" fmla="*/ 280511 h 295275"/>
                <a:gd name="connsiteX62" fmla="*/ 719614 w 723900"/>
                <a:gd name="connsiteY62" fmla="*/ 272891 h 295275"/>
                <a:gd name="connsiteX63" fmla="*/ 708184 w 723900"/>
                <a:gd name="connsiteY63" fmla="*/ 261461 h 295275"/>
                <a:gd name="connsiteX64" fmla="*/ 697706 w 723900"/>
                <a:gd name="connsiteY64" fmla="*/ 269081 h 295275"/>
                <a:gd name="connsiteX65" fmla="*/ 700564 w 723900"/>
                <a:gd name="connsiteY65" fmla="*/ 273844 h 295275"/>
                <a:gd name="connsiteX66" fmla="*/ 711994 w 723900"/>
                <a:gd name="connsiteY66" fmla="*/ 28051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23900" h="295275">
                  <a:moveTo>
                    <a:pt x="380524" y="289084"/>
                  </a:moveTo>
                  <a:cubicBezTo>
                    <a:pt x="386239" y="289084"/>
                    <a:pt x="389096" y="286226"/>
                    <a:pt x="389096" y="280511"/>
                  </a:cubicBezTo>
                  <a:cubicBezTo>
                    <a:pt x="389096" y="273844"/>
                    <a:pt x="385286" y="270034"/>
                    <a:pt x="376714" y="270034"/>
                  </a:cubicBezTo>
                  <a:cubicBezTo>
                    <a:pt x="368141" y="270034"/>
                    <a:pt x="364331" y="272891"/>
                    <a:pt x="364331" y="278606"/>
                  </a:cubicBezTo>
                  <a:cubicBezTo>
                    <a:pt x="364331" y="281464"/>
                    <a:pt x="366236" y="284321"/>
                    <a:pt x="369094" y="286226"/>
                  </a:cubicBezTo>
                  <a:cubicBezTo>
                    <a:pt x="371951" y="288131"/>
                    <a:pt x="375761" y="289084"/>
                    <a:pt x="380524" y="289084"/>
                  </a:cubicBezTo>
                  <a:moveTo>
                    <a:pt x="697706" y="202406"/>
                  </a:moveTo>
                  <a:cubicBezTo>
                    <a:pt x="705326" y="198596"/>
                    <a:pt x="712946" y="195739"/>
                    <a:pt x="721519" y="192881"/>
                  </a:cubicBezTo>
                  <a:cubicBezTo>
                    <a:pt x="717709" y="191929"/>
                    <a:pt x="712946" y="190976"/>
                    <a:pt x="708184" y="190024"/>
                  </a:cubicBezTo>
                  <a:lnTo>
                    <a:pt x="621506" y="162401"/>
                  </a:lnTo>
                  <a:cubicBezTo>
                    <a:pt x="575786" y="143351"/>
                    <a:pt x="537686" y="119539"/>
                    <a:pt x="508159" y="90964"/>
                  </a:cubicBezTo>
                  <a:cubicBezTo>
                    <a:pt x="478631" y="62389"/>
                    <a:pt x="454819" y="43339"/>
                    <a:pt x="436721" y="32861"/>
                  </a:cubicBezTo>
                  <a:cubicBezTo>
                    <a:pt x="419576" y="22384"/>
                    <a:pt x="401479" y="20479"/>
                    <a:pt x="383381" y="26194"/>
                  </a:cubicBezTo>
                  <a:cubicBezTo>
                    <a:pt x="365284" y="31909"/>
                    <a:pt x="350044" y="34766"/>
                    <a:pt x="340519" y="33814"/>
                  </a:cubicBezTo>
                  <a:cubicBezTo>
                    <a:pt x="330041" y="31909"/>
                    <a:pt x="316706" y="27146"/>
                    <a:pt x="300514" y="19526"/>
                  </a:cubicBezTo>
                  <a:cubicBezTo>
                    <a:pt x="284321" y="11906"/>
                    <a:pt x="272891" y="7144"/>
                    <a:pt x="267176" y="7144"/>
                  </a:cubicBezTo>
                  <a:cubicBezTo>
                    <a:pt x="257651" y="7144"/>
                    <a:pt x="245269" y="12859"/>
                    <a:pt x="230029" y="23336"/>
                  </a:cubicBezTo>
                  <a:cubicBezTo>
                    <a:pt x="214789" y="33814"/>
                    <a:pt x="201454" y="39529"/>
                    <a:pt x="189071" y="39529"/>
                  </a:cubicBezTo>
                  <a:cubicBezTo>
                    <a:pt x="175736" y="39529"/>
                    <a:pt x="146209" y="36671"/>
                    <a:pt x="100489" y="30004"/>
                  </a:cubicBezTo>
                  <a:cubicBezTo>
                    <a:pt x="93821" y="29051"/>
                    <a:pt x="88106" y="28099"/>
                    <a:pt x="81439" y="27146"/>
                  </a:cubicBezTo>
                  <a:cubicBezTo>
                    <a:pt x="73819" y="48101"/>
                    <a:pt x="61436" y="71914"/>
                    <a:pt x="43339" y="98584"/>
                  </a:cubicBezTo>
                  <a:cubicBezTo>
                    <a:pt x="19526" y="132874"/>
                    <a:pt x="7144" y="159544"/>
                    <a:pt x="7144" y="178594"/>
                  </a:cubicBezTo>
                  <a:cubicBezTo>
                    <a:pt x="7144" y="197644"/>
                    <a:pt x="17621" y="207169"/>
                    <a:pt x="38576" y="207169"/>
                  </a:cubicBezTo>
                  <a:cubicBezTo>
                    <a:pt x="50959" y="207169"/>
                    <a:pt x="70961" y="206216"/>
                    <a:pt x="100489" y="204311"/>
                  </a:cubicBezTo>
                  <a:cubicBezTo>
                    <a:pt x="135731" y="209074"/>
                    <a:pt x="159544" y="213836"/>
                    <a:pt x="172879" y="218599"/>
                  </a:cubicBezTo>
                  <a:cubicBezTo>
                    <a:pt x="180499" y="221456"/>
                    <a:pt x="193834" y="222409"/>
                    <a:pt x="212884" y="222409"/>
                  </a:cubicBezTo>
                  <a:cubicBezTo>
                    <a:pt x="242411" y="222409"/>
                    <a:pt x="259556" y="212884"/>
                    <a:pt x="263366" y="193834"/>
                  </a:cubicBezTo>
                  <a:cubicBezTo>
                    <a:pt x="265271" y="182404"/>
                    <a:pt x="267176" y="175736"/>
                    <a:pt x="268129" y="174784"/>
                  </a:cubicBezTo>
                  <a:cubicBezTo>
                    <a:pt x="271939" y="169069"/>
                    <a:pt x="278606" y="165259"/>
                    <a:pt x="289084" y="165259"/>
                  </a:cubicBezTo>
                  <a:cubicBezTo>
                    <a:pt x="292894" y="165259"/>
                    <a:pt x="300514" y="170974"/>
                    <a:pt x="312896" y="183356"/>
                  </a:cubicBezTo>
                  <a:cubicBezTo>
                    <a:pt x="324326" y="195739"/>
                    <a:pt x="338614" y="201454"/>
                    <a:pt x="355759" y="201454"/>
                  </a:cubicBezTo>
                  <a:cubicBezTo>
                    <a:pt x="359569" y="201454"/>
                    <a:pt x="370999" y="199549"/>
                    <a:pt x="389096" y="196691"/>
                  </a:cubicBezTo>
                  <a:cubicBezTo>
                    <a:pt x="395764" y="196691"/>
                    <a:pt x="410051" y="201454"/>
                    <a:pt x="431959" y="209074"/>
                  </a:cubicBezTo>
                  <a:cubicBezTo>
                    <a:pt x="454819" y="217646"/>
                    <a:pt x="472916" y="222409"/>
                    <a:pt x="487204" y="222409"/>
                  </a:cubicBezTo>
                  <a:cubicBezTo>
                    <a:pt x="503396" y="222409"/>
                    <a:pt x="514826" y="221456"/>
                    <a:pt x="520541" y="219551"/>
                  </a:cubicBezTo>
                  <a:cubicBezTo>
                    <a:pt x="529114" y="217646"/>
                    <a:pt x="532924" y="211931"/>
                    <a:pt x="532924" y="204311"/>
                  </a:cubicBezTo>
                  <a:cubicBezTo>
                    <a:pt x="522446" y="197644"/>
                    <a:pt x="512921" y="189071"/>
                    <a:pt x="501491" y="180499"/>
                  </a:cubicBezTo>
                  <a:cubicBezTo>
                    <a:pt x="480536" y="162401"/>
                    <a:pt x="470059" y="146209"/>
                    <a:pt x="470059" y="131921"/>
                  </a:cubicBezTo>
                  <a:lnTo>
                    <a:pt x="483394" y="131921"/>
                  </a:lnTo>
                  <a:cubicBezTo>
                    <a:pt x="505301" y="143351"/>
                    <a:pt x="532924" y="162401"/>
                    <a:pt x="567214" y="190976"/>
                  </a:cubicBezTo>
                  <a:cubicBezTo>
                    <a:pt x="588169" y="208121"/>
                    <a:pt x="611029" y="217646"/>
                    <a:pt x="633889" y="217646"/>
                  </a:cubicBezTo>
                  <a:cubicBezTo>
                    <a:pt x="653891" y="218599"/>
                    <a:pt x="675799" y="212884"/>
                    <a:pt x="697706" y="202406"/>
                  </a:cubicBezTo>
                  <a:moveTo>
                    <a:pt x="276701" y="132874"/>
                  </a:moveTo>
                  <a:cubicBezTo>
                    <a:pt x="276701" y="136684"/>
                    <a:pt x="275749" y="139541"/>
                    <a:pt x="272891" y="142399"/>
                  </a:cubicBezTo>
                  <a:cubicBezTo>
                    <a:pt x="270034" y="146209"/>
                    <a:pt x="265271" y="147161"/>
                    <a:pt x="259556" y="147161"/>
                  </a:cubicBezTo>
                  <a:cubicBezTo>
                    <a:pt x="252889" y="147161"/>
                    <a:pt x="247174" y="142399"/>
                    <a:pt x="243364" y="134779"/>
                  </a:cubicBezTo>
                  <a:lnTo>
                    <a:pt x="239554" y="122396"/>
                  </a:lnTo>
                  <a:cubicBezTo>
                    <a:pt x="239554" y="102394"/>
                    <a:pt x="245269" y="95726"/>
                    <a:pt x="258604" y="100489"/>
                  </a:cubicBezTo>
                  <a:cubicBezTo>
                    <a:pt x="270986" y="107156"/>
                    <a:pt x="276701" y="117634"/>
                    <a:pt x="276701" y="132874"/>
                  </a:cubicBezTo>
                  <a:moveTo>
                    <a:pt x="244316" y="71914"/>
                  </a:moveTo>
                  <a:cubicBezTo>
                    <a:pt x="244316" y="77629"/>
                    <a:pt x="241459" y="81439"/>
                    <a:pt x="236696" y="83344"/>
                  </a:cubicBezTo>
                  <a:cubicBezTo>
                    <a:pt x="232886" y="82391"/>
                    <a:pt x="230981" y="80486"/>
                    <a:pt x="229076" y="78581"/>
                  </a:cubicBezTo>
                  <a:cubicBezTo>
                    <a:pt x="229076" y="77629"/>
                    <a:pt x="229076" y="75724"/>
                    <a:pt x="229076" y="71914"/>
                  </a:cubicBezTo>
                  <a:cubicBezTo>
                    <a:pt x="229076" y="69056"/>
                    <a:pt x="229076" y="67151"/>
                    <a:pt x="230029" y="64294"/>
                  </a:cubicBezTo>
                  <a:cubicBezTo>
                    <a:pt x="239554" y="63341"/>
                    <a:pt x="244316" y="66199"/>
                    <a:pt x="244316" y="71914"/>
                  </a:cubicBezTo>
                  <a:moveTo>
                    <a:pt x="453866" y="88106"/>
                  </a:moveTo>
                  <a:cubicBezTo>
                    <a:pt x="457676" y="91916"/>
                    <a:pt x="459581" y="94774"/>
                    <a:pt x="461486" y="97631"/>
                  </a:cubicBezTo>
                  <a:cubicBezTo>
                    <a:pt x="459581" y="101441"/>
                    <a:pt x="456724" y="103346"/>
                    <a:pt x="453866" y="105251"/>
                  </a:cubicBezTo>
                  <a:lnTo>
                    <a:pt x="446246" y="97631"/>
                  </a:lnTo>
                  <a:cubicBezTo>
                    <a:pt x="446246" y="96679"/>
                    <a:pt x="447199" y="95726"/>
                    <a:pt x="450056" y="93821"/>
                  </a:cubicBezTo>
                  <a:cubicBezTo>
                    <a:pt x="452914" y="91916"/>
                    <a:pt x="453866" y="90011"/>
                    <a:pt x="453866" y="88106"/>
                  </a:cubicBezTo>
                  <a:moveTo>
                    <a:pt x="711994" y="280511"/>
                  </a:moveTo>
                  <a:cubicBezTo>
                    <a:pt x="716756" y="280511"/>
                    <a:pt x="719614" y="277654"/>
                    <a:pt x="719614" y="272891"/>
                  </a:cubicBezTo>
                  <a:cubicBezTo>
                    <a:pt x="719614" y="267176"/>
                    <a:pt x="715804" y="263366"/>
                    <a:pt x="708184" y="261461"/>
                  </a:cubicBezTo>
                  <a:cubicBezTo>
                    <a:pt x="700564" y="258604"/>
                    <a:pt x="697706" y="261461"/>
                    <a:pt x="697706" y="269081"/>
                  </a:cubicBezTo>
                  <a:lnTo>
                    <a:pt x="700564" y="273844"/>
                  </a:lnTo>
                  <a:cubicBezTo>
                    <a:pt x="702469" y="278606"/>
                    <a:pt x="706279" y="280511"/>
                    <a:pt x="711994" y="280511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3256859" y="6058259"/>
              <a:ext cx="1948399" cy="454136"/>
            </a:xfrm>
            <a:custGeom>
              <a:avLst/>
              <a:gdLst>
                <a:gd name="connsiteX0" fmla="*/ 1224439 w 1266825"/>
                <a:gd name="connsiteY0" fmla="*/ 215741 h 295275"/>
                <a:gd name="connsiteX1" fmla="*/ 1211104 w 1266825"/>
                <a:gd name="connsiteY1" fmla="*/ 212884 h 295275"/>
                <a:gd name="connsiteX2" fmla="*/ 1210151 w 1266825"/>
                <a:gd name="connsiteY2" fmla="*/ 212884 h 295275"/>
                <a:gd name="connsiteX3" fmla="*/ 1210151 w 1266825"/>
                <a:gd name="connsiteY3" fmla="*/ 212884 h 295275"/>
                <a:gd name="connsiteX4" fmla="*/ 1123474 w 1266825"/>
                <a:gd name="connsiteY4" fmla="*/ 185261 h 295275"/>
                <a:gd name="connsiteX5" fmla="*/ 1123474 w 1266825"/>
                <a:gd name="connsiteY5" fmla="*/ 185261 h 295275"/>
                <a:gd name="connsiteX6" fmla="*/ 1122521 w 1266825"/>
                <a:gd name="connsiteY6" fmla="*/ 185261 h 295275"/>
                <a:gd name="connsiteX7" fmla="*/ 1087279 w 1266825"/>
                <a:gd name="connsiteY7" fmla="*/ 169069 h 295275"/>
                <a:gd name="connsiteX8" fmla="*/ 1053941 w 1266825"/>
                <a:gd name="connsiteY8" fmla="*/ 149066 h 295275"/>
                <a:gd name="connsiteX9" fmla="*/ 1037749 w 1266825"/>
                <a:gd name="connsiteY9" fmla="*/ 137636 h 295275"/>
                <a:gd name="connsiteX10" fmla="*/ 1022509 w 1266825"/>
                <a:gd name="connsiteY10" fmla="*/ 125254 h 295275"/>
                <a:gd name="connsiteX11" fmla="*/ 1008221 w 1266825"/>
                <a:gd name="connsiteY11" fmla="*/ 111919 h 295275"/>
                <a:gd name="connsiteX12" fmla="*/ 994886 w 1266825"/>
                <a:gd name="connsiteY12" fmla="*/ 99536 h 295275"/>
                <a:gd name="connsiteX13" fmla="*/ 967264 w 1266825"/>
                <a:gd name="connsiteY13" fmla="*/ 74771 h 295275"/>
                <a:gd name="connsiteX14" fmla="*/ 952976 w 1266825"/>
                <a:gd name="connsiteY14" fmla="*/ 63341 h 295275"/>
                <a:gd name="connsiteX15" fmla="*/ 937736 w 1266825"/>
                <a:gd name="connsiteY15" fmla="*/ 53816 h 295275"/>
                <a:gd name="connsiteX16" fmla="*/ 922496 w 1266825"/>
                <a:gd name="connsiteY16" fmla="*/ 47149 h 295275"/>
                <a:gd name="connsiteX17" fmla="*/ 906304 w 1266825"/>
                <a:gd name="connsiteY17" fmla="*/ 45244 h 295275"/>
                <a:gd name="connsiteX18" fmla="*/ 870109 w 1266825"/>
                <a:gd name="connsiteY18" fmla="*/ 53816 h 295275"/>
                <a:gd name="connsiteX19" fmla="*/ 859631 w 1266825"/>
                <a:gd name="connsiteY19" fmla="*/ 55721 h 295275"/>
                <a:gd name="connsiteX20" fmla="*/ 849154 w 1266825"/>
                <a:gd name="connsiteY20" fmla="*/ 55721 h 295275"/>
                <a:gd name="connsiteX21" fmla="*/ 846296 w 1266825"/>
                <a:gd name="connsiteY21" fmla="*/ 55721 h 295275"/>
                <a:gd name="connsiteX22" fmla="*/ 845344 w 1266825"/>
                <a:gd name="connsiteY22" fmla="*/ 55721 h 295275"/>
                <a:gd name="connsiteX23" fmla="*/ 845344 w 1266825"/>
                <a:gd name="connsiteY23" fmla="*/ 55721 h 295275"/>
                <a:gd name="connsiteX24" fmla="*/ 844391 w 1266825"/>
                <a:gd name="connsiteY24" fmla="*/ 55721 h 295275"/>
                <a:gd name="connsiteX25" fmla="*/ 843439 w 1266825"/>
                <a:gd name="connsiteY25" fmla="*/ 55721 h 295275"/>
                <a:gd name="connsiteX26" fmla="*/ 838676 w 1266825"/>
                <a:gd name="connsiteY26" fmla="*/ 54769 h 295275"/>
                <a:gd name="connsiteX27" fmla="*/ 829151 w 1266825"/>
                <a:gd name="connsiteY27" fmla="*/ 51911 h 295275"/>
                <a:gd name="connsiteX28" fmla="*/ 792956 w 1266825"/>
                <a:gd name="connsiteY28" fmla="*/ 36671 h 295275"/>
                <a:gd name="connsiteX29" fmla="*/ 776764 w 1266825"/>
                <a:gd name="connsiteY29" fmla="*/ 30956 h 295275"/>
                <a:gd name="connsiteX30" fmla="*/ 773906 w 1266825"/>
                <a:gd name="connsiteY30" fmla="*/ 30956 h 295275"/>
                <a:gd name="connsiteX31" fmla="*/ 773906 w 1266825"/>
                <a:gd name="connsiteY31" fmla="*/ 30956 h 295275"/>
                <a:gd name="connsiteX32" fmla="*/ 774859 w 1266825"/>
                <a:gd name="connsiteY32" fmla="*/ 30956 h 295275"/>
                <a:gd name="connsiteX33" fmla="*/ 773906 w 1266825"/>
                <a:gd name="connsiteY33" fmla="*/ 30956 h 295275"/>
                <a:gd name="connsiteX34" fmla="*/ 772954 w 1266825"/>
                <a:gd name="connsiteY34" fmla="*/ 30956 h 295275"/>
                <a:gd name="connsiteX35" fmla="*/ 771049 w 1266825"/>
                <a:gd name="connsiteY35" fmla="*/ 30956 h 295275"/>
                <a:gd name="connsiteX36" fmla="*/ 763429 w 1266825"/>
                <a:gd name="connsiteY36" fmla="*/ 32861 h 295275"/>
                <a:gd name="connsiteX37" fmla="*/ 755809 w 1266825"/>
                <a:gd name="connsiteY37" fmla="*/ 36671 h 295275"/>
                <a:gd name="connsiteX38" fmla="*/ 748189 w 1266825"/>
                <a:gd name="connsiteY38" fmla="*/ 41434 h 295275"/>
                <a:gd name="connsiteX39" fmla="*/ 740569 w 1266825"/>
                <a:gd name="connsiteY39" fmla="*/ 46196 h 295275"/>
                <a:gd name="connsiteX40" fmla="*/ 732949 w 1266825"/>
                <a:gd name="connsiteY40" fmla="*/ 50959 h 295275"/>
                <a:gd name="connsiteX41" fmla="*/ 691991 w 1266825"/>
                <a:gd name="connsiteY41" fmla="*/ 61436 h 295275"/>
                <a:gd name="connsiteX42" fmla="*/ 653891 w 1266825"/>
                <a:gd name="connsiteY42" fmla="*/ 58579 h 295275"/>
                <a:gd name="connsiteX43" fmla="*/ 578644 w 1266825"/>
                <a:gd name="connsiteY43" fmla="*/ 49054 h 295275"/>
                <a:gd name="connsiteX44" fmla="*/ 540544 w 1266825"/>
                <a:gd name="connsiteY44" fmla="*/ 45244 h 295275"/>
                <a:gd name="connsiteX45" fmla="*/ 521494 w 1266825"/>
                <a:gd name="connsiteY45" fmla="*/ 44291 h 295275"/>
                <a:gd name="connsiteX46" fmla="*/ 511969 w 1266825"/>
                <a:gd name="connsiteY46" fmla="*/ 43339 h 295275"/>
                <a:gd name="connsiteX47" fmla="*/ 507206 w 1266825"/>
                <a:gd name="connsiteY47" fmla="*/ 43339 h 295275"/>
                <a:gd name="connsiteX48" fmla="*/ 505301 w 1266825"/>
                <a:gd name="connsiteY48" fmla="*/ 43339 h 295275"/>
                <a:gd name="connsiteX49" fmla="*/ 504349 w 1266825"/>
                <a:gd name="connsiteY49" fmla="*/ 43339 h 295275"/>
                <a:gd name="connsiteX50" fmla="*/ 504349 w 1266825"/>
                <a:gd name="connsiteY50" fmla="*/ 43339 h 295275"/>
                <a:gd name="connsiteX51" fmla="*/ 503396 w 1266825"/>
                <a:gd name="connsiteY51" fmla="*/ 43339 h 295275"/>
                <a:gd name="connsiteX52" fmla="*/ 502444 w 1266825"/>
                <a:gd name="connsiteY52" fmla="*/ 43339 h 295275"/>
                <a:gd name="connsiteX53" fmla="*/ 464344 w 1266825"/>
                <a:gd name="connsiteY53" fmla="*/ 35719 h 295275"/>
                <a:gd name="connsiteX54" fmla="*/ 427196 w 1266825"/>
                <a:gd name="connsiteY54" fmla="*/ 27146 h 295275"/>
                <a:gd name="connsiteX55" fmla="*/ 359569 w 1266825"/>
                <a:gd name="connsiteY55" fmla="*/ 29051 h 295275"/>
                <a:gd name="connsiteX56" fmla="*/ 352901 w 1266825"/>
                <a:gd name="connsiteY56" fmla="*/ 34766 h 295275"/>
                <a:gd name="connsiteX57" fmla="*/ 345281 w 1266825"/>
                <a:gd name="connsiteY57" fmla="*/ 40481 h 295275"/>
                <a:gd name="connsiteX58" fmla="*/ 330041 w 1266825"/>
                <a:gd name="connsiteY58" fmla="*/ 51911 h 295275"/>
                <a:gd name="connsiteX59" fmla="*/ 297656 w 1266825"/>
                <a:gd name="connsiteY59" fmla="*/ 72866 h 295275"/>
                <a:gd name="connsiteX60" fmla="*/ 265271 w 1266825"/>
                <a:gd name="connsiteY60" fmla="*/ 92869 h 295275"/>
                <a:gd name="connsiteX61" fmla="*/ 233839 w 1266825"/>
                <a:gd name="connsiteY61" fmla="*/ 113824 h 295275"/>
                <a:gd name="connsiteX62" fmla="*/ 200501 w 1266825"/>
                <a:gd name="connsiteY62" fmla="*/ 133826 h 295275"/>
                <a:gd name="connsiteX63" fmla="*/ 166211 w 1266825"/>
                <a:gd name="connsiteY63" fmla="*/ 150971 h 295275"/>
                <a:gd name="connsiteX64" fmla="*/ 96679 w 1266825"/>
                <a:gd name="connsiteY64" fmla="*/ 182404 h 295275"/>
                <a:gd name="connsiteX65" fmla="*/ 26194 w 1266825"/>
                <a:gd name="connsiteY65" fmla="*/ 211931 h 295275"/>
                <a:gd name="connsiteX66" fmla="*/ 27146 w 1266825"/>
                <a:gd name="connsiteY66" fmla="*/ 210979 h 295275"/>
                <a:gd name="connsiteX67" fmla="*/ 27146 w 1266825"/>
                <a:gd name="connsiteY67" fmla="*/ 210979 h 295275"/>
                <a:gd name="connsiteX68" fmla="*/ 27146 w 1266825"/>
                <a:gd name="connsiteY68" fmla="*/ 210979 h 295275"/>
                <a:gd name="connsiteX69" fmla="*/ 20479 w 1266825"/>
                <a:gd name="connsiteY69" fmla="*/ 223361 h 295275"/>
                <a:gd name="connsiteX70" fmla="*/ 34766 w 1266825"/>
                <a:gd name="connsiteY70" fmla="*/ 232886 h 295275"/>
                <a:gd name="connsiteX71" fmla="*/ 44291 w 1266825"/>
                <a:gd name="connsiteY71" fmla="*/ 235744 h 295275"/>
                <a:gd name="connsiteX72" fmla="*/ 53816 w 1266825"/>
                <a:gd name="connsiteY72" fmla="*/ 237649 h 295275"/>
                <a:gd name="connsiteX73" fmla="*/ 73819 w 1266825"/>
                <a:gd name="connsiteY73" fmla="*/ 238601 h 295275"/>
                <a:gd name="connsiteX74" fmla="*/ 114776 w 1266825"/>
                <a:gd name="connsiteY74" fmla="*/ 230981 h 295275"/>
                <a:gd name="connsiteX75" fmla="*/ 157639 w 1266825"/>
                <a:gd name="connsiteY75" fmla="*/ 227171 h 295275"/>
                <a:gd name="connsiteX76" fmla="*/ 240506 w 1266825"/>
                <a:gd name="connsiteY76" fmla="*/ 249079 h 295275"/>
                <a:gd name="connsiteX77" fmla="*/ 279559 w 1266825"/>
                <a:gd name="connsiteY77" fmla="*/ 265271 h 295275"/>
                <a:gd name="connsiteX78" fmla="*/ 319564 w 1266825"/>
                <a:gd name="connsiteY78" fmla="*/ 277654 h 295275"/>
                <a:gd name="connsiteX79" fmla="*/ 339566 w 1266825"/>
                <a:gd name="connsiteY79" fmla="*/ 282416 h 295275"/>
                <a:gd name="connsiteX80" fmla="*/ 350044 w 1266825"/>
                <a:gd name="connsiteY80" fmla="*/ 284321 h 295275"/>
                <a:gd name="connsiteX81" fmla="*/ 360521 w 1266825"/>
                <a:gd name="connsiteY81" fmla="*/ 285274 h 295275"/>
                <a:gd name="connsiteX82" fmla="*/ 381476 w 1266825"/>
                <a:gd name="connsiteY82" fmla="*/ 286226 h 295275"/>
                <a:gd name="connsiteX83" fmla="*/ 401479 w 1266825"/>
                <a:gd name="connsiteY83" fmla="*/ 283369 h 295275"/>
                <a:gd name="connsiteX84" fmla="*/ 481489 w 1266825"/>
                <a:gd name="connsiteY84" fmla="*/ 261461 h 295275"/>
                <a:gd name="connsiteX85" fmla="*/ 501491 w 1266825"/>
                <a:gd name="connsiteY85" fmla="*/ 253841 h 295275"/>
                <a:gd name="connsiteX86" fmla="*/ 506254 w 1266825"/>
                <a:gd name="connsiteY86" fmla="*/ 251936 h 295275"/>
                <a:gd name="connsiteX87" fmla="*/ 511969 w 1266825"/>
                <a:gd name="connsiteY87" fmla="*/ 250984 h 295275"/>
                <a:gd name="connsiteX88" fmla="*/ 522446 w 1266825"/>
                <a:gd name="connsiteY88" fmla="*/ 248126 h 295275"/>
                <a:gd name="connsiteX89" fmla="*/ 544354 w 1266825"/>
                <a:gd name="connsiteY89" fmla="*/ 246221 h 295275"/>
                <a:gd name="connsiteX90" fmla="*/ 566261 w 1266825"/>
                <a:gd name="connsiteY90" fmla="*/ 247174 h 295275"/>
                <a:gd name="connsiteX91" fmla="*/ 650081 w 1266825"/>
                <a:gd name="connsiteY91" fmla="*/ 253841 h 295275"/>
                <a:gd name="connsiteX92" fmla="*/ 733901 w 1266825"/>
                <a:gd name="connsiteY92" fmla="*/ 261461 h 295275"/>
                <a:gd name="connsiteX93" fmla="*/ 816769 w 1266825"/>
                <a:gd name="connsiteY93" fmla="*/ 254794 h 295275"/>
                <a:gd name="connsiteX94" fmla="*/ 837724 w 1266825"/>
                <a:gd name="connsiteY94" fmla="*/ 250984 h 295275"/>
                <a:gd name="connsiteX95" fmla="*/ 848201 w 1266825"/>
                <a:gd name="connsiteY95" fmla="*/ 249079 h 295275"/>
                <a:gd name="connsiteX96" fmla="*/ 858679 w 1266825"/>
                <a:gd name="connsiteY96" fmla="*/ 246221 h 295275"/>
                <a:gd name="connsiteX97" fmla="*/ 878681 w 1266825"/>
                <a:gd name="connsiteY97" fmla="*/ 241459 h 295275"/>
                <a:gd name="connsiteX98" fmla="*/ 899636 w 1266825"/>
                <a:gd name="connsiteY98" fmla="*/ 236696 h 295275"/>
                <a:gd name="connsiteX99" fmla="*/ 922496 w 1266825"/>
                <a:gd name="connsiteY99" fmla="*/ 236696 h 295275"/>
                <a:gd name="connsiteX100" fmla="*/ 943451 w 1266825"/>
                <a:gd name="connsiteY100" fmla="*/ 241459 h 295275"/>
                <a:gd name="connsiteX101" fmla="*/ 984409 w 1266825"/>
                <a:gd name="connsiteY101" fmla="*/ 250984 h 295275"/>
                <a:gd name="connsiteX102" fmla="*/ 1025366 w 1266825"/>
                <a:gd name="connsiteY102" fmla="*/ 259556 h 295275"/>
                <a:gd name="connsiteX103" fmla="*/ 1057751 w 1266825"/>
                <a:gd name="connsiteY103" fmla="*/ 251936 h 295275"/>
                <a:gd name="connsiteX104" fmla="*/ 1061561 w 1266825"/>
                <a:gd name="connsiteY104" fmla="*/ 248126 h 295275"/>
                <a:gd name="connsiteX105" fmla="*/ 1068229 w 1266825"/>
                <a:gd name="connsiteY105" fmla="*/ 244316 h 295275"/>
                <a:gd name="connsiteX106" fmla="*/ 1080611 w 1266825"/>
                <a:gd name="connsiteY106" fmla="*/ 241459 h 295275"/>
                <a:gd name="connsiteX107" fmla="*/ 1103471 w 1266825"/>
                <a:gd name="connsiteY107" fmla="*/ 243364 h 295275"/>
                <a:gd name="connsiteX108" fmla="*/ 1143476 w 1266825"/>
                <a:gd name="connsiteY108" fmla="*/ 250984 h 295275"/>
                <a:gd name="connsiteX109" fmla="*/ 1151096 w 1266825"/>
                <a:gd name="connsiteY109" fmla="*/ 250031 h 295275"/>
                <a:gd name="connsiteX110" fmla="*/ 1152049 w 1266825"/>
                <a:gd name="connsiteY110" fmla="*/ 250031 h 295275"/>
                <a:gd name="connsiteX111" fmla="*/ 1152049 w 1266825"/>
                <a:gd name="connsiteY111" fmla="*/ 250031 h 295275"/>
                <a:gd name="connsiteX112" fmla="*/ 1153001 w 1266825"/>
                <a:gd name="connsiteY112" fmla="*/ 250031 h 295275"/>
                <a:gd name="connsiteX113" fmla="*/ 1153954 w 1266825"/>
                <a:gd name="connsiteY113" fmla="*/ 250031 h 295275"/>
                <a:gd name="connsiteX114" fmla="*/ 1156811 w 1266825"/>
                <a:gd name="connsiteY114" fmla="*/ 249079 h 295275"/>
                <a:gd name="connsiteX115" fmla="*/ 1162526 w 1266825"/>
                <a:gd name="connsiteY115" fmla="*/ 247174 h 295275"/>
                <a:gd name="connsiteX116" fmla="*/ 1168241 w 1266825"/>
                <a:gd name="connsiteY116" fmla="*/ 246221 h 295275"/>
                <a:gd name="connsiteX117" fmla="*/ 1173956 w 1266825"/>
                <a:gd name="connsiteY117" fmla="*/ 245269 h 295275"/>
                <a:gd name="connsiteX118" fmla="*/ 1185386 w 1266825"/>
                <a:gd name="connsiteY118" fmla="*/ 244316 h 295275"/>
                <a:gd name="connsiteX119" fmla="*/ 1206341 w 1266825"/>
                <a:gd name="connsiteY119" fmla="*/ 241459 h 295275"/>
                <a:gd name="connsiteX120" fmla="*/ 1226344 w 1266825"/>
                <a:gd name="connsiteY120" fmla="*/ 237649 h 295275"/>
                <a:gd name="connsiteX121" fmla="*/ 1235869 w 1266825"/>
                <a:gd name="connsiteY121" fmla="*/ 235744 h 295275"/>
                <a:gd name="connsiteX122" fmla="*/ 1245394 w 1266825"/>
                <a:gd name="connsiteY122" fmla="*/ 232886 h 295275"/>
                <a:gd name="connsiteX123" fmla="*/ 1253014 w 1266825"/>
                <a:gd name="connsiteY123" fmla="*/ 229076 h 295275"/>
                <a:gd name="connsiteX124" fmla="*/ 1256824 w 1266825"/>
                <a:gd name="connsiteY124" fmla="*/ 226219 h 295275"/>
                <a:gd name="connsiteX125" fmla="*/ 1256824 w 1266825"/>
                <a:gd name="connsiteY125" fmla="*/ 226219 h 295275"/>
                <a:gd name="connsiteX126" fmla="*/ 1256824 w 1266825"/>
                <a:gd name="connsiteY126" fmla="*/ 226219 h 295275"/>
                <a:gd name="connsiteX127" fmla="*/ 1256824 w 1266825"/>
                <a:gd name="connsiteY127" fmla="*/ 228124 h 295275"/>
                <a:gd name="connsiteX128" fmla="*/ 1256824 w 1266825"/>
                <a:gd name="connsiteY128" fmla="*/ 227171 h 295275"/>
                <a:gd name="connsiteX129" fmla="*/ 1256824 w 1266825"/>
                <a:gd name="connsiteY129" fmla="*/ 226219 h 295275"/>
                <a:gd name="connsiteX130" fmla="*/ 1257776 w 1266825"/>
                <a:gd name="connsiteY130" fmla="*/ 228124 h 295275"/>
                <a:gd name="connsiteX131" fmla="*/ 1256824 w 1266825"/>
                <a:gd name="connsiteY131" fmla="*/ 227171 h 295275"/>
                <a:gd name="connsiteX132" fmla="*/ 1249204 w 1266825"/>
                <a:gd name="connsiteY132" fmla="*/ 223361 h 295275"/>
                <a:gd name="connsiteX133" fmla="*/ 1224439 w 1266825"/>
                <a:gd name="connsiteY133" fmla="*/ 215741 h 295275"/>
                <a:gd name="connsiteX134" fmla="*/ 1224439 w 1266825"/>
                <a:gd name="connsiteY134" fmla="*/ 215741 h 295275"/>
                <a:gd name="connsiteX135" fmla="*/ 1228249 w 1266825"/>
                <a:gd name="connsiteY135" fmla="*/ 198596 h 295275"/>
                <a:gd name="connsiteX136" fmla="*/ 1228249 w 1266825"/>
                <a:gd name="connsiteY136" fmla="*/ 198596 h 295275"/>
                <a:gd name="connsiteX137" fmla="*/ 1250156 w 1266825"/>
                <a:gd name="connsiteY137" fmla="*/ 205264 h 295275"/>
                <a:gd name="connsiteX138" fmla="*/ 1261586 w 1266825"/>
                <a:gd name="connsiteY138" fmla="*/ 210979 h 295275"/>
                <a:gd name="connsiteX139" fmla="*/ 1264444 w 1266825"/>
                <a:gd name="connsiteY139" fmla="*/ 213836 h 295275"/>
                <a:gd name="connsiteX140" fmla="*/ 1268254 w 1266825"/>
                <a:gd name="connsiteY140" fmla="*/ 219551 h 295275"/>
                <a:gd name="connsiteX141" fmla="*/ 1268254 w 1266825"/>
                <a:gd name="connsiteY141" fmla="*/ 220504 h 295275"/>
                <a:gd name="connsiteX142" fmla="*/ 1268254 w 1266825"/>
                <a:gd name="connsiteY142" fmla="*/ 221456 h 295275"/>
                <a:gd name="connsiteX143" fmla="*/ 1268254 w 1266825"/>
                <a:gd name="connsiteY143" fmla="*/ 223361 h 295275"/>
                <a:gd name="connsiteX144" fmla="*/ 1268254 w 1266825"/>
                <a:gd name="connsiteY144" fmla="*/ 224314 h 295275"/>
                <a:gd name="connsiteX145" fmla="*/ 1267301 w 1266825"/>
                <a:gd name="connsiteY145" fmla="*/ 229076 h 295275"/>
                <a:gd name="connsiteX146" fmla="*/ 1256824 w 1266825"/>
                <a:gd name="connsiteY146" fmla="*/ 240506 h 295275"/>
                <a:gd name="connsiteX147" fmla="*/ 1245394 w 1266825"/>
                <a:gd name="connsiteY147" fmla="*/ 246221 h 295275"/>
                <a:gd name="connsiteX148" fmla="*/ 1234916 w 1266825"/>
                <a:gd name="connsiteY148" fmla="*/ 250031 h 295275"/>
                <a:gd name="connsiteX149" fmla="*/ 1223486 w 1266825"/>
                <a:gd name="connsiteY149" fmla="*/ 252889 h 295275"/>
                <a:gd name="connsiteX150" fmla="*/ 1201579 w 1266825"/>
                <a:gd name="connsiteY150" fmla="*/ 256699 h 295275"/>
                <a:gd name="connsiteX151" fmla="*/ 1180624 w 1266825"/>
                <a:gd name="connsiteY151" fmla="*/ 258604 h 295275"/>
                <a:gd name="connsiteX152" fmla="*/ 1171099 w 1266825"/>
                <a:gd name="connsiteY152" fmla="*/ 259556 h 295275"/>
                <a:gd name="connsiteX153" fmla="*/ 1166336 w 1266825"/>
                <a:gd name="connsiteY153" fmla="*/ 260509 h 295275"/>
                <a:gd name="connsiteX154" fmla="*/ 1162526 w 1266825"/>
                <a:gd name="connsiteY154" fmla="*/ 261461 h 295275"/>
                <a:gd name="connsiteX155" fmla="*/ 1157764 w 1266825"/>
                <a:gd name="connsiteY155" fmla="*/ 262414 h 295275"/>
                <a:gd name="connsiteX156" fmla="*/ 1152049 w 1266825"/>
                <a:gd name="connsiteY156" fmla="*/ 264319 h 295275"/>
                <a:gd name="connsiteX157" fmla="*/ 1138714 w 1266825"/>
                <a:gd name="connsiteY157" fmla="*/ 265271 h 295275"/>
                <a:gd name="connsiteX158" fmla="*/ 1096804 w 1266825"/>
                <a:gd name="connsiteY158" fmla="*/ 255746 h 295275"/>
                <a:gd name="connsiteX159" fmla="*/ 1063466 w 1266825"/>
                <a:gd name="connsiteY159" fmla="*/ 259556 h 295275"/>
                <a:gd name="connsiteX160" fmla="*/ 1063466 w 1266825"/>
                <a:gd name="connsiteY160" fmla="*/ 259556 h 295275"/>
                <a:gd name="connsiteX161" fmla="*/ 1063466 w 1266825"/>
                <a:gd name="connsiteY161" fmla="*/ 259556 h 295275"/>
                <a:gd name="connsiteX162" fmla="*/ 1062514 w 1266825"/>
                <a:gd name="connsiteY162" fmla="*/ 260509 h 295275"/>
                <a:gd name="connsiteX163" fmla="*/ 1061561 w 1266825"/>
                <a:gd name="connsiteY163" fmla="*/ 261461 h 295275"/>
                <a:gd name="connsiteX164" fmla="*/ 1059656 w 1266825"/>
                <a:gd name="connsiteY164" fmla="*/ 263366 h 295275"/>
                <a:gd name="connsiteX165" fmla="*/ 1053941 w 1266825"/>
                <a:gd name="connsiteY165" fmla="*/ 267176 h 295275"/>
                <a:gd name="connsiteX166" fmla="*/ 1041559 w 1266825"/>
                <a:gd name="connsiteY166" fmla="*/ 271939 h 295275"/>
                <a:gd name="connsiteX167" fmla="*/ 1029176 w 1266825"/>
                <a:gd name="connsiteY167" fmla="*/ 271939 h 295275"/>
                <a:gd name="connsiteX168" fmla="*/ 1023461 w 1266825"/>
                <a:gd name="connsiteY168" fmla="*/ 270986 h 295275"/>
                <a:gd name="connsiteX169" fmla="*/ 1017746 w 1266825"/>
                <a:gd name="connsiteY169" fmla="*/ 270034 h 295275"/>
                <a:gd name="connsiteX170" fmla="*/ 976789 w 1266825"/>
                <a:gd name="connsiteY170" fmla="*/ 260509 h 295275"/>
                <a:gd name="connsiteX171" fmla="*/ 935831 w 1266825"/>
                <a:gd name="connsiteY171" fmla="*/ 250984 h 295275"/>
                <a:gd name="connsiteX172" fmla="*/ 915829 w 1266825"/>
                <a:gd name="connsiteY172" fmla="*/ 246221 h 295275"/>
                <a:gd name="connsiteX173" fmla="*/ 896779 w 1266825"/>
                <a:gd name="connsiteY173" fmla="*/ 246221 h 295275"/>
                <a:gd name="connsiteX174" fmla="*/ 876776 w 1266825"/>
                <a:gd name="connsiteY174" fmla="*/ 250984 h 295275"/>
                <a:gd name="connsiteX175" fmla="*/ 855821 w 1266825"/>
                <a:gd name="connsiteY175" fmla="*/ 255746 h 295275"/>
                <a:gd name="connsiteX176" fmla="*/ 845344 w 1266825"/>
                <a:gd name="connsiteY176" fmla="*/ 258604 h 295275"/>
                <a:gd name="connsiteX177" fmla="*/ 834866 w 1266825"/>
                <a:gd name="connsiteY177" fmla="*/ 260509 h 295275"/>
                <a:gd name="connsiteX178" fmla="*/ 813911 w 1266825"/>
                <a:gd name="connsiteY178" fmla="*/ 264319 h 295275"/>
                <a:gd name="connsiteX179" fmla="*/ 729139 w 1266825"/>
                <a:gd name="connsiteY179" fmla="*/ 270986 h 295275"/>
                <a:gd name="connsiteX180" fmla="*/ 645319 w 1266825"/>
                <a:gd name="connsiteY180" fmla="*/ 263366 h 295275"/>
                <a:gd name="connsiteX181" fmla="*/ 561499 w 1266825"/>
                <a:gd name="connsiteY181" fmla="*/ 255746 h 295275"/>
                <a:gd name="connsiteX182" fmla="*/ 541496 w 1266825"/>
                <a:gd name="connsiteY182" fmla="*/ 254794 h 295275"/>
                <a:gd name="connsiteX183" fmla="*/ 521494 w 1266825"/>
                <a:gd name="connsiteY183" fmla="*/ 256699 h 295275"/>
                <a:gd name="connsiteX184" fmla="*/ 511969 w 1266825"/>
                <a:gd name="connsiteY184" fmla="*/ 258604 h 295275"/>
                <a:gd name="connsiteX185" fmla="*/ 507206 w 1266825"/>
                <a:gd name="connsiteY185" fmla="*/ 259556 h 295275"/>
                <a:gd name="connsiteX186" fmla="*/ 502444 w 1266825"/>
                <a:gd name="connsiteY186" fmla="*/ 261461 h 295275"/>
                <a:gd name="connsiteX187" fmla="*/ 482441 w 1266825"/>
                <a:gd name="connsiteY187" fmla="*/ 269081 h 295275"/>
                <a:gd name="connsiteX188" fmla="*/ 400526 w 1266825"/>
                <a:gd name="connsiteY188" fmla="*/ 290989 h 295275"/>
                <a:gd name="connsiteX189" fmla="*/ 378619 w 1266825"/>
                <a:gd name="connsiteY189" fmla="*/ 293846 h 295275"/>
                <a:gd name="connsiteX190" fmla="*/ 356711 w 1266825"/>
                <a:gd name="connsiteY190" fmla="*/ 292894 h 295275"/>
                <a:gd name="connsiteX191" fmla="*/ 346234 w 1266825"/>
                <a:gd name="connsiteY191" fmla="*/ 291941 h 295275"/>
                <a:gd name="connsiteX192" fmla="*/ 335756 w 1266825"/>
                <a:gd name="connsiteY192" fmla="*/ 290036 h 295275"/>
                <a:gd name="connsiteX193" fmla="*/ 314801 w 1266825"/>
                <a:gd name="connsiteY193" fmla="*/ 285274 h 295275"/>
                <a:gd name="connsiteX194" fmla="*/ 273844 w 1266825"/>
                <a:gd name="connsiteY194" fmla="*/ 271939 h 295275"/>
                <a:gd name="connsiteX195" fmla="*/ 234791 w 1266825"/>
                <a:gd name="connsiteY195" fmla="*/ 255746 h 295275"/>
                <a:gd name="connsiteX196" fmla="*/ 154781 w 1266825"/>
                <a:gd name="connsiteY196" fmla="*/ 234791 h 295275"/>
                <a:gd name="connsiteX197" fmla="*/ 113824 w 1266825"/>
                <a:gd name="connsiteY197" fmla="*/ 238601 h 295275"/>
                <a:gd name="connsiteX198" fmla="*/ 71914 w 1266825"/>
                <a:gd name="connsiteY198" fmla="*/ 246221 h 295275"/>
                <a:gd name="connsiteX199" fmla="*/ 50006 w 1266825"/>
                <a:gd name="connsiteY199" fmla="*/ 246221 h 295275"/>
                <a:gd name="connsiteX200" fmla="*/ 38576 w 1266825"/>
                <a:gd name="connsiteY200" fmla="*/ 244316 h 295275"/>
                <a:gd name="connsiteX201" fmla="*/ 28099 w 1266825"/>
                <a:gd name="connsiteY201" fmla="*/ 241459 h 295275"/>
                <a:gd name="connsiteX202" fmla="*/ 9049 w 1266825"/>
                <a:gd name="connsiteY202" fmla="*/ 227171 h 295275"/>
                <a:gd name="connsiteX203" fmla="*/ 7144 w 1266825"/>
                <a:gd name="connsiteY203" fmla="*/ 219551 h 295275"/>
                <a:gd name="connsiteX204" fmla="*/ 9049 w 1266825"/>
                <a:gd name="connsiteY204" fmla="*/ 212884 h 295275"/>
                <a:gd name="connsiteX205" fmla="*/ 17621 w 1266825"/>
                <a:gd name="connsiteY205" fmla="*/ 204311 h 295275"/>
                <a:gd name="connsiteX206" fmla="*/ 17621 w 1266825"/>
                <a:gd name="connsiteY206" fmla="*/ 204311 h 295275"/>
                <a:gd name="connsiteX207" fmla="*/ 17621 w 1266825"/>
                <a:gd name="connsiteY207" fmla="*/ 204311 h 295275"/>
                <a:gd name="connsiteX208" fmla="*/ 18574 w 1266825"/>
                <a:gd name="connsiteY208" fmla="*/ 203359 h 295275"/>
                <a:gd name="connsiteX209" fmla="*/ 18574 w 1266825"/>
                <a:gd name="connsiteY209" fmla="*/ 203359 h 295275"/>
                <a:gd name="connsiteX210" fmla="*/ 88106 w 1266825"/>
                <a:gd name="connsiteY210" fmla="*/ 173831 h 295275"/>
                <a:gd name="connsiteX211" fmla="*/ 156686 w 1266825"/>
                <a:gd name="connsiteY211" fmla="*/ 142399 h 295275"/>
                <a:gd name="connsiteX212" fmla="*/ 190024 w 1266825"/>
                <a:gd name="connsiteY212" fmla="*/ 125254 h 295275"/>
                <a:gd name="connsiteX213" fmla="*/ 222409 w 1266825"/>
                <a:gd name="connsiteY213" fmla="*/ 105251 h 295275"/>
                <a:gd name="connsiteX214" fmla="*/ 253841 w 1266825"/>
                <a:gd name="connsiteY214" fmla="*/ 83344 h 295275"/>
                <a:gd name="connsiteX215" fmla="*/ 286226 w 1266825"/>
                <a:gd name="connsiteY215" fmla="*/ 63341 h 295275"/>
                <a:gd name="connsiteX216" fmla="*/ 317659 w 1266825"/>
                <a:gd name="connsiteY216" fmla="*/ 43339 h 295275"/>
                <a:gd name="connsiteX217" fmla="*/ 332899 w 1266825"/>
                <a:gd name="connsiteY217" fmla="*/ 31909 h 295275"/>
                <a:gd name="connsiteX218" fmla="*/ 339566 w 1266825"/>
                <a:gd name="connsiteY218" fmla="*/ 26194 h 295275"/>
                <a:gd name="connsiteX219" fmla="*/ 347186 w 1266825"/>
                <a:gd name="connsiteY219" fmla="*/ 19526 h 295275"/>
                <a:gd name="connsiteX220" fmla="*/ 366236 w 1266825"/>
                <a:gd name="connsiteY220" fmla="*/ 9049 h 295275"/>
                <a:gd name="connsiteX221" fmla="*/ 375761 w 1266825"/>
                <a:gd name="connsiteY221" fmla="*/ 7144 h 295275"/>
                <a:gd name="connsiteX222" fmla="*/ 376714 w 1266825"/>
                <a:gd name="connsiteY222" fmla="*/ 7144 h 295275"/>
                <a:gd name="connsiteX223" fmla="*/ 376714 w 1266825"/>
                <a:gd name="connsiteY223" fmla="*/ 7144 h 295275"/>
                <a:gd name="connsiteX224" fmla="*/ 377666 w 1266825"/>
                <a:gd name="connsiteY224" fmla="*/ 7144 h 295275"/>
                <a:gd name="connsiteX225" fmla="*/ 378619 w 1266825"/>
                <a:gd name="connsiteY225" fmla="*/ 7144 h 295275"/>
                <a:gd name="connsiteX226" fmla="*/ 381476 w 1266825"/>
                <a:gd name="connsiteY226" fmla="*/ 7144 h 295275"/>
                <a:gd name="connsiteX227" fmla="*/ 386239 w 1266825"/>
                <a:gd name="connsiteY227" fmla="*/ 7144 h 295275"/>
                <a:gd name="connsiteX228" fmla="*/ 424339 w 1266825"/>
                <a:gd name="connsiteY228" fmla="*/ 13811 h 295275"/>
                <a:gd name="connsiteX229" fmla="*/ 461486 w 1266825"/>
                <a:gd name="connsiteY229" fmla="*/ 21431 h 295275"/>
                <a:gd name="connsiteX230" fmla="*/ 498634 w 1266825"/>
                <a:gd name="connsiteY230" fmla="*/ 28099 h 295275"/>
                <a:gd name="connsiteX231" fmla="*/ 499586 w 1266825"/>
                <a:gd name="connsiteY231" fmla="*/ 28099 h 295275"/>
                <a:gd name="connsiteX232" fmla="*/ 500539 w 1266825"/>
                <a:gd name="connsiteY232" fmla="*/ 28099 h 295275"/>
                <a:gd name="connsiteX233" fmla="*/ 500539 w 1266825"/>
                <a:gd name="connsiteY233" fmla="*/ 28099 h 295275"/>
                <a:gd name="connsiteX234" fmla="*/ 500539 w 1266825"/>
                <a:gd name="connsiteY234" fmla="*/ 28099 h 295275"/>
                <a:gd name="connsiteX235" fmla="*/ 503396 w 1266825"/>
                <a:gd name="connsiteY235" fmla="*/ 28099 h 295275"/>
                <a:gd name="connsiteX236" fmla="*/ 508159 w 1266825"/>
                <a:gd name="connsiteY236" fmla="*/ 28099 h 295275"/>
                <a:gd name="connsiteX237" fmla="*/ 517684 w 1266825"/>
                <a:gd name="connsiteY237" fmla="*/ 28099 h 295275"/>
                <a:gd name="connsiteX238" fmla="*/ 536734 w 1266825"/>
                <a:gd name="connsiteY238" fmla="*/ 29051 h 295275"/>
                <a:gd name="connsiteX239" fmla="*/ 574834 w 1266825"/>
                <a:gd name="connsiteY239" fmla="*/ 32861 h 295275"/>
                <a:gd name="connsiteX240" fmla="*/ 650081 w 1266825"/>
                <a:gd name="connsiteY240" fmla="*/ 41434 h 295275"/>
                <a:gd name="connsiteX241" fmla="*/ 688181 w 1266825"/>
                <a:gd name="connsiteY241" fmla="*/ 44291 h 295275"/>
                <a:gd name="connsiteX242" fmla="*/ 719614 w 1266825"/>
                <a:gd name="connsiteY242" fmla="*/ 35719 h 295275"/>
                <a:gd name="connsiteX243" fmla="*/ 727234 w 1266825"/>
                <a:gd name="connsiteY243" fmla="*/ 30956 h 295275"/>
                <a:gd name="connsiteX244" fmla="*/ 734854 w 1266825"/>
                <a:gd name="connsiteY244" fmla="*/ 26194 h 295275"/>
                <a:gd name="connsiteX245" fmla="*/ 743426 w 1266825"/>
                <a:gd name="connsiteY245" fmla="*/ 21431 h 295275"/>
                <a:gd name="connsiteX246" fmla="*/ 752951 w 1266825"/>
                <a:gd name="connsiteY246" fmla="*/ 16669 h 295275"/>
                <a:gd name="connsiteX247" fmla="*/ 763429 w 1266825"/>
                <a:gd name="connsiteY247" fmla="*/ 13811 h 295275"/>
                <a:gd name="connsiteX248" fmla="*/ 765334 w 1266825"/>
                <a:gd name="connsiteY248" fmla="*/ 13811 h 295275"/>
                <a:gd name="connsiteX249" fmla="*/ 766286 w 1266825"/>
                <a:gd name="connsiteY249" fmla="*/ 13811 h 295275"/>
                <a:gd name="connsiteX250" fmla="*/ 767239 w 1266825"/>
                <a:gd name="connsiteY250" fmla="*/ 13811 h 295275"/>
                <a:gd name="connsiteX251" fmla="*/ 768191 w 1266825"/>
                <a:gd name="connsiteY251" fmla="*/ 13811 h 295275"/>
                <a:gd name="connsiteX252" fmla="*/ 768191 w 1266825"/>
                <a:gd name="connsiteY252" fmla="*/ 13811 h 295275"/>
                <a:gd name="connsiteX253" fmla="*/ 774859 w 1266825"/>
                <a:gd name="connsiteY253" fmla="*/ 14764 h 295275"/>
                <a:gd name="connsiteX254" fmla="*/ 793909 w 1266825"/>
                <a:gd name="connsiteY254" fmla="*/ 21431 h 295275"/>
                <a:gd name="connsiteX255" fmla="*/ 861536 w 1266825"/>
                <a:gd name="connsiteY255" fmla="*/ 37624 h 295275"/>
                <a:gd name="connsiteX256" fmla="*/ 870109 w 1266825"/>
                <a:gd name="connsiteY256" fmla="*/ 35719 h 295275"/>
                <a:gd name="connsiteX257" fmla="*/ 879634 w 1266825"/>
                <a:gd name="connsiteY257" fmla="*/ 32861 h 295275"/>
                <a:gd name="connsiteX258" fmla="*/ 889159 w 1266825"/>
                <a:gd name="connsiteY258" fmla="*/ 30004 h 295275"/>
                <a:gd name="connsiteX259" fmla="*/ 899636 w 1266825"/>
                <a:gd name="connsiteY259" fmla="*/ 28099 h 295275"/>
                <a:gd name="connsiteX260" fmla="*/ 921544 w 1266825"/>
                <a:gd name="connsiteY260" fmla="*/ 30004 h 295275"/>
                <a:gd name="connsiteX261" fmla="*/ 941546 w 1266825"/>
                <a:gd name="connsiteY261" fmla="*/ 37624 h 295275"/>
                <a:gd name="connsiteX262" fmla="*/ 958691 w 1266825"/>
                <a:gd name="connsiteY262" fmla="*/ 48101 h 295275"/>
                <a:gd name="connsiteX263" fmla="*/ 973931 w 1266825"/>
                <a:gd name="connsiteY263" fmla="*/ 59531 h 295275"/>
                <a:gd name="connsiteX264" fmla="*/ 1003459 w 1266825"/>
                <a:gd name="connsiteY264" fmla="*/ 85249 h 295275"/>
                <a:gd name="connsiteX265" fmla="*/ 1017746 w 1266825"/>
                <a:gd name="connsiteY265" fmla="*/ 98584 h 295275"/>
                <a:gd name="connsiteX266" fmla="*/ 1032034 w 1266825"/>
                <a:gd name="connsiteY266" fmla="*/ 110966 h 295275"/>
                <a:gd name="connsiteX267" fmla="*/ 1061561 w 1266825"/>
                <a:gd name="connsiteY267" fmla="*/ 132874 h 295275"/>
                <a:gd name="connsiteX268" fmla="*/ 1092994 w 1266825"/>
                <a:gd name="connsiteY268" fmla="*/ 151924 h 295275"/>
                <a:gd name="connsiteX269" fmla="*/ 1126331 w 1266825"/>
                <a:gd name="connsiteY269" fmla="*/ 168116 h 295275"/>
                <a:gd name="connsiteX270" fmla="*/ 1125379 w 1266825"/>
                <a:gd name="connsiteY270" fmla="*/ 168116 h 295275"/>
                <a:gd name="connsiteX271" fmla="*/ 1212056 w 1266825"/>
                <a:gd name="connsiteY271" fmla="*/ 195739 h 295275"/>
                <a:gd name="connsiteX272" fmla="*/ 1211104 w 1266825"/>
                <a:gd name="connsiteY272" fmla="*/ 195739 h 295275"/>
                <a:gd name="connsiteX273" fmla="*/ 1228249 w 1266825"/>
                <a:gd name="connsiteY273" fmla="*/ 198596 h 295275"/>
                <a:gd name="connsiteX274" fmla="*/ 1228249 w 1266825"/>
                <a:gd name="connsiteY274" fmla="*/ 198596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1266825" h="295275">
                  <a:moveTo>
                    <a:pt x="1224439" y="215741"/>
                  </a:moveTo>
                  <a:lnTo>
                    <a:pt x="1211104" y="212884"/>
                  </a:lnTo>
                  <a:lnTo>
                    <a:pt x="1210151" y="212884"/>
                  </a:lnTo>
                  <a:lnTo>
                    <a:pt x="1210151" y="212884"/>
                  </a:lnTo>
                  <a:lnTo>
                    <a:pt x="1123474" y="185261"/>
                  </a:lnTo>
                  <a:lnTo>
                    <a:pt x="1123474" y="185261"/>
                  </a:lnTo>
                  <a:lnTo>
                    <a:pt x="1122521" y="185261"/>
                  </a:lnTo>
                  <a:cubicBezTo>
                    <a:pt x="1111091" y="179546"/>
                    <a:pt x="1098709" y="174784"/>
                    <a:pt x="1087279" y="169069"/>
                  </a:cubicBezTo>
                  <a:cubicBezTo>
                    <a:pt x="1075849" y="162401"/>
                    <a:pt x="1064419" y="156686"/>
                    <a:pt x="1053941" y="149066"/>
                  </a:cubicBezTo>
                  <a:lnTo>
                    <a:pt x="1037749" y="137636"/>
                  </a:lnTo>
                  <a:cubicBezTo>
                    <a:pt x="1032034" y="133826"/>
                    <a:pt x="1027271" y="130016"/>
                    <a:pt x="1022509" y="125254"/>
                  </a:cubicBezTo>
                  <a:lnTo>
                    <a:pt x="1008221" y="111919"/>
                  </a:lnTo>
                  <a:lnTo>
                    <a:pt x="994886" y="99536"/>
                  </a:lnTo>
                  <a:cubicBezTo>
                    <a:pt x="985361" y="90964"/>
                    <a:pt x="975836" y="83344"/>
                    <a:pt x="967264" y="74771"/>
                  </a:cubicBezTo>
                  <a:lnTo>
                    <a:pt x="952976" y="63341"/>
                  </a:lnTo>
                  <a:cubicBezTo>
                    <a:pt x="948214" y="60484"/>
                    <a:pt x="942499" y="56674"/>
                    <a:pt x="937736" y="53816"/>
                  </a:cubicBezTo>
                  <a:cubicBezTo>
                    <a:pt x="932021" y="50006"/>
                    <a:pt x="928211" y="49054"/>
                    <a:pt x="922496" y="47149"/>
                  </a:cubicBezTo>
                  <a:cubicBezTo>
                    <a:pt x="916781" y="46196"/>
                    <a:pt x="912019" y="45244"/>
                    <a:pt x="906304" y="45244"/>
                  </a:cubicBezTo>
                  <a:cubicBezTo>
                    <a:pt x="895826" y="45244"/>
                    <a:pt x="884396" y="50959"/>
                    <a:pt x="870109" y="53816"/>
                  </a:cubicBezTo>
                  <a:cubicBezTo>
                    <a:pt x="867251" y="54769"/>
                    <a:pt x="863441" y="54769"/>
                    <a:pt x="859631" y="55721"/>
                  </a:cubicBezTo>
                  <a:cubicBezTo>
                    <a:pt x="855821" y="56674"/>
                    <a:pt x="852964" y="56674"/>
                    <a:pt x="849154" y="55721"/>
                  </a:cubicBezTo>
                  <a:lnTo>
                    <a:pt x="846296" y="55721"/>
                  </a:lnTo>
                  <a:lnTo>
                    <a:pt x="845344" y="55721"/>
                  </a:lnTo>
                  <a:lnTo>
                    <a:pt x="845344" y="55721"/>
                  </a:lnTo>
                  <a:lnTo>
                    <a:pt x="844391" y="55721"/>
                  </a:lnTo>
                  <a:lnTo>
                    <a:pt x="843439" y="55721"/>
                  </a:lnTo>
                  <a:lnTo>
                    <a:pt x="838676" y="54769"/>
                  </a:lnTo>
                  <a:cubicBezTo>
                    <a:pt x="835819" y="54769"/>
                    <a:pt x="832009" y="52864"/>
                    <a:pt x="829151" y="51911"/>
                  </a:cubicBezTo>
                  <a:cubicBezTo>
                    <a:pt x="815816" y="48101"/>
                    <a:pt x="804386" y="41434"/>
                    <a:pt x="792956" y="36671"/>
                  </a:cubicBezTo>
                  <a:cubicBezTo>
                    <a:pt x="787241" y="33814"/>
                    <a:pt x="781526" y="31909"/>
                    <a:pt x="776764" y="30956"/>
                  </a:cubicBezTo>
                  <a:cubicBezTo>
                    <a:pt x="775811" y="30956"/>
                    <a:pt x="774859" y="30956"/>
                    <a:pt x="773906" y="30956"/>
                  </a:cubicBezTo>
                  <a:lnTo>
                    <a:pt x="773906" y="30956"/>
                  </a:lnTo>
                  <a:cubicBezTo>
                    <a:pt x="773906" y="30956"/>
                    <a:pt x="772954" y="30956"/>
                    <a:pt x="774859" y="30956"/>
                  </a:cubicBezTo>
                  <a:lnTo>
                    <a:pt x="773906" y="30956"/>
                  </a:lnTo>
                  <a:lnTo>
                    <a:pt x="772954" y="30956"/>
                  </a:lnTo>
                  <a:lnTo>
                    <a:pt x="771049" y="30956"/>
                  </a:lnTo>
                  <a:cubicBezTo>
                    <a:pt x="767239" y="30956"/>
                    <a:pt x="765334" y="31909"/>
                    <a:pt x="763429" y="32861"/>
                  </a:cubicBezTo>
                  <a:cubicBezTo>
                    <a:pt x="761524" y="33814"/>
                    <a:pt x="758666" y="34766"/>
                    <a:pt x="755809" y="36671"/>
                  </a:cubicBezTo>
                  <a:cubicBezTo>
                    <a:pt x="752951" y="37624"/>
                    <a:pt x="751046" y="39529"/>
                    <a:pt x="748189" y="41434"/>
                  </a:cubicBezTo>
                  <a:lnTo>
                    <a:pt x="740569" y="46196"/>
                  </a:lnTo>
                  <a:lnTo>
                    <a:pt x="732949" y="50959"/>
                  </a:lnTo>
                  <a:cubicBezTo>
                    <a:pt x="721519" y="57626"/>
                    <a:pt x="706279" y="62389"/>
                    <a:pt x="691991" y="61436"/>
                  </a:cubicBezTo>
                  <a:cubicBezTo>
                    <a:pt x="679609" y="60484"/>
                    <a:pt x="667226" y="59531"/>
                    <a:pt x="653891" y="58579"/>
                  </a:cubicBezTo>
                  <a:lnTo>
                    <a:pt x="578644" y="49054"/>
                  </a:lnTo>
                  <a:lnTo>
                    <a:pt x="540544" y="45244"/>
                  </a:lnTo>
                  <a:lnTo>
                    <a:pt x="521494" y="44291"/>
                  </a:lnTo>
                  <a:lnTo>
                    <a:pt x="511969" y="43339"/>
                  </a:lnTo>
                  <a:lnTo>
                    <a:pt x="507206" y="43339"/>
                  </a:lnTo>
                  <a:lnTo>
                    <a:pt x="505301" y="43339"/>
                  </a:lnTo>
                  <a:cubicBezTo>
                    <a:pt x="505301" y="43339"/>
                    <a:pt x="503396" y="43339"/>
                    <a:pt x="504349" y="43339"/>
                  </a:cubicBezTo>
                  <a:lnTo>
                    <a:pt x="504349" y="43339"/>
                  </a:lnTo>
                  <a:lnTo>
                    <a:pt x="503396" y="43339"/>
                  </a:lnTo>
                  <a:lnTo>
                    <a:pt x="502444" y="43339"/>
                  </a:lnTo>
                  <a:cubicBezTo>
                    <a:pt x="490061" y="41434"/>
                    <a:pt x="477679" y="38576"/>
                    <a:pt x="464344" y="35719"/>
                  </a:cubicBezTo>
                  <a:lnTo>
                    <a:pt x="427196" y="27146"/>
                  </a:lnTo>
                  <a:cubicBezTo>
                    <a:pt x="403384" y="23336"/>
                    <a:pt x="375761" y="12859"/>
                    <a:pt x="359569" y="29051"/>
                  </a:cubicBezTo>
                  <a:lnTo>
                    <a:pt x="352901" y="34766"/>
                  </a:lnTo>
                  <a:lnTo>
                    <a:pt x="345281" y="40481"/>
                  </a:lnTo>
                  <a:lnTo>
                    <a:pt x="330041" y="51911"/>
                  </a:lnTo>
                  <a:cubicBezTo>
                    <a:pt x="319564" y="59531"/>
                    <a:pt x="308134" y="66199"/>
                    <a:pt x="297656" y="72866"/>
                  </a:cubicBezTo>
                  <a:cubicBezTo>
                    <a:pt x="287179" y="79534"/>
                    <a:pt x="275749" y="86201"/>
                    <a:pt x="265271" y="92869"/>
                  </a:cubicBezTo>
                  <a:lnTo>
                    <a:pt x="233839" y="113824"/>
                  </a:lnTo>
                  <a:cubicBezTo>
                    <a:pt x="222409" y="121444"/>
                    <a:pt x="211931" y="127159"/>
                    <a:pt x="200501" y="133826"/>
                  </a:cubicBezTo>
                  <a:lnTo>
                    <a:pt x="166211" y="150971"/>
                  </a:lnTo>
                  <a:cubicBezTo>
                    <a:pt x="143351" y="161449"/>
                    <a:pt x="119539" y="171926"/>
                    <a:pt x="96679" y="182404"/>
                  </a:cubicBezTo>
                  <a:lnTo>
                    <a:pt x="26194" y="211931"/>
                  </a:lnTo>
                  <a:lnTo>
                    <a:pt x="27146" y="210979"/>
                  </a:lnTo>
                  <a:lnTo>
                    <a:pt x="27146" y="210979"/>
                  </a:lnTo>
                  <a:lnTo>
                    <a:pt x="27146" y="210979"/>
                  </a:lnTo>
                  <a:cubicBezTo>
                    <a:pt x="22384" y="214789"/>
                    <a:pt x="18574" y="219551"/>
                    <a:pt x="20479" y="223361"/>
                  </a:cubicBezTo>
                  <a:cubicBezTo>
                    <a:pt x="22384" y="227171"/>
                    <a:pt x="29051" y="230981"/>
                    <a:pt x="34766" y="232886"/>
                  </a:cubicBezTo>
                  <a:cubicBezTo>
                    <a:pt x="37624" y="233839"/>
                    <a:pt x="41434" y="234791"/>
                    <a:pt x="44291" y="235744"/>
                  </a:cubicBezTo>
                  <a:cubicBezTo>
                    <a:pt x="47149" y="236696"/>
                    <a:pt x="50006" y="237649"/>
                    <a:pt x="53816" y="237649"/>
                  </a:cubicBezTo>
                  <a:cubicBezTo>
                    <a:pt x="60484" y="238601"/>
                    <a:pt x="67151" y="238601"/>
                    <a:pt x="73819" y="238601"/>
                  </a:cubicBezTo>
                  <a:cubicBezTo>
                    <a:pt x="87154" y="237649"/>
                    <a:pt x="100489" y="234791"/>
                    <a:pt x="114776" y="230981"/>
                  </a:cubicBezTo>
                  <a:cubicBezTo>
                    <a:pt x="128111" y="227171"/>
                    <a:pt x="143351" y="226219"/>
                    <a:pt x="157639" y="227171"/>
                  </a:cubicBezTo>
                  <a:cubicBezTo>
                    <a:pt x="186214" y="230029"/>
                    <a:pt x="213836" y="238601"/>
                    <a:pt x="240506" y="249079"/>
                  </a:cubicBezTo>
                  <a:cubicBezTo>
                    <a:pt x="253841" y="254794"/>
                    <a:pt x="266224" y="259556"/>
                    <a:pt x="279559" y="265271"/>
                  </a:cubicBezTo>
                  <a:cubicBezTo>
                    <a:pt x="292894" y="270034"/>
                    <a:pt x="306229" y="274796"/>
                    <a:pt x="319564" y="277654"/>
                  </a:cubicBezTo>
                  <a:cubicBezTo>
                    <a:pt x="326231" y="279559"/>
                    <a:pt x="332899" y="281464"/>
                    <a:pt x="339566" y="282416"/>
                  </a:cubicBezTo>
                  <a:lnTo>
                    <a:pt x="350044" y="284321"/>
                  </a:lnTo>
                  <a:lnTo>
                    <a:pt x="360521" y="285274"/>
                  </a:lnTo>
                  <a:cubicBezTo>
                    <a:pt x="367189" y="286226"/>
                    <a:pt x="373856" y="285274"/>
                    <a:pt x="381476" y="286226"/>
                  </a:cubicBezTo>
                  <a:cubicBezTo>
                    <a:pt x="388144" y="285274"/>
                    <a:pt x="394811" y="285274"/>
                    <a:pt x="401479" y="283369"/>
                  </a:cubicBezTo>
                  <a:cubicBezTo>
                    <a:pt x="429101" y="278606"/>
                    <a:pt x="455771" y="271939"/>
                    <a:pt x="481489" y="261461"/>
                  </a:cubicBezTo>
                  <a:lnTo>
                    <a:pt x="501491" y="253841"/>
                  </a:lnTo>
                  <a:lnTo>
                    <a:pt x="506254" y="251936"/>
                  </a:lnTo>
                  <a:lnTo>
                    <a:pt x="511969" y="250984"/>
                  </a:lnTo>
                  <a:lnTo>
                    <a:pt x="522446" y="248126"/>
                  </a:lnTo>
                  <a:cubicBezTo>
                    <a:pt x="530066" y="246221"/>
                    <a:pt x="536734" y="246221"/>
                    <a:pt x="544354" y="246221"/>
                  </a:cubicBezTo>
                  <a:cubicBezTo>
                    <a:pt x="551974" y="246221"/>
                    <a:pt x="558641" y="247174"/>
                    <a:pt x="566261" y="247174"/>
                  </a:cubicBezTo>
                  <a:lnTo>
                    <a:pt x="650081" y="253841"/>
                  </a:lnTo>
                  <a:cubicBezTo>
                    <a:pt x="677704" y="256699"/>
                    <a:pt x="706279" y="257651"/>
                    <a:pt x="733901" y="261461"/>
                  </a:cubicBezTo>
                  <a:cubicBezTo>
                    <a:pt x="761524" y="263366"/>
                    <a:pt x="789146" y="259556"/>
                    <a:pt x="816769" y="254794"/>
                  </a:cubicBezTo>
                  <a:lnTo>
                    <a:pt x="837724" y="250984"/>
                  </a:lnTo>
                  <a:lnTo>
                    <a:pt x="848201" y="249079"/>
                  </a:lnTo>
                  <a:lnTo>
                    <a:pt x="858679" y="246221"/>
                  </a:lnTo>
                  <a:lnTo>
                    <a:pt x="878681" y="241459"/>
                  </a:lnTo>
                  <a:cubicBezTo>
                    <a:pt x="886301" y="239554"/>
                    <a:pt x="892016" y="237649"/>
                    <a:pt x="899636" y="236696"/>
                  </a:cubicBezTo>
                  <a:cubicBezTo>
                    <a:pt x="907256" y="235744"/>
                    <a:pt x="914876" y="235744"/>
                    <a:pt x="922496" y="236696"/>
                  </a:cubicBezTo>
                  <a:cubicBezTo>
                    <a:pt x="930116" y="237649"/>
                    <a:pt x="936784" y="239554"/>
                    <a:pt x="943451" y="241459"/>
                  </a:cubicBezTo>
                  <a:cubicBezTo>
                    <a:pt x="956786" y="244316"/>
                    <a:pt x="971074" y="248126"/>
                    <a:pt x="984409" y="250984"/>
                  </a:cubicBezTo>
                  <a:lnTo>
                    <a:pt x="1025366" y="259556"/>
                  </a:lnTo>
                  <a:cubicBezTo>
                    <a:pt x="1039654" y="263366"/>
                    <a:pt x="1049179" y="262414"/>
                    <a:pt x="1057751" y="251936"/>
                  </a:cubicBezTo>
                  <a:cubicBezTo>
                    <a:pt x="1058704" y="250984"/>
                    <a:pt x="1059656" y="249079"/>
                    <a:pt x="1061561" y="248126"/>
                  </a:cubicBezTo>
                  <a:cubicBezTo>
                    <a:pt x="1063466" y="246221"/>
                    <a:pt x="1066324" y="244316"/>
                    <a:pt x="1068229" y="244316"/>
                  </a:cubicBezTo>
                  <a:cubicBezTo>
                    <a:pt x="1072039" y="242411"/>
                    <a:pt x="1076801" y="241459"/>
                    <a:pt x="1080611" y="241459"/>
                  </a:cubicBezTo>
                  <a:cubicBezTo>
                    <a:pt x="1089184" y="240506"/>
                    <a:pt x="1095851" y="242411"/>
                    <a:pt x="1103471" y="243364"/>
                  </a:cubicBezTo>
                  <a:cubicBezTo>
                    <a:pt x="1117759" y="246221"/>
                    <a:pt x="1131094" y="250984"/>
                    <a:pt x="1143476" y="250984"/>
                  </a:cubicBezTo>
                  <a:cubicBezTo>
                    <a:pt x="1146334" y="250984"/>
                    <a:pt x="1149191" y="250984"/>
                    <a:pt x="1151096" y="250031"/>
                  </a:cubicBezTo>
                  <a:lnTo>
                    <a:pt x="1152049" y="250031"/>
                  </a:lnTo>
                  <a:lnTo>
                    <a:pt x="1152049" y="250031"/>
                  </a:lnTo>
                  <a:cubicBezTo>
                    <a:pt x="1152049" y="250031"/>
                    <a:pt x="1153001" y="249079"/>
                    <a:pt x="1153001" y="250031"/>
                  </a:cubicBezTo>
                  <a:lnTo>
                    <a:pt x="1153954" y="250031"/>
                  </a:lnTo>
                  <a:lnTo>
                    <a:pt x="1156811" y="249079"/>
                  </a:lnTo>
                  <a:cubicBezTo>
                    <a:pt x="1158716" y="248126"/>
                    <a:pt x="1159669" y="248126"/>
                    <a:pt x="1162526" y="247174"/>
                  </a:cubicBezTo>
                  <a:cubicBezTo>
                    <a:pt x="1164431" y="246221"/>
                    <a:pt x="1166336" y="246221"/>
                    <a:pt x="1168241" y="246221"/>
                  </a:cubicBezTo>
                  <a:lnTo>
                    <a:pt x="1173956" y="245269"/>
                  </a:lnTo>
                  <a:cubicBezTo>
                    <a:pt x="1177766" y="244316"/>
                    <a:pt x="1181576" y="244316"/>
                    <a:pt x="1185386" y="244316"/>
                  </a:cubicBezTo>
                  <a:cubicBezTo>
                    <a:pt x="1192054" y="243364"/>
                    <a:pt x="1198721" y="242411"/>
                    <a:pt x="1206341" y="241459"/>
                  </a:cubicBezTo>
                  <a:cubicBezTo>
                    <a:pt x="1213009" y="240506"/>
                    <a:pt x="1219676" y="238601"/>
                    <a:pt x="1226344" y="237649"/>
                  </a:cubicBezTo>
                  <a:lnTo>
                    <a:pt x="1235869" y="235744"/>
                  </a:lnTo>
                  <a:cubicBezTo>
                    <a:pt x="1239679" y="234791"/>
                    <a:pt x="1242536" y="233839"/>
                    <a:pt x="1245394" y="232886"/>
                  </a:cubicBezTo>
                  <a:cubicBezTo>
                    <a:pt x="1248251" y="231934"/>
                    <a:pt x="1251109" y="230029"/>
                    <a:pt x="1253014" y="229076"/>
                  </a:cubicBezTo>
                  <a:cubicBezTo>
                    <a:pt x="1254919" y="228124"/>
                    <a:pt x="1256824" y="226219"/>
                    <a:pt x="1256824" y="226219"/>
                  </a:cubicBezTo>
                  <a:cubicBezTo>
                    <a:pt x="1256824" y="226219"/>
                    <a:pt x="1256824" y="226219"/>
                    <a:pt x="1256824" y="226219"/>
                  </a:cubicBezTo>
                  <a:lnTo>
                    <a:pt x="1256824" y="226219"/>
                  </a:lnTo>
                  <a:cubicBezTo>
                    <a:pt x="1256824" y="230029"/>
                    <a:pt x="1256824" y="227171"/>
                    <a:pt x="1256824" y="228124"/>
                  </a:cubicBezTo>
                  <a:lnTo>
                    <a:pt x="1256824" y="227171"/>
                  </a:lnTo>
                  <a:lnTo>
                    <a:pt x="1256824" y="226219"/>
                  </a:lnTo>
                  <a:cubicBezTo>
                    <a:pt x="1256824" y="226219"/>
                    <a:pt x="1256824" y="228124"/>
                    <a:pt x="1257776" y="228124"/>
                  </a:cubicBezTo>
                  <a:cubicBezTo>
                    <a:pt x="1257776" y="228124"/>
                    <a:pt x="1256824" y="228124"/>
                    <a:pt x="1256824" y="227171"/>
                  </a:cubicBezTo>
                  <a:cubicBezTo>
                    <a:pt x="1254919" y="226219"/>
                    <a:pt x="1252061" y="224314"/>
                    <a:pt x="1249204" y="223361"/>
                  </a:cubicBezTo>
                  <a:cubicBezTo>
                    <a:pt x="1237774" y="218599"/>
                    <a:pt x="1231106" y="217646"/>
                    <a:pt x="1224439" y="215741"/>
                  </a:cubicBezTo>
                  <a:lnTo>
                    <a:pt x="1224439" y="215741"/>
                  </a:lnTo>
                  <a:close/>
                  <a:moveTo>
                    <a:pt x="1228249" y="198596"/>
                  </a:moveTo>
                  <a:lnTo>
                    <a:pt x="1228249" y="198596"/>
                  </a:lnTo>
                  <a:cubicBezTo>
                    <a:pt x="1234916" y="200501"/>
                    <a:pt x="1242536" y="202406"/>
                    <a:pt x="1250156" y="205264"/>
                  </a:cubicBezTo>
                  <a:cubicBezTo>
                    <a:pt x="1253966" y="207169"/>
                    <a:pt x="1257776" y="208121"/>
                    <a:pt x="1261586" y="210979"/>
                  </a:cubicBezTo>
                  <a:cubicBezTo>
                    <a:pt x="1262539" y="211931"/>
                    <a:pt x="1263491" y="212884"/>
                    <a:pt x="1264444" y="213836"/>
                  </a:cubicBezTo>
                  <a:cubicBezTo>
                    <a:pt x="1266349" y="215741"/>
                    <a:pt x="1267301" y="217646"/>
                    <a:pt x="1268254" y="219551"/>
                  </a:cubicBezTo>
                  <a:lnTo>
                    <a:pt x="1268254" y="220504"/>
                  </a:lnTo>
                  <a:lnTo>
                    <a:pt x="1268254" y="221456"/>
                  </a:lnTo>
                  <a:cubicBezTo>
                    <a:pt x="1268254" y="222409"/>
                    <a:pt x="1268254" y="219551"/>
                    <a:pt x="1268254" y="223361"/>
                  </a:cubicBezTo>
                  <a:lnTo>
                    <a:pt x="1268254" y="224314"/>
                  </a:lnTo>
                  <a:cubicBezTo>
                    <a:pt x="1268254" y="226219"/>
                    <a:pt x="1268254" y="228124"/>
                    <a:pt x="1267301" y="229076"/>
                  </a:cubicBezTo>
                  <a:cubicBezTo>
                    <a:pt x="1264444" y="235744"/>
                    <a:pt x="1260634" y="238601"/>
                    <a:pt x="1256824" y="240506"/>
                  </a:cubicBezTo>
                  <a:cubicBezTo>
                    <a:pt x="1253014" y="242411"/>
                    <a:pt x="1249204" y="244316"/>
                    <a:pt x="1245394" y="246221"/>
                  </a:cubicBezTo>
                  <a:cubicBezTo>
                    <a:pt x="1241584" y="248126"/>
                    <a:pt x="1237774" y="249079"/>
                    <a:pt x="1234916" y="250031"/>
                  </a:cubicBezTo>
                  <a:lnTo>
                    <a:pt x="1223486" y="252889"/>
                  </a:lnTo>
                  <a:cubicBezTo>
                    <a:pt x="1215866" y="253841"/>
                    <a:pt x="1209199" y="256699"/>
                    <a:pt x="1201579" y="256699"/>
                  </a:cubicBezTo>
                  <a:cubicBezTo>
                    <a:pt x="1193959" y="257651"/>
                    <a:pt x="1188244" y="258604"/>
                    <a:pt x="1180624" y="258604"/>
                  </a:cubicBezTo>
                  <a:cubicBezTo>
                    <a:pt x="1177766" y="258604"/>
                    <a:pt x="1173956" y="258604"/>
                    <a:pt x="1171099" y="259556"/>
                  </a:cubicBezTo>
                  <a:lnTo>
                    <a:pt x="1166336" y="260509"/>
                  </a:lnTo>
                  <a:lnTo>
                    <a:pt x="1162526" y="261461"/>
                  </a:lnTo>
                  <a:cubicBezTo>
                    <a:pt x="1161574" y="261461"/>
                    <a:pt x="1159669" y="262414"/>
                    <a:pt x="1157764" y="262414"/>
                  </a:cubicBezTo>
                  <a:lnTo>
                    <a:pt x="1152049" y="264319"/>
                  </a:lnTo>
                  <a:cubicBezTo>
                    <a:pt x="1147286" y="266224"/>
                    <a:pt x="1142524" y="265271"/>
                    <a:pt x="1138714" y="265271"/>
                  </a:cubicBezTo>
                  <a:cubicBezTo>
                    <a:pt x="1123474" y="264319"/>
                    <a:pt x="1109186" y="259556"/>
                    <a:pt x="1096804" y="255746"/>
                  </a:cubicBezTo>
                  <a:cubicBezTo>
                    <a:pt x="1084421" y="252889"/>
                    <a:pt x="1070134" y="251936"/>
                    <a:pt x="1063466" y="259556"/>
                  </a:cubicBezTo>
                  <a:cubicBezTo>
                    <a:pt x="1063466" y="259556"/>
                    <a:pt x="1064419" y="258604"/>
                    <a:pt x="1063466" y="259556"/>
                  </a:cubicBezTo>
                  <a:lnTo>
                    <a:pt x="1063466" y="259556"/>
                  </a:lnTo>
                  <a:lnTo>
                    <a:pt x="1062514" y="260509"/>
                  </a:lnTo>
                  <a:lnTo>
                    <a:pt x="1061561" y="261461"/>
                  </a:lnTo>
                  <a:cubicBezTo>
                    <a:pt x="1060609" y="262414"/>
                    <a:pt x="1060609" y="263366"/>
                    <a:pt x="1059656" y="263366"/>
                  </a:cubicBezTo>
                  <a:cubicBezTo>
                    <a:pt x="1057751" y="264319"/>
                    <a:pt x="1056799" y="266224"/>
                    <a:pt x="1053941" y="267176"/>
                  </a:cubicBezTo>
                  <a:cubicBezTo>
                    <a:pt x="1050131" y="270034"/>
                    <a:pt x="1046321" y="270986"/>
                    <a:pt x="1041559" y="271939"/>
                  </a:cubicBezTo>
                  <a:cubicBezTo>
                    <a:pt x="1037749" y="272891"/>
                    <a:pt x="1032986" y="272891"/>
                    <a:pt x="1029176" y="271939"/>
                  </a:cubicBezTo>
                  <a:lnTo>
                    <a:pt x="1023461" y="270986"/>
                  </a:lnTo>
                  <a:cubicBezTo>
                    <a:pt x="1020604" y="270986"/>
                    <a:pt x="1019651" y="270034"/>
                    <a:pt x="1017746" y="270034"/>
                  </a:cubicBezTo>
                  <a:lnTo>
                    <a:pt x="976789" y="260509"/>
                  </a:lnTo>
                  <a:cubicBezTo>
                    <a:pt x="962501" y="257651"/>
                    <a:pt x="949166" y="253841"/>
                    <a:pt x="935831" y="250984"/>
                  </a:cubicBezTo>
                  <a:cubicBezTo>
                    <a:pt x="929164" y="249079"/>
                    <a:pt x="921544" y="247174"/>
                    <a:pt x="915829" y="246221"/>
                  </a:cubicBezTo>
                  <a:cubicBezTo>
                    <a:pt x="909161" y="245269"/>
                    <a:pt x="903446" y="245269"/>
                    <a:pt x="896779" y="246221"/>
                  </a:cubicBezTo>
                  <a:cubicBezTo>
                    <a:pt x="891064" y="247174"/>
                    <a:pt x="883444" y="249079"/>
                    <a:pt x="876776" y="250984"/>
                  </a:cubicBezTo>
                  <a:lnTo>
                    <a:pt x="855821" y="255746"/>
                  </a:lnTo>
                  <a:lnTo>
                    <a:pt x="845344" y="258604"/>
                  </a:lnTo>
                  <a:lnTo>
                    <a:pt x="834866" y="260509"/>
                  </a:lnTo>
                  <a:lnTo>
                    <a:pt x="813911" y="264319"/>
                  </a:lnTo>
                  <a:cubicBezTo>
                    <a:pt x="786289" y="269081"/>
                    <a:pt x="757714" y="271939"/>
                    <a:pt x="729139" y="270986"/>
                  </a:cubicBezTo>
                  <a:cubicBezTo>
                    <a:pt x="701516" y="268129"/>
                    <a:pt x="672941" y="266224"/>
                    <a:pt x="645319" y="263366"/>
                  </a:cubicBezTo>
                  <a:lnTo>
                    <a:pt x="561499" y="255746"/>
                  </a:lnTo>
                  <a:cubicBezTo>
                    <a:pt x="553879" y="255746"/>
                    <a:pt x="548164" y="254794"/>
                    <a:pt x="541496" y="254794"/>
                  </a:cubicBezTo>
                  <a:cubicBezTo>
                    <a:pt x="534829" y="255746"/>
                    <a:pt x="528161" y="255746"/>
                    <a:pt x="521494" y="256699"/>
                  </a:cubicBezTo>
                  <a:lnTo>
                    <a:pt x="511969" y="258604"/>
                  </a:lnTo>
                  <a:lnTo>
                    <a:pt x="507206" y="259556"/>
                  </a:lnTo>
                  <a:lnTo>
                    <a:pt x="502444" y="261461"/>
                  </a:lnTo>
                  <a:lnTo>
                    <a:pt x="482441" y="269081"/>
                  </a:lnTo>
                  <a:cubicBezTo>
                    <a:pt x="455771" y="279559"/>
                    <a:pt x="428149" y="286226"/>
                    <a:pt x="400526" y="290989"/>
                  </a:cubicBezTo>
                  <a:cubicBezTo>
                    <a:pt x="393859" y="292894"/>
                    <a:pt x="386239" y="292894"/>
                    <a:pt x="378619" y="293846"/>
                  </a:cubicBezTo>
                  <a:cubicBezTo>
                    <a:pt x="370999" y="293846"/>
                    <a:pt x="364331" y="293846"/>
                    <a:pt x="356711" y="292894"/>
                  </a:cubicBezTo>
                  <a:lnTo>
                    <a:pt x="346234" y="291941"/>
                  </a:lnTo>
                  <a:lnTo>
                    <a:pt x="335756" y="290036"/>
                  </a:lnTo>
                  <a:cubicBezTo>
                    <a:pt x="329089" y="289084"/>
                    <a:pt x="321469" y="287179"/>
                    <a:pt x="314801" y="285274"/>
                  </a:cubicBezTo>
                  <a:cubicBezTo>
                    <a:pt x="301466" y="281464"/>
                    <a:pt x="287179" y="277654"/>
                    <a:pt x="273844" y="271939"/>
                  </a:cubicBezTo>
                  <a:cubicBezTo>
                    <a:pt x="260509" y="267176"/>
                    <a:pt x="247174" y="261461"/>
                    <a:pt x="234791" y="255746"/>
                  </a:cubicBezTo>
                  <a:cubicBezTo>
                    <a:pt x="209074" y="245269"/>
                    <a:pt x="182404" y="236696"/>
                    <a:pt x="154781" y="234791"/>
                  </a:cubicBezTo>
                  <a:cubicBezTo>
                    <a:pt x="140494" y="233839"/>
                    <a:pt x="128111" y="234791"/>
                    <a:pt x="113824" y="238601"/>
                  </a:cubicBezTo>
                  <a:cubicBezTo>
                    <a:pt x="100489" y="242411"/>
                    <a:pt x="86201" y="246221"/>
                    <a:pt x="71914" y="246221"/>
                  </a:cubicBezTo>
                  <a:cubicBezTo>
                    <a:pt x="64294" y="247174"/>
                    <a:pt x="57626" y="246221"/>
                    <a:pt x="50006" y="246221"/>
                  </a:cubicBezTo>
                  <a:cubicBezTo>
                    <a:pt x="46196" y="246221"/>
                    <a:pt x="42386" y="245269"/>
                    <a:pt x="38576" y="244316"/>
                  </a:cubicBezTo>
                  <a:cubicBezTo>
                    <a:pt x="34766" y="243364"/>
                    <a:pt x="31909" y="242411"/>
                    <a:pt x="28099" y="241459"/>
                  </a:cubicBezTo>
                  <a:cubicBezTo>
                    <a:pt x="21431" y="238601"/>
                    <a:pt x="13811" y="235744"/>
                    <a:pt x="9049" y="227171"/>
                  </a:cubicBezTo>
                  <a:cubicBezTo>
                    <a:pt x="8096" y="225266"/>
                    <a:pt x="7144" y="222409"/>
                    <a:pt x="7144" y="219551"/>
                  </a:cubicBezTo>
                  <a:cubicBezTo>
                    <a:pt x="7144" y="216694"/>
                    <a:pt x="8096" y="214789"/>
                    <a:pt x="9049" y="212884"/>
                  </a:cubicBezTo>
                  <a:cubicBezTo>
                    <a:pt x="10954" y="209074"/>
                    <a:pt x="14764" y="206216"/>
                    <a:pt x="17621" y="204311"/>
                  </a:cubicBezTo>
                  <a:lnTo>
                    <a:pt x="17621" y="204311"/>
                  </a:lnTo>
                  <a:lnTo>
                    <a:pt x="17621" y="204311"/>
                  </a:lnTo>
                  <a:cubicBezTo>
                    <a:pt x="17621" y="204311"/>
                    <a:pt x="18574" y="204311"/>
                    <a:pt x="18574" y="203359"/>
                  </a:cubicBezTo>
                  <a:lnTo>
                    <a:pt x="18574" y="203359"/>
                  </a:lnTo>
                  <a:lnTo>
                    <a:pt x="88106" y="173831"/>
                  </a:lnTo>
                  <a:cubicBezTo>
                    <a:pt x="110966" y="163354"/>
                    <a:pt x="134779" y="152876"/>
                    <a:pt x="156686" y="142399"/>
                  </a:cubicBezTo>
                  <a:lnTo>
                    <a:pt x="190024" y="125254"/>
                  </a:lnTo>
                  <a:cubicBezTo>
                    <a:pt x="200501" y="119539"/>
                    <a:pt x="211931" y="111919"/>
                    <a:pt x="222409" y="105251"/>
                  </a:cubicBezTo>
                  <a:lnTo>
                    <a:pt x="253841" y="83344"/>
                  </a:lnTo>
                  <a:cubicBezTo>
                    <a:pt x="264319" y="76676"/>
                    <a:pt x="275749" y="70009"/>
                    <a:pt x="286226" y="63341"/>
                  </a:cubicBezTo>
                  <a:cubicBezTo>
                    <a:pt x="296704" y="56674"/>
                    <a:pt x="307181" y="50006"/>
                    <a:pt x="317659" y="43339"/>
                  </a:cubicBezTo>
                  <a:lnTo>
                    <a:pt x="332899" y="31909"/>
                  </a:lnTo>
                  <a:lnTo>
                    <a:pt x="339566" y="26194"/>
                  </a:lnTo>
                  <a:lnTo>
                    <a:pt x="347186" y="19526"/>
                  </a:lnTo>
                  <a:cubicBezTo>
                    <a:pt x="352901" y="15716"/>
                    <a:pt x="358616" y="11906"/>
                    <a:pt x="366236" y="9049"/>
                  </a:cubicBezTo>
                  <a:cubicBezTo>
                    <a:pt x="370046" y="8096"/>
                    <a:pt x="372904" y="8096"/>
                    <a:pt x="375761" y="7144"/>
                  </a:cubicBezTo>
                  <a:lnTo>
                    <a:pt x="376714" y="7144"/>
                  </a:lnTo>
                  <a:lnTo>
                    <a:pt x="376714" y="7144"/>
                  </a:lnTo>
                  <a:lnTo>
                    <a:pt x="377666" y="7144"/>
                  </a:lnTo>
                  <a:lnTo>
                    <a:pt x="378619" y="7144"/>
                  </a:lnTo>
                  <a:lnTo>
                    <a:pt x="381476" y="7144"/>
                  </a:lnTo>
                  <a:lnTo>
                    <a:pt x="386239" y="7144"/>
                  </a:lnTo>
                  <a:cubicBezTo>
                    <a:pt x="399574" y="9049"/>
                    <a:pt x="411956" y="10954"/>
                    <a:pt x="424339" y="13811"/>
                  </a:cubicBezTo>
                  <a:lnTo>
                    <a:pt x="461486" y="21431"/>
                  </a:lnTo>
                  <a:cubicBezTo>
                    <a:pt x="473869" y="24289"/>
                    <a:pt x="485299" y="26194"/>
                    <a:pt x="498634" y="28099"/>
                  </a:cubicBezTo>
                  <a:lnTo>
                    <a:pt x="499586" y="28099"/>
                  </a:lnTo>
                  <a:lnTo>
                    <a:pt x="500539" y="28099"/>
                  </a:lnTo>
                  <a:lnTo>
                    <a:pt x="500539" y="28099"/>
                  </a:lnTo>
                  <a:cubicBezTo>
                    <a:pt x="501491" y="28099"/>
                    <a:pt x="499586" y="28099"/>
                    <a:pt x="500539" y="28099"/>
                  </a:cubicBezTo>
                  <a:lnTo>
                    <a:pt x="503396" y="28099"/>
                  </a:lnTo>
                  <a:lnTo>
                    <a:pt x="508159" y="28099"/>
                  </a:lnTo>
                  <a:lnTo>
                    <a:pt x="517684" y="28099"/>
                  </a:lnTo>
                  <a:lnTo>
                    <a:pt x="536734" y="29051"/>
                  </a:lnTo>
                  <a:lnTo>
                    <a:pt x="574834" y="32861"/>
                  </a:lnTo>
                  <a:lnTo>
                    <a:pt x="650081" y="41434"/>
                  </a:lnTo>
                  <a:cubicBezTo>
                    <a:pt x="662464" y="43339"/>
                    <a:pt x="674846" y="43339"/>
                    <a:pt x="688181" y="44291"/>
                  </a:cubicBezTo>
                  <a:cubicBezTo>
                    <a:pt x="699611" y="45244"/>
                    <a:pt x="710089" y="41434"/>
                    <a:pt x="719614" y="35719"/>
                  </a:cubicBezTo>
                  <a:lnTo>
                    <a:pt x="727234" y="30956"/>
                  </a:lnTo>
                  <a:lnTo>
                    <a:pt x="734854" y="26194"/>
                  </a:lnTo>
                  <a:cubicBezTo>
                    <a:pt x="737711" y="24289"/>
                    <a:pt x="740569" y="22384"/>
                    <a:pt x="743426" y="21431"/>
                  </a:cubicBezTo>
                  <a:cubicBezTo>
                    <a:pt x="746284" y="19526"/>
                    <a:pt x="749141" y="18574"/>
                    <a:pt x="752951" y="16669"/>
                  </a:cubicBezTo>
                  <a:cubicBezTo>
                    <a:pt x="756761" y="15716"/>
                    <a:pt x="760571" y="13811"/>
                    <a:pt x="763429" y="13811"/>
                  </a:cubicBezTo>
                  <a:lnTo>
                    <a:pt x="765334" y="13811"/>
                  </a:lnTo>
                  <a:lnTo>
                    <a:pt x="766286" y="13811"/>
                  </a:lnTo>
                  <a:lnTo>
                    <a:pt x="767239" y="13811"/>
                  </a:lnTo>
                  <a:cubicBezTo>
                    <a:pt x="769144" y="13811"/>
                    <a:pt x="768191" y="13811"/>
                    <a:pt x="768191" y="13811"/>
                  </a:cubicBezTo>
                  <a:lnTo>
                    <a:pt x="768191" y="13811"/>
                  </a:lnTo>
                  <a:cubicBezTo>
                    <a:pt x="770096" y="13811"/>
                    <a:pt x="772001" y="14764"/>
                    <a:pt x="774859" y="14764"/>
                  </a:cubicBezTo>
                  <a:cubicBezTo>
                    <a:pt x="781526" y="16669"/>
                    <a:pt x="788194" y="19526"/>
                    <a:pt x="793909" y="21431"/>
                  </a:cubicBezTo>
                  <a:cubicBezTo>
                    <a:pt x="817721" y="31909"/>
                    <a:pt x="838676" y="43339"/>
                    <a:pt x="861536" y="37624"/>
                  </a:cubicBezTo>
                  <a:cubicBezTo>
                    <a:pt x="864394" y="36671"/>
                    <a:pt x="867251" y="36671"/>
                    <a:pt x="870109" y="35719"/>
                  </a:cubicBezTo>
                  <a:lnTo>
                    <a:pt x="879634" y="32861"/>
                  </a:lnTo>
                  <a:lnTo>
                    <a:pt x="889159" y="30004"/>
                  </a:lnTo>
                  <a:cubicBezTo>
                    <a:pt x="892969" y="29051"/>
                    <a:pt x="895826" y="28099"/>
                    <a:pt x="899636" y="28099"/>
                  </a:cubicBezTo>
                  <a:cubicBezTo>
                    <a:pt x="907256" y="27146"/>
                    <a:pt x="913924" y="28099"/>
                    <a:pt x="921544" y="30004"/>
                  </a:cubicBezTo>
                  <a:cubicBezTo>
                    <a:pt x="928211" y="31909"/>
                    <a:pt x="935831" y="34766"/>
                    <a:pt x="941546" y="37624"/>
                  </a:cubicBezTo>
                  <a:cubicBezTo>
                    <a:pt x="947261" y="41434"/>
                    <a:pt x="952976" y="45244"/>
                    <a:pt x="958691" y="48101"/>
                  </a:cubicBezTo>
                  <a:lnTo>
                    <a:pt x="973931" y="59531"/>
                  </a:lnTo>
                  <a:cubicBezTo>
                    <a:pt x="983456" y="68104"/>
                    <a:pt x="993934" y="75724"/>
                    <a:pt x="1003459" y="85249"/>
                  </a:cubicBezTo>
                  <a:lnTo>
                    <a:pt x="1017746" y="98584"/>
                  </a:lnTo>
                  <a:lnTo>
                    <a:pt x="1032034" y="110966"/>
                  </a:lnTo>
                  <a:cubicBezTo>
                    <a:pt x="1040606" y="119539"/>
                    <a:pt x="1052036" y="125254"/>
                    <a:pt x="1061561" y="132874"/>
                  </a:cubicBezTo>
                  <a:cubicBezTo>
                    <a:pt x="1072039" y="139541"/>
                    <a:pt x="1082516" y="145256"/>
                    <a:pt x="1092994" y="151924"/>
                  </a:cubicBezTo>
                  <a:cubicBezTo>
                    <a:pt x="1104424" y="157639"/>
                    <a:pt x="1115854" y="162401"/>
                    <a:pt x="1126331" y="168116"/>
                  </a:cubicBezTo>
                  <a:lnTo>
                    <a:pt x="1125379" y="168116"/>
                  </a:lnTo>
                  <a:lnTo>
                    <a:pt x="1212056" y="195739"/>
                  </a:lnTo>
                  <a:lnTo>
                    <a:pt x="1211104" y="195739"/>
                  </a:lnTo>
                  <a:lnTo>
                    <a:pt x="1228249" y="198596"/>
                  </a:lnTo>
                  <a:lnTo>
                    <a:pt x="1228249" y="19859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4874177" y="6471376"/>
              <a:ext cx="102547" cy="73247"/>
            </a:xfrm>
            <a:custGeom>
              <a:avLst/>
              <a:gdLst>
                <a:gd name="connsiteX0" fmla="*/ 59531 w 66675"/>
                <a:gd name="connsiteY0" fmla="*/ 26194 h 47625"/>
                <a:gd name="connsiteX1" fmla="*/ 59531 w 66675"/>
                <a:gd name="connsiteY1" fmla="*/ 32861 h 47625"/>
                <a:gd name="connsiteX2" fmla="*/ 54769 w 66675"/>
                <a:gd name="connsiteY2" fmla="*/ 41434 h 47625"/>
                <a:gd name="connsiteX3" fmla="*/ 47149 w 66675"/>
                <a:gd name="connsiteY3" fmla="*/ 46196 h 47625"/>
                <a:gd name="connsiteX4" fmla="*/ 39529 w 66675"/>
                <a:gd name="connsiteY4" fmla="*/ 48101 h 47625"/>
                <a:gd name="connsiteX5" fmla="*/ 32861 w 66675"/>
                <a:gd name="connsiteY5" fmla="*/ 48101 h 47625"/>
                <a:gd name="connsiteX6" fmla="*/ 28099 w 66675"/>
                <a:gd name="connsiteY6" fmla="*/ 47149 h 47625"/>
                <a:gd name="connsiteX7" fmla="*/ 22384 w 66675"/>
                <a:gd name="connsiteY7" fmla="*/ 46196 h 47625"/>
                <a:gd name="connsiteX8" fmla="*/ 16669 w 66675"/>
                <a:gd name="connsiteY8" fmla="*/ 44291 h 47625"/>
                <a:gd name="connsiteX9" fmla="*/ 10954 w 66675"/>
                <a:gd name="connsiteY9" fmla="*/ 40481 h 47625"/>
                <a:gd name="connsiteX10" fmla="*/ 10001 w 66675"/>
                <a:gd name="connsiteY10" fmla="*/ 39529 h 47625"/>
                <a:gd name="connsiteX11" fmla="*/ 10001 w 66675"/>
                <a:gd name="connsiteY11" fmla="*/ 38576 h 47625"/>
                <a:gd name="connsiteX12" fmla="*/ 9049 w 66675"/>
                <a:gd name="connsiteY12" fmla="*/ 37624 h 47625"/>
                <a:gd name="connsiteX13" fmla="*/ 7144 w 66675"/>
                <a:gd name="connsiteY13" fmla="*/ 32861 h 47625"/>
                <a:gd name="connsiteX14" fmla="*/ 7144 w 66675"/>
                <a:gd name="connsiteY14" fmla="*/ 29051 h 47625"/>
                <a:gd name="connsiteX15" fmla="*/ 7144 w 66675"/>
                <a:gd name="connsiteY15" fmla="*/ 27146 h 47625"/>
                <a:gd name="connsiteX16" fmla="*/ 7144 w 66675"/>
                <a:gd name="connsiteY16" fmla="*/ 26194 h 47625"/>
                <a:gd name="connsiteX17" fmla="*/ 9049 w 66675"/>
                <a:gd name="connsiteY17" fmla="*/ 19526 h 47625"/>
                <a:gd name="connsiteX18" fmla="*/ 13811 w 66675"/>
                <a:gd name="connsiteY18" fmla="*/ 13811 h 47625"/>
                <a:gd name="connsiteX19" fmla="*/ 19526 w 66675"/>
                <a:gd name="connsiteY19" fmla="*/ 10954 h 47625"/>
                <a:gd name="connsiteX20" fmla="*/ 30956 w 66675"/>
                <a:gd name="connsiteY20" fmla="*/ 9049 h 47625"/>
                <a:gd name="connsiteX21" fmla="*/ 30004 w 66675"/>
                <a:gd name="connsiteY21" fmla="*/ 9049 h 47625"/>
                <a:gd name="connsiteX22" fmla="*/ 37624 w 66675"/>
                <a:gd name="connsiteY22" fmla="*/ 7144 h 47625"/>
                <a:gd name="connsiteX23" fmla="*/ 42386 w 66675"/>
                <a:gd name="connsiteY23" fmla="*/ 7144 h 47625"/>
                <a:gd name="connsiteX24" fmla="*/ 47149 w 66675"/>
                <a:gd name="connsiteY24" fmla="*/ 8096 h 47625"/>
                <a:gd name="connsiteX25" fmla="*/ 52864 w 66675"/>
                <a:gd name="connsiteY25" fmla="*/ 10954 h 47625"/>
                <a:gd name="connsiteX26" fmla="*/ 57626 w 66675"/>
                <a:gd name="connsiteY26" fmla="*/ 15716 h 47625"/>
                <a:gd name="connsiteX27" fmla="*/ 60484 w 66675"/>
                <a:gd name="connsiteY27" fmla="*/ 21431 h 47625"/>
                <a:gd name="connsiteX28" fmla="*/ 59531 w 66675"/>
                <a:gd name="connsiteY28" fmla="*/ 26194 h 47625"/>
                <a:gd name="connsiteX29" fmla="*/ 59531 w 66675"/>
                <a:gd name="connsiteY29" fmla="*/ 26194 h 47625"/>
                <a:gd name="connsiteX30" fmla="*/ 41434 w 66675"/>
                <a:gd name="connsiteY30" fmla="*/ 25241 h 47625"/>
                <a:gd name="connsiteX31" fmla="*/ 41434 w 66675"/>
                <a:gd name="connsiteY31" fmla="*/ 23336 h 47625"/>
                <a:gd name="connsiteX32" fmla="*/ 41434 w 66675"/>
                <a:gd name="connsiteY32" fmla="*/ 21431 h 47625"/>
                <a:gd name="connsiteX33" fmla="*/ 41434 w 66675"/>
                <a:gd name="connsiteY33" fmla="*/ 20479 h 47625"/>
                <a:gd name="connsiteX34" fmla="*/ 40481 w 66675"/>
                <a:gd name="connsiteY34" fmla="*/ 19526 h 47625"/>
                <a:gd name="connsiteX35" fmla="*/ 38576 w 66675"/>
                <a:gd name="connsiteY35" fmla="*/ 18574 h 47625"/>
                <a:gd name="connsiteX36" fmla="*/ 35719 w 66675"/>
                <a:gd name="connsiteY36" fmla="*/ 17621 h 47625"/>
                <a:gd name="connsiteX37" fmla="*/ 29051 w 66675"/>
                <a:gd name="connsiteY37" fmla="*/ 17621 h 47625"/>
                <a:gd name="connsiteX38" fmla="*/ 28099 w 66675"/>
                <a:gd name="connsiteY38" fmla="*/ 17621 h 47625"/>
                <a:gd name="connsiteX39" fmla="*/ 18574 w 66675"/>
                <a:gd name="connsiteY39" fmla="*/ 18574 h 47625"/>
                <a:gd name="connsiteX40" fmla="*/ 14764 w 66675"/>
                <a:gd name="connsiteY40" fmla="*/ 20479 h 47625"/>
                <a:gd name="connsiteX41" fmla="*/ 12859 w 66675"/>
                <a:gd name="connsiteY41" fmla="*/ 23336 h 47625"/>
                <a:gd name="connsiteX42" fmla="*/ 11906 w 66675"/>
                <a:gd name="connsiteY42" fmla="*/ 26194 h 47625"/>
                <a:gd name="connsiteX43" fmla="*/ 11906 w 66675"/>
                <a:gd name="connsiteY43" fmla="*/ 27146 h 47625"/>
                <a:gd name="connsiteX44" fmla="*/ 11906 w 66675"/>
                <a:gd name="connsiteY44" fmla="*/ 28099 h 47625"/>
                <a:gd name="connsiteX45" fmla="*/ 12859 w 66675"/>
                <a:gd name="connsiteY45" fmla="*/ 30004 h 47625"/>
                <a:gd name="connsiteX46" fmla="*/ 12859 w 66675"/>
                <a:gd name="connsiteY46" fmla="*/ 30004 h 47625"/>
                <a:gd name="connsiteX47" fmla="*/ 13811 w 66675"/>
                <a:gd name="connsiteY47" fmla="*/ 30956 h 47625"/>
                <a:gd name="connsiteX48" fmla="*/ 14764 w 66675"/>
                <a:gd name="connsiteY48" fmla="*/ 30956 h 47625"/>
                <a:gd name="connsiteX49" fmla="*/ 14764 w 66675"/>
                <a:gd name="connsiteY49" fmla="*/ 30956 h 47625"/>
                <a:gd name="connsiteX50" fmla="*/ 17621 w 66675"/>
                <a:gd name="connsiteY50" fmla="*/ 31909 h 47625"/>
                <a:gd name="connsiteX51" fmla="*/ 21431 w 66675"/>
                <a:gd name="connsiteY51" fmla="*/ 31909 h 47625"/>
                <a:gd name="connsiteX52" fmla="*/ 26194 w 66675"/>
                <a:gd name="connsiteY52" fmla="*/ 31909 h 47625"/>
                <a:gd name="connsiteX53" fmla="*/ 31909 w 66675"/>
                <a:gd name="connsiteY53" fmla="*/ 31909 h 47625"/>
                <a:gd name="connsiteX54" fmla="*/ 35719 w 66675"/>
                <a:gd name="connsiteY54" fmla="*/ 30956 h 47625"/>
                <a:gd name="connsiteX55" fmla="*/ 38576 w 66675"/>
                <a:gd name="connsiteY55" fmla="*/ 30004 h 47625"/>
                <a:gd name="connsiteX56" fmla="*/ 39529 w 66675"/>
                <a:gd name="connsiteY56" fmla="*/ 29051 h 47625"/>
                <a:gd name="connsiteX57" fmla="*/ 39529 w 66675"/>
                <a:gd name="connsiteY57" fmla="*/ 28099 h 47625"/>
                <a:gd name="connsiteX58" fmla="*/ 41434 w 66675"/>
                <a:gd name="connsiteY58" fmla="*/ 25241 h 47625"/>
                <a:gd name="connsiteX59" fmla="*/ 41434 w 66675"/>
                <a:gd name="connsiteY59" fmla="*/ 2524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675" h="47625">
                  <a:moveTo>
                    <a:pt x="59531" y="26194"/>
                  </a:moveTo>
                  <a:cubicBezTo>
                    <a:pt x="59531" y="28099"/>
                    <a:pt x="60484" y="29051"/>
                    <a:pt x="59531" y="32861"/>
                  </a:cubicBezTo>
                  <a:cubicBezTo>
                    <a:pt x="58579" y="35719"/>
                    <a:pt x="57626" y="38576"/>
                    <a:pt x="54769" y="41434"/>
                  </a:cubicBezTo>
                  <a:cubicBezTo>
                    <a:pt x="52864" y="44291"/>
                    <a:pt x="50006" y="45244"/>
                    <a:pt x="47149" y="46196"/>
                  </a:cubicBezTo>
                  <a:cubicBezTo>
                    <a:pt x="44291" y="47149"/>
                    <a:pt x="42386" y="48101"/>
                    <a:pt x="39529" y="48101"/>
                  </a:cubicBezTo>
                  <a:cubicBezTo>
                    <a:pt x="36671" y="48101"/>
                    <a:pt x="34766" y="48101"/>
                    <a:pt x="32861" y="48101"/>
                  </a:cubicBezTo>
                  <a:lnTo>
                    <a:pt x="28099" y="47149"/>
                  </a:lnTo>
                  <a:cubicBezTo>
                    <a:pt x="26194" y="47149"/>
                    <a:pt x="24289" y="46196"/>
                    <a:pt x="22384" y="46196"/>
                  </a:cubicBezTo>
                  <a:cubicBezTo>
                    <a:pt x="20479" y="46196"/>
                    <a:pt x="18574" y="45244"/>
                    <a:pt x="16669" y="44291"/>
                  </a:cubicBezTo>
                  <a:cubicBezTo>
                    <a:pt x="14764" y="43339"/>
                    <a:pt x="12859" y="42386"/>
                    <a:pt x="10954" y="40481"/>
                  </a:cubicBezTo>
                  <a:cubicBezTo>
                    <a:pt x="10954" y="40481"/>
                    <a:pt x="10954" y="40481"/>
                    <a:pt x="10001" y="39529"/>
                  </a:cubicBezTo>
                  <a:lnTo>
                    <a:pt x="10001" y="38576"/>
                  </a:lnTo>
                  <a:cubicBezTo>
                    <a:pt x="10001" y="38576"/>
                    <a:pt x="10001" y="37624"/>
                    <a:pt x="9049" y="37624"/>
                  </a:cubicBezTo>
                  <a:cubicBezTo>
                    <a:pt x="8096" y="35719"/>
                    <a:pt x="7144" y="33814"/>
                    <a:pt x="7144" y="32861"/>
                  </a:cubicBezTo>
                  <a:cubicBezTo>
                    <a:pt x="7144" y="31909"/>
                    <a:pt x="7144" y="30004"/>
                    <a:pt x="7144" y="29051"/>
                  </a:cubicBezTo>
                  <a:cubicBezTo>
                    <a:pt x="7144" y="28099"/>
                    <a:pt x="7144" y="28099"/>
                    <a:pt x="7144" y="27146"/>
                  </a:cubicBezTo>
                  <a:lnTo>
                    <a:pt x="7144" y="26194"/>
                  </a:lnTo>
                  <a:cubicBezTo>
                    <a:pt x="7144" y="25241"/>
                    <a:pt x="8096" y="21431"/>
                    <a:pt x="9049" y="19526"/>
                  </a:cubicBezTo>
                  <a:cubicBezTo>
                    <a:pt x="10001" y="17621"/>
                    <a:pt x="11906" y="15716"/>
                    <a:pt x="13811" y="13811"/>
                  </a:cubicBezTo>
                  <a:cubicBezTo>
                    <a:pt x="15716" y="12859"/>
                    <a:pt x="17621" y="11906"/>
                    <a:pt x="19526" y="10954"/>
                  </a:cubicBezTo>
                  <a:cubicBezTo>
                    <a:pt x="23336" y="10001"/>
                    <a:pt x="27146" y="9049"/>
                    <a:pt x="30956" y="9049"/>
                  </a:cubicBezTo>
                  <a:lnTo>
                    <a:pt x="30004" y="9049"/>
                  </a:lnTo>
                  <a:cubicBezTo>
                    <a:pt x="32861" y="8096"/>
                    <a:pt x="34766" y="8096"/>
                    <a:pt x="37624" y="7144"/>
                  </a:cubicBezTo>
                  <a:cubicBezTo>
                    <a:pt x="38576" y="7144"/>
                    <a:pt x="40481" y="7144"/>
                    <a:pt x="42386" y="7144"/>
                  </a:cubicBezTo>
                  <a:cubicBezTo>
                    <a:pt x="44291" y="7144"/>
                    <a:pt x="45244" y="7144"/>
                    <a:pt x="47149" y="8096"/>
                  </a:cubicBezTo>
                  <a:cubicBezTo>
                    <a:pt x="49054" y="8096"/>
                    <a:pt x="50959" y="9049"/>
                    <a:pt x="52864" y="10954"/>
                  </a:cubicBezTo>
                  <a:cubicBezTo>
                    <a:pt x="54769" y="11906"/>
                    <a:pt x="55721" y="13811"/>
                    <a:pt x="57626" y="15716"/>
                  </a:cubicBezTo>
                  <a:cubicBezTo>
                    <a:pt x="58579" y="17621"/>
                    <a:pt x="59531" y="19526"/>
                    <a:pt x="60484" y="21431"/>
                  </a:cubicBezTo>
                  <a:cubicBezTo>
                    <a:pt x="58579" y="21431"/>
                    <a:pt x="59531" y="23336"/>
                    <a:pt x="59531" y="26194"/>
                  </a:cubicBezTo>
                  <a:lnTo>
                    <a:pt x="59531" y="26194"/>
                  </a:lnTo>
                  <a:close/>
                  <a:moveTo>
                    <a:pt x="41434" y="25241"/>
                  </a:moveTo>
                  <a:cubicBezTo>
                    <a:pt x="41434" y="24289"/>
                    <a:pt x="41434" y="24289"/>
                    <a:pt x="41434" y="23336"/>
                  </a:cubicBezTo>
                  <a:cubicBezTo>
                    <a:pt x="41434" y="22384"/>
                    <a:pt x="41434" y="22384"/>
                    <a:pt x="41434" y="21431"/>
                  </a:cubicBezTo>
                  <a:cubicBezTo>
                    <a:pt x="41434" y="21431"/>
                    <a:pt x="41434" y="20479"/>
                    <a:pt x="41434" y="20479"/>
                  </a:cubicBezTo>
                  <a:cubicBezTo>
                    <a:pt x="41434" y="20479"/>
                    <a:pt x="41434" y="19526"/>
                    <a:pt x="40481" y="19526"/>
                  </a:cubicBezTo>
                  <a:cubicBezTo>
                    <a:pt x="40481" y="18574"/>
                    <a:pt x="39529" y="18574"/>
                    <a:pt x="38576" y="18574"/>
                  </a:cubicBezTo>
                  <a:cubicBezTo>
                    <a:pt x="37624" y="18574"/>
                    <a:pt x="36671" y="17621"/>
                    <a:pt x="35719" y="17621"/>
                  </a:cubicBezTo>
                  <a:cubicBezTo>
                    <a:pt x="33814" y="17621"/>
                    <a:pt x="31909" y="17621"/>
                    <a:pt x="29051" y="17621"/>
                  </a:cubicBezTo>
                  <a:lnTo>
                    <a:pt x="28099" y="17621"/>
                  </a:lnTo>
                  <a:cubicBezTo>
                    <a:pt x="25241" y="17621"/>
                    <a:pt x="21431" y="17621"/>
                    <a:pt x="18574" y="18574"/>
                  </a:cubicBezTo>
                  <a:cubicBezTo>
                    <a:pt x="16669" y="18574"/>
                    <a:pt x="15716" y="19526"/>
                    <a:pt x="14764" y="20479"/>
                  </a:cubicBezTo>
                  <a:cubicBezTo>
                    <a:pt x="13811" y="21431"/>
                    <a:pt x="12859" y="22384"/>
                    <a:pt x="12859" y="23336"/>
                  </a:cubicBezTo>
                  <a:cubicBezTo>
                    <a:pt x="12859" y="24289"/>
                    <a:pt x="11906" y="24289"/>
                    <a:pt x="11906" y="26194"/>
                  </a:cubicBezTo>
                  <a:lnTo>
                    <a:pt x="11906" y="27146"/>
                  </a:lnTo>
                  <a:cubicBezTo>
                    <a:pt x="11906" y="26194"/>
                    <a:pt x="11906" y="27146"/>
                    <a:pt x="11906" y="28099"/>
                  </a:cubicBezTo>
                  <a:cubicBezTo>
                    <a:pt x="11906" y="29051"/>
                    <a:pt x="11906" y="29051"/>
                    <a:pt x="12859" y="30004"/>
                  </a:cubicBezTo>
                  <a:cubicBezTo>
                    <a:pt x="12859" y="30956"/>
                    <a:pt x="12859" y="30004"/>
                    <a:pt x="12859" y="30004"/>
                  </a:cubicBezTo>
                  <a:cubicBezTo>
                    <a:pt x="12859" y="30004"/>
                    <a:pt x="13811" y="30956"/>
                    <a:pt x="13811" y="30956"/>
                  </a:cubicBezTo>
                  <a:lnTo>
                    <a:pt x="14764" y="30956"/>
                  </a:lnTo>
                  <a:cubicBezTo>
                    <a:pt x="13811" y="30004"/>
                    <a:pt x="14764" y="30956"/>
                    <a:pt x="14764" y="30956"/>
                  </a:cubicBezTo>
                  <a:cubicBezTo>
                    <a:pt x="15716" y="30956"/>
                    <a:pt x="16669" y="31909"/>
                    <a:pt x="17621" y="31909"/>
                  </a:cubicBezTo>
                  <a:cubicBezTo>
                    <a:pt x="18574" y="31909"/>
                    <a:pt x="20479" y="31909"/>
                    <a:pt x="21431" y="31909"/>
                  </a:cubicBezTo>
                  <a:cubicBezTo>
                    <a:pt x="23336" y="31909"/>
                    <a:pt x="24289" y="31909"/>
                    <a:pt x="26194" y="31909"/>
                  </a:cubicBezTo>
                  <a:lnTo>
                    <a:pt x="31909" y="31909"/>
                  </a:lnTo>
                  <a:cubicBezTo>
                    <a:pt x="32861" y="31909"/>
                    <a:pt x="34766" y="31909"/>
                    <a:pt x="35719" y="30956"/>
                  </a:cubicBezTo>
                  <a:cubicBezTo>
                    <a:pt x="36671" y="30956"/>
                    <a:pt x="37624" y="30004"/>
                    <a:pt x="38576" y="30004"/>
                  </a:cubicBezTo>
                  <a:cubicBezTo>
                    <a:pt x="39529" y="30004"/>
                    <a:pt x="39529" y="29051"/>
                    <a:pt x="39529" y="29051"/>
                  </a:cubicBezTo>
                  <a:cubicBezTo>
                    <a:pt x="39529" y="29051"/>
                    <a:pt x="39529" y="28099"/>
                    <a:pt x="39529" y="28099"/>
                  </a:cubicBezTo>
                  <a:cubicBezTo>
                    <a:pt x="40481" y="29051"/>
                    <a:pt x="41434" y="26194"/>
                    <a:pt x="41434" y="25241"/>
                  </a:cubicBezTo>
                  <a:lnTo>
                    <a:pt x="41434" y="25241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044161" y="6446471"/>
              <a:ext cx="131846" cy="87898"/>
            </a:xfrm>
            <a:custGeom>
              <a:avLst/>
              <a:gdLst>
                <a:gd name="connsiteX0" fmla="*/ 46164 w 85725"/>
                <a:gd name="connsiteY0" fmla="*/ 8096 h 57150"/>
                <a:gd name="connsiteX1" fmla="*/ 52831 w 85725"/>
                <a:gd name="connsiteY1" fmla="*/ 8096 h 57150"/>
                <a:gd name="connsiteX2" fmla="*/ 62356 w 85725"/>
                <a:gd name="connsiteY2" fmla="*/ 10001 h 57150"/>
                <a:gd name="connsiteX3" fmla="*/ 68071 w 85725"/>
                <a:gd name="connsiteY3" fmla="*/ 11906 h 57150"/>
                <a:gd name="connsiteX4" fmla="*/ 74739 w 85725"/>
                <a:gd name="connsiteY4" fmla="*/ 15716 h 57150"/>
                <a:gd name="connsiteX5" fmla="*/ 77596 w 85725"/>
                <a:gd name="connsiteY5" fmla="*/ 19526 h 57150"/>
                <a:gd name="connsiteX6" fmla="*/ 79501 w 85725"/>
                <a:gd name="connsiteY6" fmla="*/ 23336 h 57150"/>
                <a:gd name="connsiteX7" fmla="*/ 80454 w 85725"/>
                <a:gd name="connsiteY7" fmla="*/ 28099 h 57150"/>
                <a:gd name="connsiteX8" fmla="*/ 80454 w 85725"/>
                <a:gd name="connsiteY8" fmla="*/ 30004 h 57150"/>
                <a:gd name="connsiteX9" fmla="*/ 80454 w 85725"/>
                <a:gd name="connsiteY9" fmla="*/ 30956 h 57150"/>
                <a:gd name="connsiteX10" fmla="*/ 80454 w 85725"/>
                <a:gd name="connsiteY10" fmla="*/ 30956 h 57150"/>
                <a:gd name="connsiteX11" fmla="*/ 80454 w 85725"/>
                <a:gd name="connsiteY11" fmla="*/ 30956 h 57150"/>
                <a:gd name="connsiteX12" fmla="*/ 80454 w 85725"/>
                <a:gd name="connsiteY12" fmla="*/ 31909 h 57150"/>
                <a:gd name="connsiteX13" fmla="*/ 80454 w 85725"/>
                <a:gd name="connsiteY13" fmla="*/ 31909 h 57150"/>
                <a:gd name="connsiteX14" fmla="*/ 79501 w 85725"/>
                <a:gd name="connsiteY14" fmla="*/ 34766 h 57150"/>
                <a:gd name="connsiteX15" fmla="*/ 77596 w 85725"/>
                <a:gd name="connsiteY15" fmla="*/ 39529 h 57150"/>
                <a:gd name="connsiteX16" fmla="*/ 70929 w 85725"/>
                <a:gd name="connsiteY16" fmla="*/ 47149 h 57150"/>
                <a:gd name="connsiteX17" fmla="*/ 54736 w 85725"/>
                <a:gd name="connsiteY17" fmla="*/ 51911 h 57150"/>
                <a:gd name="connsiteX18" fmla="*/ 47116 w 85725"/>
                <a:gd name="connsiteY18" fmla="*/ 51911 h 57150"/>
                <a:gd name="connsiteX19" fmla="*/ 40449 w 85725"/>
                <a:gd name="connsiteY19" fmla="*/ 50959 h 57150"/>
                <a:gd name="connsiteX20" fmla="*/ 25209 w 85725"/>
                <a:gd name="connsiteY20" fmla="*/ 49054 h 57150"/>
                <a:gd name="connsiteX21" fmla="*/ 10921 w 85725"/>
                <a:gd name="connsiteY21" fmla="*/ 41434 h 57150"/>
                <a:gd name="connsiteX22" fmla="*/ 9969 w 85725"/>
                <a:gd name="connsiteY22" fmla="*/ 24289 h 57150"/>
                <a:gd name="connsiteX23" fmla="*/ 20446 w 85725"/>
                <a:gd name="connsiteY23" fmla="*/ 15716 h 57150"/>
                <a:gd name="connsiteX24" fmla="*/ 25209 w 85725"/>
                <a:gd name="connsiteY24" fmla="*/ 12859 h 57150"/>
                <a:gd name="connsiteX25" fmla="*/ 29971 w 85725"/>
                <a:gd name="connsiteY25" fmla="*/ 10001 h 57150"/>
                <a:gd name="connsiteX26" fmla="*/ 38544 w 85725"/>
                <a:gd name="connsiteY26" fmla="*/ 7144 h 57150"/>
                <a:gd name="connsiteX27" fmla="*/ 46164 w 85725"/>
                <a:gd name="connsiteY27" fmla="*/ 8096 h 57150"/>
                <a:gd name="connsiteX28" fmla="*/ 46164 w 85725"/>
                <a:gd name="connsiteY28" fmla="*/ 8096 h 57150"/>
                <a:gd name="connsiteX29" fmla="*/ 45211 w 85725"/>
                <a:gd name="connsiteY29" fmla="*/ 26194 h 57150"/>
                <a:gd name="connsiteX30" fmla="*/ 39496 w 85725"/>
                <a:gd name="connsiteY30" fmla="*/ 25241 h 57150"/>
                <a:gd name="connsiteX31" fmla="*/ 32829 w 85725"/>
                <a:gd name="connsiteY31" fmla="*/ 25241 h 57150"/>
                <a:gd name="connsiteX32" fmla="*/ 29019 w 85725"/>
                <a:gd name="connsiteY32" fmla="*/ 25241 h 57150"/>
                <a:gd name="connsiteX33" fmla="*/ 24256 w 85725"/>
                <a:gd name="connsiteY33" fmla="*/ 26194 h 57150"/>
                <a:gd name="connsiteX34" fmla="*/ 16636 w 85725"/>
                <a:gd name="connsiteY34" fmla="*/ 30956 h 57150"/>
                <a:gd name="connsiteX35" fmla="*/ 16636 w 85725"/>
                <a:gd name="connsiteY35" fmla="*/ 37624 h 57150"/>
                <a:gd name="connsiteX36" fmla="*/ 27114 w 85725"/>
                <a:gd name="connsiteY36" fmla="*/ 42386 h 57150"/>
                <a:gd name="connsiteX37" fmla="*/ 40449 w 85725"/>
                <a:gd name="connsiteY37" fmla="*/ 43339 h 57150"/>
                <a:gd name="connsiteX38" fmla="*/ 48069 w 85725"/>
                <a:gd name="connsiteY38" fmla="*/ 43339 h 57150"/>
                <a:gd name="connsiteX39" fmla="*/ 54736 w 85725"/>
                <a:gd name="connsiteY39" fmla="*/ 42386 h 57150"/>
                <a:gd name="connsiteX40" fmla="*/ 64261 w 85725"/>
                <a:gd name="connsiteY40" fmla="*/ 38576 h 57150"/>
                <a:gd name="connsiteX41" fmla="*/ 66166 w 85725"/>
                <a:gd name="connsiteY41" fmla="*/ 35719 h 57150"/>
                <a:gd name="connsiteX42" fmla="*/ 66166 w 85725"/>
                <a:gd name="connsiteY42" fmla="*/ 34766 h 57150"/>
                <a:gd name="connsiteX43" fmla="*/ 66166 w 85725"/>
                <a:gd name="connsiteY43" fmla="*/ 31909 h 57150"/>
                <a:gd name="connsiteX44" fmla="*/ 65214 w 85725"/>
                <a:gd name="connsiteY44" fmla="*/ 30004 h 57150"/>
                <a:gd name="connsiteX45" fmla="*/ 64261 w 85725"/>
                <a:gd name="connsiteY45" fmla="*/ 29051 h 57150"/>
                <a:gd name="connsiteX46" fmla="*/ 63309 w 85725"/>
                <a:gd name="connsiteY46" fmla="*/ 28099 h 57150"/>
                <a:gd name="connsiteX47" fmla="*/ 60451 w 85725"/>
                <a:gd name="connsiteY47" fmla="*/ 27146 h 57150"/>
                <a:gd name="connsiteX48" fmla="*/ 57594 w 85725"/>
                <a:gd name="connsiteY48" fmla="*/ 26194 h 57150"/>
                <a:gd name="connsiteX49" fmla="*/ 51879 w 85725"/>
                <a:gd name="connsiteY49" fmla="*/ 25241 h 57150"/>
                <a:gd name="connsiteX50" fmla="*/ 45211 w 85725"/>
                <a:gd name="connsiteY50" fmla="*/ 26194 h 57150"/>
                <a:gd name="connsiteX51" fmla="*/ 45211 w 85725"/>
                <a:gd name="connsiteY51" fmla="*/ 26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5725" h="57150">
                  <a:moveTo>
                    <a:pt x="46164" y="8096"/>
                  </a:moveTo>
                  <a:cubicBezTo>
                    <a:pt x="46164" y="8096"/>
                    <a:pt x="48069" y="8096"/>
                    <a:pt x="52831" y="8096"/>
                  </a:cubicBezTo>
                  <a:cubicBezTo>
                    <a:pt x="55689" y="8096"/>
                    <a:pt x="58546" y="9049"/>
                    <a:pt x="62356" y="10001"/>
                  </a:cubicBezTo>
                  <a:cubicBezTo>
                    <a:pt x="64261" y="10954"/>
                    <a:pt x="66166" y="10954"/>
                    <a:pt x="68071" y="11906"/>
                  </a:cubicBezTo>
                  <a:cubicBezTo>
                    <a:pt x="69976" y="12859"/>
                    <a:pt x="71881" y="13811"/>
                    <a:pt x="74739" y="15716"/>
                  </a:cubicBezTo>
                  <a:cubicBezTo>
                    <a:pt x="75691" y="16669"/>
                    <a:pt x="76644" y="17621"/>
                    <a:pt x="77596" y="19526"/>
                  </a:cubicBezTo>
                  <a:cubicBezTo>
                    <a:pt x="78549" y="20479"/>
                    <a:pt x="79501" y="22384"/>
                    <a:pt x="79501" y="23336"/>
                  </a:cubicBezTo>
                  <a:cubicBezTo>
                    <a:pt x="80454" y="25241"/>
                    <a:pt x="80454" y="26194"/>
                    <a:pt x="80454" y="28099"/>
                  </a:cubicBezTo>
                  <a:lnTo>
                    <a:pt x="80454" y="30004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1909"/>
                  </a:lnTo>
                  <a:lnTo>
                    <a:pt x="80454" y="31909"/>
                  </a:lnTo>
                  <a:lnTo>
                    <a:pt x="79501" y="34766"/>
                  </a:lnTo>
                  <a:cubicBezTo>
                    <a:pt x="79501" y="35719"/>
                    <a:pt x="78549" y="38576"/>
                    <a:pt x="77596" y="39529"/>
                  </a:cubicBezTo>
                  <a:cubicBezTo>
                    <a:pt x="75691" y="42386"/>
                    <a:pt x="73786" y="45244"/>
                    <a:pt x="70929" y="47149"/>
                  </a:cubicBezTo>
                  <a:cubicBezTo>
                    <a:pt x="65214" y="50959"/>
                    <a:pt x="59499" y="51911"/>
                    <a:pt x="54736" y="51911"/>
                  </a:cubicBezTo>
                  <a:cubicBezTo>
                    <a:pt x="51879" y="51911"/>
                    <a:pt x="49974" y="51911"/>
                    <a:pt x="47116" y="51911"/>
                  </a:cubicBezTo>
                  <a:lnTo>
                    <a:pt x="40449" y="50959"/>
                  </a:lnTo>
                  <a:cubicBezTo>
                    <a:pt x="35686" y="50959"/>
                    <a:pt x="29971" y="50006"/>
                    <a:pt x="25209" y="49054"/>
                  </a:cubicBezTo>
                  <a:cubicBezTo>
                    <a:pt x="20446" y="47149"/>
                    <a:pt x="14731" y="46196"/>
                    <a:pt x="10921" y="41434"/>
                  </a:cubicBezTo>
                  <a:cubicBezTo>
                    <a:pt x="7111" y="36671"/>
                    <a:pt x="5206" y="30004"/>
                    <a:pt x="9969" y="24289"/>
                  </a:cubicBezTo>
                  <a:cubicBezTo>
                    <a:pt x="13779" y="19526"/>
                    <a:pt x="16636" y="17621"/>
                    <a:pt x="20446" y="15716"/>
                  </a:cubicBezTo>
                  <a:cubicBezTo>
                    <a:pt x="22351" y="14764"/>
                    <a:pt x="23304" y="13811"/>
                    <a:pt x="25209" y="12859"/>
                  </a:cubicBezTo>
                  <a:cubicBezTo>
                    <a:pt x="27114" y="11906"/>
                    <a:pt x="29019" y="10954"/>
                    <a:pt x="29971" y="10001"/>
                  </a:cubicBezTo>
                  <a:cubicBezTo>
                    <a:pt x="32829" y="9049"/>
                    <a:pt x="35686" y="8096"/>
                    <a:pt x="38544" y="7144"/>
                  </a:cubicBezTo>
                  <a:cubicBezTo>
                    <a:pt x="42354" y="8096"/>
                    <a:pt x="45211" y="7144"/>
                    <a:pt x="46164" y="8096"/>
                  </a:cubicBezTo>
                  <a:lnTo>
                    <a:pt x="46164" y="8096"/>
                  </a:lnTo>
                  <a:close/>
                  <a:moveTo>
                    <a:pt x="45211" y="26194"/>
                  </a:moveTo>
                  <a:cubicBezTo>
                    <a:pt x="45211" y="26194"/>
                    <a:pt x="43306" y="26194"/>
                    <a:pt x="39496" y="25241"/>
                  </a:cubicBezTo>
                  <a:cubicBezTo>
                    <a:pt x="37591" y="25241"/>
                    <a:pt x="35686" y="25241"/>
                    <a:pt x="32829" y="25241"/>
                  </a:cubicBezTo>
                  <a:cubicBezTo>
                    <a:pt x="31876" y="25241"/>
                    <a:pt x="29971" y="25241"/>
                    <a:pt x="29019" y="25241"/>
                  </a:cubicBezTo>
                  <a:cubicBezTo>
                    <a:pt x="27114" y="25241"/>
                    <a:pt x="26161" y="26194"/>
                    <a:pt x="24256" y="26194"/>
                  </a:cubicBezTo>
                  <a:cubicBezTo>
                    <a:pt x="21399" y="27146"/>
                    <a:pt x="17589" y="29051"/>
                    <a:pt x="16636" y="30956"/>
                  </a:cubicBezTo>
                  <a:cubicBezTo>
                    <a:pt x="14731" y="31909"/>
                    <a:pt x="14731" y="35719"/>
                    <a:pt x="16636" y="37624"/>
                  </a:cubicBezTo>
                  <a:cubicBezTo>
                    <a:pt x="18541" y="39529"/>
                    <a:pt x="22351" y="41434"/>
                    <a:pt x="27114" y="42386"/>
                  </a:cubicBezTo>
                  <a:cubicBezTo>
                    <a:pt x="31876" y="43339"/>
                    <a:pt x="35686" y="43339"/>
                    <a:pt x="40449" y="43339"/>
                  </a:cubicBezTo>
                  <a:lnTo>
                    <a:pt x="48069" y="43339"/>
                  </a:lnTo>
                  <a:cubicBezTo>
                    <a:pt x="49974" y="43339"/>
                    <a:pt x="52831" y="42386"/>
                    <a:pt x="54736" y="42386"/>
                  </a:cubicBezTo>
                  <a:cubicBezTo>
                    <a:pt x="58546" y="41434"/>
                    <a:pt x="62356" y="40481"/>
                    <a:pt x="64261" y="38576"/>
                  </a:cubicBezTo>
                  <a:cubicBezTo>
                    <a:pt x="65214" y="37624"/>
                    <a:pt x="65214" y="36671"/>
                    <a:pt x="66166" y="35719"/>
                  </a:cubicBezTo>
                  <a:cubicBezTo>
                    <a:pt x="66166" y="35719"/>
                    <a:pt x="66166" y="35719"/>
                    <a:pt x="66166" y="34766"/>
                  </a:cubicBezTo>
                  <a:lnTo>
                    <a:pt x="66166" y="31909"/>
                  </a:lnTo>
                  <a:cubicBezTo>
                    <a:pt x="66166" y="31909"/>
                    <a:pt x="66166" y="30004"/>
                    <a:pt x="65214" y="30004"/>
                  </a:cubicBezTo>
                  <a:cubicBezTo>
                    <a:pt x="65214" y="30004"/>
                    <a:pt x="65214" y="29051"/>
                    <a:pt x="64261" y="29051"/>
                  </a:cubicBezTo>
                  <a:cubicBezTo>
                    <a:pt x="64261" y="29051"/>
                    <a:pt x="64261" y="29051"/>
                    <a:pt x="63309" y="28099"/>
                  </a:cubicBezTo>
                  <a:cubicBezTo>
                    <a:pt x="62356" y="28099"/>
                    <a:pt x="62356" y="27146"/>
                    <a:pt x="60451" y="27146"/>
                  </a:cubicBezTo>
                  <a:cubicBezTo>
                    <a:pt x="59499" y="27146"/>
                    <a:pt x="58546" y="26194"/>
                    <a:pt x="57594" y="26194"/>
                  </a:cubicBezTo>
                  <a:cubicBezTo>
                    <a:pt x="55689" y="25241"/>
                    <a:pt x="53784" y="26194"/>
                    <a:pt x="51879" y="25241"/>
                  </a:cubicBezTo>
                  <a:cubicBezTo>
                    <a:pt x="47116" y="26194"/>
                    <a:pt x="45211" y="25241"/>
                    <a:pt x="45211" y="26194"/>
                  </a:cubicBezTo>
                  <a:lnTo>
                    <a:pt x="45211" y="2619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3712460" y="6494815"/>
              <a:ext cx="117196" cy="87898"/>
            </a:xfrm>
            <a:custGeom>
              <a:avLst/>
              <a:gdLst>
                <a:gd name="connsiteX0" fmla="*/ 28099 w 76200"/>
                <a:gd name="connsiteY0" fmla="*/ 10001 h 57150"/>
                <a:gd name="connsiteX1" fmla="*/ 34766 w 76200"/>
                <a:gd name="connsiteY1" fmla="*/ 10001 h 57150"/>
                <a:gd name="connsiteX2" fmla="*/ 52864 w 76200"/>
                <a:gd name="connsiteY2" fmla="*/ 12859 h 57150"/>
                <a:gd name="connsiteX3" fmla="*/ 58579 w 76200"/>
                <a:gd name="connsiteY3" fmla="*/ 14764 h 57150"/>
                <a:gd name="connsiteX4" fmla="*/ 65246 w 76200"/>
                <a:gd name="connsiteY4" fmla="*/ 19526 h 57150"/>
                <a:gd name="connsiteX5" fmla="*/ 68104 w 76200"/>
                <a:gd name="connsiteY5" fmla="*/ 22384 h 57150"/>
                <a:gd name="connsiteX6" fmla="*/ 70961 w 76200"/>
                <a:gd name="connsiteY6" fmla="*/ 27146 h 57150"/>
                <a:gd name="connsiteX7" fmla="*/ 71914 w 76200"/>
                <a:gd name="connsiteY7" fmla="*/ 31909 h 57150"/>
                <a:gd name="connsiteX8" fmla="*/ 71914 w 76200"/>
                <a:gd name="connsiteY8" fmla="*/ 32861 h 57150"/>
                <a:gd name="connsiteX9" fmla="*/ 71914 w 76200"/>
                <a:gd name="connsiteY9" fmla="*/ 32861 h 57150"/>
                <a:gd name="connsiteX10" fmla="*/ 71914 w 76200"/>
                <a:gd name="connsiteY10" fmla="*/ 32861 h 57150"/>
                <a:gd name="connsiteX11" fmla="*/ 71914 w 76200"/>
                <a:gd name="connsiteY11" fmla="*/ 33814 h 57150"/>
                <a:gd name="connsiteX12" fmla="*/ 71914 w 76200"/>
                <a:gd name="connsiteY12" fmla="*/ 33814 h 57150"/>
                <a:gd name="connsiteX13" fmla="*/ 71914 w 76200"/>
                <a:gd name="connsiteY13" fmla="*/ 33814 h 57150"/>
                <a:gd name="connsiteX14" fmla="*/ 71914 w 76200"/>
                <a:gd name="connsiteY14" fmla="*/ 35719 h 57150"/>
                <a:gd name="connsiteX15" fmla="*/ 70009 w 76200"/>
                <a:gd name="connsiteY15" fmla="*/ 40481 h 57150"/>
                <a:gd name="connsiteX16" fmla="*/ 67151 w 76200"/>
                <a:gd name="connsiteY16" fmla="*/ 44291 h 57150"/>
                <a:gd name="connsiteX17" fmla="*/ 64294 w 76200"/>
                <a:gd name="connsiteY17" fmla="*/ 47149 h 57150"/>
                <a:gd name="connsiteX18" fmla="*/ 63341 w 76200"/>
                <a:gd name="connsiteY18" fmla="*/ 48101 h 57150"/>
                <a:gd name="connsiteX19" fmla="*/ 62389 w 76200"/>
                <a:gd name="connsiteY19" fmla="*/ 49054 h 57150"/>
                <a:gd name="connsiteX20" fmla="*/ 62389 w 76200"/>
                <a:gd name="connsiteY20" fmla="*/ 49054 h 57150"/>
                <a:gd name="connsiteX21" fmla="*/ 62389 w 76200"/>
                <a:gd name="connsiteY21" fmla="*/ 49054 h 57150"/>
                <a:gd name="connsiteX22" fmla="*/ 62389 w 76200"/>
                <a:gd name="connsiteY22" fmla="*/ 49054 h 57150"/>
                <a:gd name="connsiteX23" fmla="*/ 61436 w 76200"/>
                <a:gd name="connsiteY23" fmla="*/ 50006 h 57150"/>
                <a:gd name="connsiteX24" fmla="*/ 58579 w 76200"/>
                <a:gd name="connsiteY24" fmla="*/ 51911 h 57150"/>
                <a:gd name="connsiteX25" fmla="*/ 54769 w 76200"/>
                <a:gd name="connsiteY25" fmla="*/ 53816 h 57150"/>
                <a:gd name="connsiteX26" fmla="*/ 47149 w 76200"/>
                <a:gd name="connsiteY26" fmla="*/ 55721 h 57150"/>
                <a:gd name="connsiteX27" fmla="*/ 39529 w 76200"/>
                <a:gd name="connsiteY27" fmla="*/ 55721 h 57150"/>
                <a:gd name="connsiteX28" fmla="*/ 32861 w 76200"/>
                <a:gd name="connsiteY28" fmla="*/ 54769 h 57150"/>
                <a:gd name="connsiteX29" fmla="*/ 18574 w 76200"/>
                <a:gd name="connsiteY29" fmla="*/ 50959 h 57150"/>
                <a:gd name="connsiteX30" fmla="*/ 11906 w 76200"/>
                <a:gd name="connsiteY30" fmla="*/ 46196 h 57150"/>
                <a:gd name="connsiteX31" fmla="*/ 10001 w 76200"/>
                <a:gd name="connsiteY31" fmla="*/ 43339 h 57150"/>
                <a:gd name="connsiteX32" fmla="*/ 8096 w 76200"/>
                <a:gd name="connsiteY32" fmla="*/ 39529 h 57150"/>
                <a:gd name="connsiteX33" fmla="*/ 7144 w 76200"/>
                <a:gd name="connsiteY33" fmla="*/ 35719 h 57150"/>
                <a:gd name="connsiteX34" fmla="*/ 7144 w 76200"/>
                <a:gd name="connsiteY34" fmla="*/ 33814 h 57150"/>
                <a:gd name="connsiteX35" fmla="*/ 7144 w 76200"/>
                <a:gd name="connsiteY35" fmla="*/ 32861 h 57150"/>
                <a:gd name="connsiteX36" fmla="*/ 7144 w 76200"/>
                <a:gd name="connsiteY36" fmla="*/ 30004 h 57150"/>
                <a:gd name="connsiteX37" fmla="*/ 7144 w 76200"/>
                <a:gd name="connsiteY37" fmla="*/ 26194 h 57150"/>
                <a:gd name="connsiteX38" fmla="*/ 12859 w 76200"/>
                <a:gd name="connsiteY38" fmla="*/ 14764 h 57150"/>
                <a:gd name="connsiteX39" fmla="*/ 17621 w 76200"/>
                <a:gd name="connsiteY39" fmla="*/ 10954 h 57150"/>
                <a:gd name="connsiteX40" fmla="*/ 21431 w 76200"/>
                <a:gd name="connsiteY40" fmla="*/ 9049 h 57150"/>
                <a:gd name="connsiteX41" fmla="*/ 27146 w 76200"/>
                <a:gd name="connsiteY41" fmla="*/ 7144 h 57150"/>
                <a:gd name="connsiteX42" fmla="*/ 28099 w 76200"/>
                <a:gd name="connsiteY42" fmla="*/ 10001 h 57150"/>
                <a:gd name="connsiteX43" fmla="*/ 28099 w 76200"/>
                <a:gd name="connsiteY43" fmla="*/ 10001 h 57150"/>
                <a:gd name="connsiteX44" fmla="*/ 28099 w 76200"/>
                <a:gd name="connsiteY44" fmla="*/ 28099 h 57150"/>
                <a:gd name="connsiteX45" fmla="*/ 24289 w 76200"/>
                <a:gd name="connsiteY45" fmla="*/ 28099 h 57150"/>
                <a:gd name="connsiteX46" fmla="*/ 22384 w 76200"/>
                <a:gd name="connsiteY46" fmla="*/ 28099 h 57150"/>
                <a:gd name="connsiteX47" fmla="*/ 20479 w 76200"/>
                <a:gd name="connsiteY47" fmla="*/ 28099 h 57150"/>
                <a:gd name="connsiteX48" fmla="*/ 16669 w 76200"/>
                <a:gd name="connsiteY48" fmla="*/ 31909 h 57150"/>
                <a:gd name="connsiteX49" fmla="*/ 15716 w 76200"/>
                <a:gd name="connsiteY49" fmla="*/ 33814 h 57150"/>
                <a:gd name="connsiteX50" fmla="*/ 15716 w 76200"/>
                <a:gd name="connsiteY50" fmla="*/ 36671 h 57150"/>
                <a:gd name="connsiteX51" fmla="*/ 15716 w 76200"/>
                <a:gd name="connsiteY51" fmla="*/ 37624 h 57150"/>
                <a:gd name="connsiteX52" fmla="*/ 15716 w 76200"/>
                <a:gd name="connsiteY52" fmla="*/ 38576 h 57150"/>
                <a:gd name="connsiteX53" fmla="*/ 15716 w 76200"/>
                <a:gd name="connsiteY53" fmla="*/ 40481 h 57150"/>
                <a:gd name="connsiteX54" fmla="*/ 16669 w 76200"/>
                <a:gd name="connsiteY54" fmla="*/ 41434 h 57150"/>
                <a:gd name="connsiteX55" fmla="*/ 18574 w 76200"/>
                <a:gd name="connsiteY55" fmla="*/ 43339 h 57150"/>
                <a:gd name="connsiteX56" fmla="*/ 22384 w 76200"/>
                <a:gd name="connsiteY56" fmla="*/ 46196 h 57150"/>
                <a:gd name="connsiteX57" fmla="*/ 33814 w 76200"/>
                <a:gd name="connsiteY57" fmla="*/ 49054 h 57150"/>
                <a:gd name="connsiteX58" fmla="*/ 40481 w 76200"/>
                <a:gd name="connsiteY58" fmla="*/ 49054 h 57150"/>
                <a:gd name="connsiteX59" fmla="*/ 46196 w 76200"/>
                <a:gd name="connsiteY59" fmla="*/ 48101 h 57150"/>
                <a:gd name="connsiteX60" fmla="*/ 50959 w 76200"/>
                <a:gd name="connsiteY60" fmla="*/ 46196 h 57150"/>
                <a:gd name="connsiteX61" fmla="*/ 52864 w 76200"/>
                <a:gd name="connsiteY61" fmla="*/ 45244 h 57150"/>
                <a:gd name="connsiteX62" fmla="*/ 54769 w 76200"/>
                <a:gd name="connsiteY62" fmla="*/ 43339 h 57150"/>
                <a:gd name="connsiteX63" fmla="*/ 58579 w 76200"/>
                <a:gd name="connsiteY63" fmla="*/ 36671 h 57150"/>
                <a:gd name="connsiteX64" fmla="*/ 56674 w 76200"/>
                <a:gd name="connsiteY64" fmla="*/ 32861 h 57150"/>
                <a:gd name="connsiteX65" fmla="*/ 53816 w 76200"/>
                <a:gd name="connsiteY65" fmla="*/ 31909 h 57150"/>
                <a:gd name="connsiteX66" fmla="*/ 50006 w 76200"/>
                <a:gd name="connsiteY66" fmla="*/ 30956 h 57150"/>
                <a:gd name="connsiteX67" fmla="*/ 35719 w 76200"/>
                <a:gd name="connsiteY67" fmla="*/ 30004 h 57150"/>
                <a:gd name="connsiteX68" fmla="*/ 28099 w 76200"/>
                <a:gd name="connsiteY68" fmla="*/ 28099 h 57150"/>
                <a:gd name="connsiteX69" fmla="*/ 28099 w 76200"/>
                <a:gd name="connsiteY69" fmla="*/ 2809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76200" h="57150">
                  <a:moveTo>
                    <a:pt x="28099" y="10001"/>
                  </a:moveTo>
                  <a:cubicBezTo>
                    <a:pt x="28099" y="10001"/>
                    <a:pt x="30004" y="10001"/>
                    <a:pt x="34766" y="10001"/>
                  </a:cubicBezTo>
                  <a:cubicBezTo>
                    <a:pt x="38576" y="10001"/>
                    <a:pt x="45244" y="10954"/>
                    <a:pt x="52864" y="12859"/>
                  </a:cubicBezTo>
                  <a:cubicBezTo>
                    <a:pt x="54769" y="13811"/>
                    <a:pt x="56674" y="14764"/>
                    <a:pt x="58579" y="14764"/>
                  </a:cubicBezTo>
                  <a:cubicBezTo>
                    <a:pt x="60484" y="15716"/>
                    <a:pt x="63341" y="16669"/>
                    <a:pt x="65246" y="19526"/>
                  </a:cubicBezTo>
                  <a:cubicBezTo>
                    <a:pt x="66199" y="20479"/>
                    <a:pt x="67151" y="21431"/>
                    <a:pt x="68104" y="22384"/>
                  </a:cubicBezTo>
                  <a:cubicBezTo>
                    <a:pt x="69056" y="24289"/>
                    <a:pt x="70009" y="25241"/>
                    <a:pt x="70961" y="27146"/>
                  </a:cubicBezTo>
                  <a:cubicBezTo>
                    <a:pt x="71914" y="29051"/>
                    <a:pt x="71914" y="30004"/>
                    <a:pt x="71914" y="31909"/>
                  </a:cubicBezTo>
                  <a:lnTo>
                    <a:pt x="71914" y="32861"/>
                  </a:lnTo>
                  <a:lnTo>
                    <a:pt x="71914" y="32861"/>
                  </a:lnTo>
                  <a:lnTo>
                    <a:pt x="71914" y="32861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5719"/>
                  </a:lnTo>
                  <a:cubicBezTo>
                    <a:pt x="71914" y="36671"/>
                    <a:pt x="70961" y="39529"/>
                    <a:pt x="70009" y="40481"/>
                  </a:cubicBezTo>
                  <a:cubicBezTo>
                    <a:pt x="69056" y="41434"/>
                    <a:pt x="68104" y="42386"/>
                    <a:pt x="67151" y="44291"/>
                  </a:cubicBezTo>
                  <a:cubicBezTo>
                    <a:pt x="66199" y="45244"/>
                    <a:pt x="65246" y="46196"/>
                    <a:pt x="64294" y="47149"/>
                  </a:cubicBezTo>
                  <a:lnTo>
                    <a:pt x="63341" y="48101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1436" y="50006"/>
                  </a:lnTo>
                  <a:cubicBezTo>
                    <a:pt x="60484" y="50959"/>
                    <a:pt x="59531" y="50959"/>
                    <a:pt x="58579" y="51911"/>
                  </a:cubicBezTo>
                  <a:lnTo>
                    <a:pt x="54769" y="53816"/>
                  </a:lnTo>
                  <a:cubicBezTo>
                    <a:pt x="51911" y="54769"/>
                    <a:pt x="49054" y="54769"/>
                    <a:pt x="47149" y="55721"/>
                  </a:cubicBezTo>
                  <a:cubicBezTo>
                    <a:pt x="44291" y="55721"/>
                    <a:pt x="42386" y="56674"/>
                    <a:pt x="39529" y="55721"/>
                  </a:cubicBezTo>
                  <a:lnTo>
                    <a:pt x="32861" y="54769"/>
                  </a:lnTo>
                  <a:cubicBezTo>
                    <a:pt x="28099" y="53816"/>
                    <a:pt x="23336" y="52864"/>
                    <a:pt x="18574" y="50959"/>
                  </a:cubicBezTo>
                  <a:cubicBezTo>
                    <a:pt x="16669" y="50006"/>
                    <a:pt x="14764" y="48101"/>
                    <a:pt x="11906" y="46196"/>
                  </a:cubicBezTo>
                  <a:cubicBezTo>
                    <a:pt x="10954" y="45244"/>
                    <a:pt x="10954" y="45244"/>
                    <a:pt x="10001" y="43339"/>
                  </a:cubicBezTo>
                  <a:cubicBezTo>
                    <a:pt x="9049" y="42386"/>
                    <a:pt x="8096" y="40481"/>
                    <a:pt x="8096" y="39529"/>
                  </a:cubicBezTo>
                  <a:cubicBezTo>
                    <a:pt x="7144" y="38576"/>
                    <a:pt x="7144" y="36671"/>
                    <a:pt x="7144" y="35719"/>
                  </a:cubicBezTo>
                  <a:cubicBezTo>
                    <a:pt x="7144" y="34766"/>
                    <a:pt x="7144" y="34766"/>
                    <a:pt x="7144" y="33814"/>
                  </a:cubicBezTo>
                  <a:lnTo>
                    <a:pt x="7144" y="32861"/>
                  </a:lnTo>
                  <a:cubicBezTo>
                    <a:pt x="7144" y="31909"/>
                    <a:pt x="7144" y="30956"/>
                    <a:pt x="7144" y="30004"/>
                  </a:cubicBezTo>
                  <a:cubicBezTo>
                    <a:pt x="7144" y="29051"/>
                    <a:pt x="7144" y="28099"/>
                    <a:pt x="7144" y="26194"/>
                  </a:cubicBezTo>
                  <a:cubicBezTo>
                    <a:pt x="8096" y="21431"/>
                    <a:pt x="10001" y="17621"/>
                    <a:pt x="12859" y="14764"/>
                  </a:cubicBezTo>
                  <a:cubicBezTo>
                    <a:pt x="14764" y="12859"/>
                    <a:pt x="15716" y="11906"/>
                    <a:pt x="17621" y="10954"/>
                  </a:cubicBezTo>
                  <a:cubicBezTo>
                    <a:pt x="19526" y="10001"/>
                    <a:pt x="20479" y="9049"/>
                    <a:pt x="21431" y="9049"/>
                  </a:cubicBezTo>
                  <a:cubicBezTo>
                    <a:pt x="24289" y="8096"/>
                    <a:pt x="26194" y="8096"/>
                    <a:pt x="27146" y="7144"/>
                  </a:cubicBezTo>
                  <a:cubicBezTo>
                    <a:pt x="27146" y="10954"/>
                    <a:pt x="28099" y="10001"/>
                    <a:pt x="28099" y="10001"/>
                  </a:cubicBezTo>
                  <a:lnTo>
                    <a:pt x="28099" y="10001"/>
                  </a:lnTo>
                  <a:close/>
                  <a:moveTo>
                    <a:pt x="28099" y="28099"/>
                  </a:moveTo>
                  <a:cubicBezTo>
                    <a:pt x="28099" y="28099"/>
                    <a:pt x="26194" y="28099"/>
                    <a:pt x="24289" y="28099"/>
                  </a:cubicBezTo>
                  <a:cubicBezTo>
                    <a:pt x="23336" y="28099"/>
                    <a:pt x="23336" y="28099"/>
                    <a:pt x="22384" y="28099"/>
                  </a:cubicBezTo>
                  <a:cubicBezTo>
                    <a:pt x="21431" y="28099"/>
                    <a:pt x="21431" y="28099"/>
                    <a:pt x="20479" y="28099"/>
                  </a:cubicBezTo>
                  <a:cubicBezTo>
                    <a:pt x="19526" y="28099"/>
                    <a:pt x="17621" y="30004"/>
                    <a:pt x="16669" y="31909"/>
                  </a:cubicBezTo>
                  <a:lnTo>
                    <a:pt x="15716" y="33814"/>
                  </a:lnTo>
                  <a:cubicBezTo>
                    <a:pt x="15716" y="34766"/>
                    <a:pt x="15716" y="35719"/>
                    <a:pt x="15716" y="36671"/>
                  </a:cubicBezTo>
                  <a:lnTo>
                    <a:pt x="15716" y="37624"/>
                  </a:lnTo>
                  <a:cubicBezTo>
                    <a:pt x="15716" y="37624"/>
                    <a:pt x="15716" y="37624"/>
                    <a:pt x="15716" y="38576"/>
                  </a:cubicBezTo>
                  <a:cubicBezTo>
                    <a:pt x="15716" y="39529"/>
                    <a:pt x="15716" y="39529"/>
                    <a:pt x="15716" y="40481"/>
                  </a:cubicBezTo>
                  <a:cubicBezTo>
                    <a:pt x="15716" y="41434"/>
                    <a:pt x="15716" y="41434"/>
                    <a:pt x="16669" y="41434"/>
                  </a:cubicBezTo>
                  <a:cubicBezTo>
                    <a:pt x="16669" y="41434"/>
                    <a:pt x="17621" y="42386"/>
                    <a:pt x="18574" y="43339"/>
                  </a:cubicBezTo>
                  <a:cubicBezTo>
                    <a:pt x="19526" y="44291"/>
                    <a:pt x="20479" y="45244"/>
                    <a:pt x="22384" y="46196"/>
                  </a:cubicBezTo>
                  <a:cubicBezTo>
                    <a:pt x="25241" y="48101"/>
                    <a:pt x="29051" y="48101"/>
                    <a:pt x="33814" y="49054"/>
                  </a:cubicBezTo>
                  <a:lnTo>
                    <a:pt x="40481" y="49054"/>
                  </a:lnTo>
                  <a:cubicBezTo>
                    <a:pt x="42386" y="49054"/>
                    <a:pt x="44291" y="49054"/>
                    <a:pt x="46196" y="48101"/>
                  </a:cubicBezTo>
                  <a:cubicBezTo>
                    <a:pt x="48101" y="47149"/>
                    <a:pt x="50006" y="47149"/>
                    <a:pt x="50959" y="46196"/>
                  </a:cubicBezTo>
                  <a:cubicBezTo>
                    <a:pt x="51911" y="46196"/>
                    <a:pt x="51911" y="45244"/>
                    <a:pt x="52864" y="45244"/>
                  </a:cubicBezTo>
                  <a:cubicBezTo>
                    <a:pt x="53816" y="45244"/>
                    <a:pt x="54769" y="43339"/>
                    <a:pt x="54769" y="43339"/>
                  </a:cubicBezTo>
                  <a:cubicBezTo>
                    <a:pt x="56674" y="41434"/>
                    <a:pt x="59531" y="36671"/>
                    <a:pt x="58579" y="36671"/>
                  </a:cubicBezTo>
                  <a:cubicBezTo>
                    <a:pt x="58579" y="33814"/>
                    <a:pt x="58579" y="33814"/>
                    <a:pt x="56674" y="32861"/>
                  </a:cubicBezTo>
                  <a:cubicBezTo>
                    <a:pt x="55721" y="31909"/>
                    <a:pt x="54769" y="31909"/>
                    <a:pt x="53816" y="31909"/>
                  </a:cubicBezTo>
                  <a:cubicBezTo>
                    <a:pt x="52864" y="31909"/>
                    <a:pt x="50959" y="30956"/>
                    <a:pt x="50006" y="30956"/>
                  </a:cubicBezTo>
                  <a:cubicBezTo>
                    <a:pt x="44291" y="30004"/>
                    <a:pt x="39529" y="30004"/>
                    <a:pt x="35719" y="30004"/>
                  </a:cubicBezTo>
                  <a:cubicBezTo>
                    <a:pt x="30004" y="29051"/>
                    <a:pt x="27146" y="28099"/>
                    <a:pt x="28099" y="28099"/>
                  </a:cubicBezTo>
                  <a:lnTo>
                    <a:pt x="28099" y="2809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686660" y="6491281"/>
              <a:ext cx="73248" cy="73247"/>
            </a:xfrm>
            <a:custGeom>
              <a:avLst/>
              <a:gdLst>
                <a:gd name="connsiteX0" fmla="*/ 24289 w 47625"/>
                <a:gd name="connsiteY0" fmla="*/ 7538 h 47625"/>
                <a:gd name="connsiteX1" fmla="*/ 28099 w 47625"/>
                <a:gd name="connsiteY1" fmla="*/ 7538 h 47625"/>
                <a:gd name="connsiteX2" fmla="*/ 34766 w 47625"/>
                <a:gd name="connsiteY2" fmla="*/ 9443 h 47625"/>
                <a:gd name="connsiteX3" fmla="*/ 42386 w 47625"/>
                <a:gd name="connsiteY3" fmla="*/ 15158 h 47625"/>
                <a:gd name="connsiteX4" fmla="*/ 44291 w 47625"/>
                <a:gd name="connsiteY4" fmla="*/ 17063 h 47625"/>
                <a:gd name="connsiteX5" fmla="*/ 45244 w 47625"/>
                <a:gd name="connsiteY5" fmla="*/ 18016 h 47625"/>
                <a:gd name="connsiteX6" fmla="*/ 45244 w 47625"/>
                <a:gd name="connsiteY6" fmla="*/ 18968 h 47625"/>
                <a:gd name="connsiteX7" fmla="*/ 46196 w 47625"/>
                <a:gd name="connsiteY7" fmla="*/ 19921 h 47625"/>
                <a:gd name="connsiteX8" fmla="*/ 46196 w 47625"/>
                <a:gd name="connsiteY8" fmla="*/ 19921 h 47625"/>
                <a:gd name="connsiteX9" fmla="*/ 46196 w 47625"/>
                <a:gd name="connsiteY9" fmla="*/ 19921 h 47625"/>
                <a:gd name="connsiteX10" fmla="*/ 46196 w 47625"/>
                <a:gd name="connsiteY10" fmla="*/ 19921 h 47625"/>
                <a:gd name="connsiteX11" fmla="*/ 46196 w 47625"/>
                <a:gd name="connsiteY11" fmla="*/ 19921 h 47625"/>
                <a:gd name="connsiteX12" fmla="*/ 47149 w 47625"/>
                <a:gd name="connsiteY12" fmla="*/ 22778 h 47625"/>
                <a:gd name="connsiteX13" fmla="*/ 48101 w 47625"/>
                <a:gd name="connsiteY13" fmla="*/ 29446 h 47625"/>
                <a:gd name="connsiteX14" fmla="*/ 48101 w 47625"/>
                <a:gd name="connsiteY14" fmla="*/ 30398 h 47625"/>
                <a:gd name="connsiteX15" fmla="*/ 48101 w 47625"/>
                <a:gd name="connsiteY15" fmla="*/ 30398 h 47625"/>
                <a:gd name="connsiteX16" fmla="*/ 48101 w 47625"/>
                <a:gd name="connsiteY16" fmla="*/ 30398 h 47625"/>
                <a:gd name="connsiteX17" fmla="*/ 48101 w 47625"/>
                <a:gd name="connsiteY17" fmla="*/ 30398 h 47625"/>
                <a:gd name="connsiteX18" fmla="*/ 48101 w 47625"/>
                <a:gd name="connsiteY18" fmla="*/ 31351 h 47625"/>
                <a:gd name="connsiteX19" fmla="*/ 47149 w 47625"/>
                <a:gd name="connsiteY19" fmla="*/ 34208 h 47625"/>
                <a:gd name="connsiteX20" fmla="*/ 37624 w 47625"/>
                <a:gd name="connsiteY20" fmla="*/ 42781 h 47625"/>
                <a:gd name="connsiteX21" fmla="*/ 27146 w 47625"/>
                <a:gd name="connsiteY21" fmla="*/ 43733 h 47625"/>
                <a:gd name="connsiteX22" fmla="*/ 17621 w 47625"/>
                <a:gd name="connsiteY22" fmla="*/ 42781 h 47625"/>
                <a:gd name="connsiteX23" fmla="*/ 9049 w 47625"/>
                <a:gd name="connsiteY23" fmla="*/ 37066 h 47625"/>
                <a:gd name="connsiteX24" fmla="*/ 9049 w 47625"/>
                <a:gd name="connsiteY24" fmla="*/ 36113 h 47625"/>
                <a:gd name="connsiteX25" fmla="*/ 9049 w 47625"/>
                <a:gd name="connsiteY25" fmla="*/ 36113 h 47625"/>
                <a:gd name="connsiteX26" fmla="*/ 9049 w 47625"/>
                <a:gd name="connsiteY26" fmla="*/ 36113 h 47625"/>
                <a:gd name="connsiteX27" fmla="*/ 9049 w 47625"/>
                <a:gd name="connsiteY27" fmla="*/ 35161 h 47625"/>
                <a:gd name="connsiteX28" fmla="*/ 9049 w 47625"/>
                <a:gd name="connsiteY28" fmla="*/ 35161 h 47625"/>
                <a:gd name="connsiteX29" fmla="*/ 9049 w 47625"/>
                <a:gd name="connsiteY29" fmla="*/ 35161 h 47625"/>
                <a:gd name="connsiteX30" fmla="*/ 9049 w 47625"/>
                <a:gd name="connsiteY30" fmla="*/ 34208 h 47625"/>
                <a:gd name="connsiteX31" fmla="*/ 8096 w 47625"/>
                <a:gd name="connsiteY31" fmla="*/ 32303 h 47625"/>
                <a:gd name="connsiteX32" fmla="*/ 7144 w 47625"/>
                <a:gd name="connsiteY32" fmla="*/ 26588 h 47625"/>
                <a:gd name="connsiteX33" fmla="*/ 7144 w 47625"/>
                <a:gd name="connsiteY33" fmla="*/ 24683 h 47625"/>
                <a:gd name="connsiteX34" fmla="*/ 8096 w 47625"/>
                <a:gd name="connsiteY34" fmla="*/ 21826 h 47625"/>
                <a:gd name="connsiteX35" fmla="*/ 10001 w 47625"/>
                <a:gd name="connsiteY35" fmla="*/ 18016 h 47625"/>
                <a:gd name="connsiteX36" fmla="*/ 10954 w 47625"/>
                <a:gd name="connsiteY36" fmla="*/ 16111 h 47625"/>
                <a:gd name="connsiteX37" fmla="*/ 11906 w 47625"/>
                <a:gd name="connsiteY37" fmla="*/ 15158 h 47625"/>
                <a:gd name="connsiteX38" fmla="*/ 12859 w 47625"/>
                <a:gd name="connsiteY38" fmla="*/ 14206 h 47625"/>
                <a:gd name="connsiteX39" fmla="*/ 14764 w 47625"/>
                <a:gd name="connsiteY39" fmla="*/ 12301 h 47625"/>
                <a:gd name="connsiteX40" fmla="*/ 21431 w 47625"/>
                <a:gd name="connsiteY40" fmla="*/ 8491 h 47625"/>
                <a:gd name="connsiteX41" fmla="*/ 24289 w 47625"/>
                <a:gd name="connsiteY41" fmla="*/ 7538 h 47625"/>
                <a:gd name="connsiteX42" fmla="*/ 24289 w 47625"/>
                <a:gd name="connsiteY42" fmla="*/ 7538 h 47625"/>
                <a:gd name="connsiteX43" fmla="*/ 24289 w 47625"/>
                <a:gd name="connsiteY43" fmla="*/ 25636 h 47625"/>
                <a:gd name="connsiteX44" fmla="*/ 22384 w 47625"/>
                <a:gd name="connsiteY44" fmla="*/ 24683 h 47625"/>
                <a:gd name="connsiteX45" fmla="*/ 20479 w 47625"/>
                <a:gd name="connsiteY45" fmla="*/ 23731 h 47625"/>
                <a:gd name="connsiteX46" fmla="*/ 16669 w 47625"/>
                <a:gd name="connsiteY46" fmla="*/ 24683 h 47625"/>
                <a:gd name="connsiteX47" fmla="*/ 14764 w 47625"/>
                <a:gd name="connsiteY47" fmla="*/ 26588 h 47625"/>
                <a:gd name="connsiteX48" fmla="*/ 14764 w 47625"/>
                <a:gd name="connsiteY48" fmla="*/ 26588 h 47625"/>
                <a:gd name="connsiteX49" fmla="*/ 14764 w 47625"/>
                <a:gd name="connsiteY49" fmla="*/ 28493 h 47625"/>
                <a:gd name="connsiteX50" fmla="*/ 14764 w 47625"/>
                <a:gd name="connsiteY50" fmla="*/ 29446 h 47625"/>
                <a:gd name="connsiteX51" fmla="*/ 15716 w 47625"/>
                <a:gd name="connsiteY51" fmla="*/ 31351 h 47625"/>
                <a:gd name="connsiteX52" fmla="*/ 15716 w 47625"/>
                <a:gd name="connsiteY52" fmla="*/ 32303 h 47625"/>
                <a:gd name="connsiteX53" fmla="*/ 15716 w 47625"/>
                <a:gd name="connsiteY53" fmla="*/ 32303 h 47625"/>
                <a:gd name="connsiteX54" fmla="*/ 15716 w 47625"/>
                <a:gd name="connsiteY54" fmla="*/ 32303 h 47625"/>
                <a:gd name="connsiteX55" fmla="*/ 15716 w 47625"/>
                <a:gd name="connsiteY55" fmla="*/ 31351 h 47625"/>
                <a:gd name="connsiteX56" fmla="*/ 15716 w 47625"/>
                <a:gd name="connsiteY56" fmla="*/ 31351 h 47625"/>
                <a:gd name="connsiteX57" fmla="*/ 15716 w 47625"/>
                <a:gd name="connsiteY57" fmla="*/ 31351 h 47625"/>
                <a:gd name="connsiteX58" fmla="*/ 15716 w 47625"/>
                <a:gd name="connsiteY58" fmla="*/ 31351 h 47625"/>
                <a:gd name="connsiteX59" fmla="*/ 20479 w 47625"/>
                <a:gd name="connsiteY59" fmla="*/ 33256 h 47625"/>
                <a:gd name="connsiteX60" fmla="*/ 27146 w 47625"/>
                <a:gd name="connsiteY60" fmla="*/ 34208 h 47625"/>
                <a:gd name="connsiteX61" fmla="*/ 32861 w 47625"/>
                <a:gd name="connsiteY61" fmla="*/ 32303 h 47625"/>
                <a:gd name="connsiteX62" fmla="*/ 33814 w 47625"/>
                <a:gd name="connsiteY62" fmla="*/ 30398 h 47625"/>
                <a:gd name="connsiteX63" fmla="*/ 33814 w 47625"/>
                <a:gd name="connsiteY63" fmla="*/ 29446 h 47625"/>
                <a:gd name="connsiteX64" fmla="*/ 33814 w 47625"/>
                <a:gd name="connsiteY64" fmla="*/ 28493 h 47625"/>
                <a:gd name="connsiteX65" fmla="*/ 33814 w 47625"/>
                <a:gd name="connsiteY65" fmla="*/ 28493 h 47625"/>
                <a:gd name="connsiteX66" fmla="*/ 33814 w 47625"/>
                <a:gd name="connsiteY66" fmla="*/ 28493 h 47625"/>
                <a:gd name="connsiteX67" fmla="*/ 33814 w 47625"/>
                <a:gd name="connsiteY67" fmla="*/ 28493 h 47625"/>
                <a:gd name="connsiteX68" fmla="*/ 33814 w 47625"/>
                <a:gd name="connsiteY68" fmla="*/ 29446 h 47625"/>
                <a:gd name="connsiteX69" fmla="*/ 33814 w 47625"/>
                <a:gd name="connsiteY69" fmla="*/ 29446 h 47625"/>
                <a:gd name="connsiteX70" fmla="*/ 33814 w 47625"/>
                <a:gd name="connsiteY70" fmla="*/ 29446 h 47625"/>
                <a:gd name="connsiteX71" fmla="*/ 33814 w 47625"/>
                <a:gd name="connsiteY71" fmla="*/ 29446 h 47625"/>
                <a:gd name="connsiteX72" fmla="*/ 31909 w 47625"/>
                <a:gd name="connsiteY72" fmla="*/ 26588 h 47625"/>
                <a:gd name="connsiteX73" fmla="*/ 31909 w 47625"/>
                <a:gd name="connsiteY73" fmla="*/ 26588 h 47625"/>
                <a:gd name="connsiteX74" fmla="*/ 31909 w 47625"/>
                <a:gd name="connsiteY74" fmla="*/ 26588 h 47625"/>
                <a:gd name="connsiteX75" fmla="*/ 31909 w 47625"/>
                <a:gd name="connsiteY75" fmla="*/ 26588 h 47625"/>
                <a:gd name="connsiteX76" fmla="*/ 31909 w 47625"/>
                <a:gd name="connsiteY76" fmla="*/ 26588 h 47625"/>
                <a:gd name="connsiteX77" fmla="*/ 32861 w 47625"/>
                <a:gd name="connsiteY77" fmla="*/ 27541 h 47625"/>
                <a:gd name="connsiteX78" fmla="*/ 32861 w 47625"/>
                <a:gd name="connsiteY78" fmla="*/ 27541 h 47625"/>
                <a:gd name="connsiteX79" fmla="*/ 32861 w 47625"/>
                <a:gd name="connsiteY79" fmla="*/ 27541 h 47625"/>
                <a:gd name="connsiteX80" fmla="*/ 32861 w 47625"/>
                <a:gd name="connsiteY80" fmla="*/ 27541 h 47625"/>
                <a:gd name="connsiteX81" fmla="*/ 30956 w 47625"/>
                <a:gd name="connsiteY81" fmla="*/ 27541 h 47625"/>
                <a:gd name="connsiteX82" fmla="*/ 29051 w 47625"/>
                <a:gd name="connsiteY82" fmla="*/ 27541 h 47625"/>
                <a:gd name="connsiteX83" fmla="*/ 24289 w 47625"/>
                <a:gd name="connsiteY83" fmla="*/ 25636 h 47625"/>
                <a:gd name="connsiteX84" fmla="*/ 24289 w 47625"/>
                <a:gd name="connsiteY84" fmla="*/ 2563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7625" h="47625">
                  <a:moveTo>
                    <a:pt x="24289" y="7538"/>
                  </a:moveTo>
                  <a:cubicBezTo>
                    <a:pt x="24289" y="7538"/>
                    <a:pt x="25241" y="7538"/>
                    <a:pt x="28099" y="7538"/>
                  </a:cubicBezTo>
                  <a:cubicBezTo>
                    <a:pt x="29051" y="7538"/>
                    <a:pt x="31909" y="8491"/>
                    <a:pt x="34766" y="9443"/>
                  </a:cubicBezTo>
                  <a:cubicBezTo>
                    <a:pt x="37624" y="10396"/>
                    <a:pt x="40481" y="12301"/>
                    <a:pt x="42386" y="15158"/>
                  </a:cubicBezTo>
                  <a:lnTo>
                    <a:pt x="44291" y="17063"/>
                  </a:lnTo>
                  <a:lnTo>
                    <a:pt x="45244" y="18016"/>
                  </a:lnTo>
                  <a:lnTo>
                    <a:pt x="45244" y="18968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cubicBezTo>
                    <a:pt x="46196" y="20873"/>
                    <a:pt x="47149" y="21826"/>
                    <a:pt x="47149" y="22778"/>
                  </a:cubicBezTo>
                  <a:cubicBezTo>
                    <a:pt x="48101" y="24683"/>
                    <a:pt x="48101" y="27541"/>
                    <a:pt x="48101" y="29446"/>
                  </a:cubicBez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1351"/>
                  </a:lnTo>
                  <a:cubicBezTo>
                    <a:pt x="48101" y="31351"/>
                    <a:pt x="47149" y="33256"/>
                    <a:pt x="47149" y="34208"/>
                  </a:cubicBezTo>
                  <a:cubicBezTo>
                    <a:pt x="45244" y="38971"/>
                    <a:pt x="41434" y="41828"/>
                    <a:pt x="37624" y="42781"/>
                  </a:cubicBezTo>
                  <a:cubicBezTo>
                    <a:pt x="33814" y="43733"/>
                    <a:pt x="30956" y="43733"/>
                    <a:pt x="27146" y="43733"/>
                  </a:cubicBezTo>
                  <a:cubicBezTo>
                    <a:pt x="23336" y="43733"/>
                    <a:pt x="21431" y="43733"/>
                    <a:pt x="17621" y="42781"/>
                  </a:cubicBezTo>
                  <a:cubicBezTo>
                    <a:pt x="13811" y="41828"/>
                    <a:pt x="10954" y="39923"/>
                    <a:pt x="9049" y="37066"/>
                  </a:cubicBezTo>
                  <a:lnTo>
                    <a:pt x="9049" y="36113"/>
                  </a:lnTo>
                  <a:lnTo>
                    <a:pt x="9049" y="36113"/>
                  </a:lnTo>
                  <a:lnTo>
                    <a:pt x="9049" y="36113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4208"/>
                  </a:lnTo>
                  <a:cubicBezTo>
                    <a:pt x="9049" y="33256"/>
                    <a:pt x="8096" y="33256"/>
                    <a:pt x="8096" y="32303"/>
                  </a:cubicBezTo>
                  <a:cubicBezTo>
                    <a:pt x="8096" y="30398"/>
                    <a:pt x="7144" y="28493"/>
                    <a:pt x="7144" y="26588"/>
                  </a:cubicBezTo>
                  <a:cubicBezTo>
                    <a:pt x="7144" y="25636"/>
                    <a:pt x="7144" y="25636"/>
                    <a:pt x="7144" y="24683"/>
                  </a:cubicBezTo>
                  <a:cubicBezTo>
                    <a:pt x="7144" y="23731"/>
                    <a:pt x="7144" y="22778"/>
                    <a:pt x="8096" y="21826"/>
                  </a:cubicBezTo>
                  <a:cubicBezTo>
                    <a:pt x="9049" y="19921"/>
                    <a:pt x="9049" y="18968"/>
                    <a:pt x="10001" y="18016"/>
                  </a:cubicBezTo>
                  <a:cubicBezTo>
                    <a:pt x="10001" y="17063"/>
                    <a:pt x="10001" y="17063"/>
                    <a:pt x="10954" y="16111"/>
                  </a:cubicBezTo>
                  <a:lnTo>
                    <a:pt x="11906" y="15158"/>
                  </a:lnTo>
                  <a:lnTo>
                    <a:pt x="12859" y="14206"/>
                  </a:lnTo>
                  <a:cubicBezTo>
                    <a:pt x="12859" y="13253"/>
                    <a:pt x="13811" y="13253"/>
                    <a:pt x="14764" y="12301"/>
                  </a:cubicBezTo>
                  <a:cubicBezTo>
                    <a:pt x="17621" y="10396"/>
                    <a:pt x="19526" y="9443"/>
                    <a:pt x="21431" y="8491"/>
                  </a:cubicBezTo>
                  <a:cubicBezTo>
                    <a:pt x="21431" y="7538"/>
                    <a:pt x="24289" y="6586"/>
                    <a:pt x="24289" y="7538"/>
                  </a:cubicBezTo>
                  <a:lnTo>
                    <a:pt x="24289" y="7538"/>
                  </a:lnTo>
                  <a:close/>
                  <a:moveTo>
                    <a:pt x="24289" y="25636"/>
                  </a:moveTo>
                  <a:cubicBezTo>
                    <a:pt x="24289" y="25636"/>
                    <a:pt x="23336" y="25636"/>
                    <a:pt x="22384" y="24683"/>
                  </a:cubicBezTo>
                  <a:cubicBezTo>
                    <a:pt x="21431" y="24683"/>
                    <a:pt x="20479" y="24683"/>
                    <a:pt x="20479" y="23731"/>
                  </a:cubicBezTo>
                  <a:cubicBezTo>
                    <a:pt x="20479" y="22778"/>
                    <a:pt x="16669" y="25636"/>
                    <a:pt x="16669" y="24683"/>
                  </a:cubicBezTo>
                  <a:cubicBezTo>
                    <a:pt x="15716" y="24683"/>
                    <a:pt x="15716" y="25636"/>
                    <a:pt x="14764" y="26588"/>
                  </a:cubicBezTo>
                  <a:cubicBezTo>
                    <a:pt x="14764" y="26588"/>
                    <a:pt x="14764" y="26588"/>
                    <a:pt x="14764" y="26588"/>
                  </a:cubicBezTo>
                  <a:cubicBezTo>
                    <a:pt x="14764" y="26588"/>
                    <a:pt x="14764" y="27541"/>
                    <a:pt x="14764" y="28493"/>
                  </a:cubicBezTo>
                  <a:cubicBezTo>
                    <a:pt x="14764" y="28493"/>
                    <a:pt x="14764" y="29446"/>
                    <a:pt x="14764" y="29446"/>
                  </a:cubicBezTo>
                  <a:cubicBezTo>
                    <a:pt x="14764" y="30398"/>
                    <a:pt x="15716" y="30398"/>
                    <a:pt x="15716" y="31351"/>
                  </a:cubicBezTo>
                  <a:lnTo>
                    <a:pt x="15716" y="32303"/>
                  </a:lnTo>
                  <a:lnTo>
                    <a:pt x="15716" y="32303"/>
                  </a:lnTo>
                  <a:lnTo>
                    <a:pt x="15716" y="32303"/>
                  </a:lnTo>
                  <a:cubicBezTo>
                    <a:pt x="15716" y="32303"/>
                    <a:pt x="15716" y="33256"/>
                    <a:pt x="15716" y="31351"/>
                  </a:cubicBezTo>
                  <a:lnTo>
                    <a:pt x="15716" y="31351"/>
                  </a:lnTo>
                  <a:lnTo>
                    <a:pt x="15716" y="31351"/>
                  </a:lnTo>
                  <a:lnTo>
                    <a:pt x="15716" y="31351"/>
                  </a:lnTo>
                  <a:cubicBezTo>
                    <a:pt x="16669" y="32303"/>
                    <a:pt x="18574" y="33256"/>
                    <a:pt x="20479" y="33256"/>
                  </a:cubicBezTo>
                  <a:cubicBezTo>
                    <a:pt x="21431" y="33256"/>
                    <a:pt x="26194" y="34208"/>
                    <a:pt x="27146" y="34208"/>
                  </a:cubicBezTo>
                  <a:cubicBezTo>
                    <a:pt x="30004" y="34208"/>
                    <a:pt x="31909" y="33256"/>
                    <a:pt x="32861" y="32303"/>
                  </a:cubicBezTo>
                  <a:cubicBezTo>
                    <a:pt x="33814" y="31351"/>
                    <a:pt x="33814" y="30398"/>
                    <a:pt x="33814" y="30398"/>
                  </a:cubicBezTo>
                  <a:cubicBezTo>
                    <a:pt x="33814" y="30398"/>
                    <a:pt x="33814" y="30398"/>
                    <a:pt x="33814" y="29446"/>
                  </a:cubicBez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cubicBezTo>
                    <a:pt x="33814" y="27541"/>
                    <a:pt x="33814" y="29446"/>
                    <a:pt x="33814" y="29446"/>
                  </a:cubicBezTo>
                  <a:lnTo>
                    <a:pt x="33814" y="29446"/>
                  </a:lnTo>
                  <a:lnTo>
                    <a:pt x="33814" y="29446"/>
                  </a:lnTo>
                  <a:cubicBezTo>
                    <a:pt x="33814" y="29446"/>
                    <a:pt x="33814" y="29446"/>
                    <a:pt x="33814" y="29446"/>
                  </a:cubicBezTo>
                  <a:cubicBezTo>
                    <a:pt x="32861" y="28493"/>
                    <a:pt x="32861" y="27541"/>
                    <a:pt x="31909" y="26588"/>
                  </a:cubicBez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cubicBezTo>
                    <a:pt x="30956" y="25636"/>
                    <a:pt x="32861" y="27541"/>
                    <a:pt x="32861" y="27541"/>
                  </a:cubicBezTo>
                  <a:lnTo>
                    <a:pt x="32861" y="27541"/>
                  </a:lnTo>
                  <a:lnTo>
                    <a:pt x="32861" y="27541"/>
                  </a:lnTo>
                  <a:cubicBezTo>
                    <a:pt x="32861" y="27541"/>
                    <a:pt x="32861" y="27541"/>
                    <a:pt x="32861" y="27541"/>
                  </a:cubicBezTo>
                  <a:cubicBezTo>
                    <a:pt x="31909" y="27541"/>
                    <a:pt x="30956" y="27541"/>
                    <a:pt x="30956" y="27541"/>
                  </a:cubicBezTo>
                  <a:cubicBezTo>
                    <a:pt x="30004" y="27541"/>
                    <a:pt x="30956" y="27541"/>
                    <a:pt x="29051" y="27541"/>
                  </a:cubicBezTo>
                  <a:cubicBezTo>
                    <a:pt x="24289" y="25636"/>
                    <a:pt x="23336" y="24683"/>
                    <a:pt x="24289" y="25636"/>
                  </a:cubicBezTo>
                  <a:lnTo>
                    <a:pt x="24289" y="256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4518191" y="6466981"/>
              <a:ext cx="161146" cy="87898"/>
            </a:xfrm>
            <a:custGeom>
              <a:avLst/>
              <a:gdLst>
                <a:gd name="connsiteX0" fmla="*/ 98584 w 104775"/>
                <a:gd name="connsiteY0" fmla="*/ 31909 h 57150"/>
                <a:gd name="connsiteX1" fmla="*/ 98584 w 104775"/>
                <a:gd name="connsiteY1" fmla="*/ 34766 h 57150"/>
                <a:gd name="connsiteX2" fmla="*/ 97631 w 104775"/>
                <a:gd name="connsiteY2" fmla="*/ 39529 h 57150"/>
                <a:gd name="connsiteX3" fmla="*/ 95726 w 104775"/>
                <a:gd name="connsiteY3" fmla="*/ 44291 h 57150"/>
                <a:gd name="connsiteX4" fmla="*/ 91916 w 104775"/>
                <a:gd name="connsiteY4" fmla="*/ 48101 h 57150"/>
                <a:gd name="connsiteX5" fmla="*/ 91916 w 104775"/>
                <a:gd name="connsiteY5" fmla="*/ 48101 h 57150"/>
                <a:gd name="connsiteX6" fmla="*/ 91916 w 104775"/>
                <a:gd name="connsiteY6" fmla="*/ 48101 h 57150"/>
                <a:gd name="connsiteX7" fmla="*/ 76676 w 104775"/>
                <a:gd name="connsiteY7" fmla="*/ 53816 h 57150"/>
                <a:gd name="connsiteX8" fmla="*/ 76676 w 104775"/>
                <a:gd name="connsiteY8" fmla="*/ 53816 h 57150"/>
                <a:gd name="connsiteX9" fmla="*/ 73819 w 104775"/>
                <a:gd name="connsiteY9" fmla="*/ 53816 h 57150"/>
                <a:gd name="connsiteX10" fmla="*/ 34766 w 104775"/>
                <a:gd name="connsiteY10" fmla="*/ 51911 h 57150"/>
                <a:gd name="connsiteX11" fmla="*/ 33814 w 104775"/>
                <a:gd name="connsiteY11" fmla="*/ 51911 h 57150"/>
                <a:gd name="connsiteX12" fmla="*/ 33814 w 104775"/>
                <a:gd name="connsiteY12" fmla="*/ 51911 h 57150"/>
                <a:gd name="connsiteX13" fmla="*/ 25241 w 104775"/>
                <a:gd name="connsiteY13" fmla="*/ 50006 h 57150"/>
                <a:gd name="connsiteX14" fmla="*/ 16669 w 104775"/>
                <a:gd name="connsiteY14" fmla="*/ 46196 h 57150"/>
                <a:gd name="connsiteX15" fmla="*/ 9049 w 104775"/>
                <a:gd name="connsiteY15" fmla="*/ 38576 h 57150"/>
                <a:gd name="connsiteX16" fmla="*/ 7144 w 104775"/>
                <a:gd name="connsiteY16" fmla="*/ 27146 h 57150"/>
                <a:gd name="connsiteX17" fmla="*/ 8096 w 104775"/>
                <a:gd name="connsiteY17" fmla="*/ 23336 h 57150"/>
                <a:gd name="connsiteX18" fmla="*/ 10954 w 104775"/>
                <a:gd name="connsiteY18" fmla="*/ 17621 h 57150"/>
                <a:gd name="connsiteX19" fmla="*/ 14764 w 104775"/>
                <a:gd name="connsiteY19" fmla="*/ 13811 h 57150"/>
                <a:gd name="connsiteX20" fmla="*/ 18574 w 104775"/>
                <a:gd name="connsiteY20" fmla="*/ 10954 h 57150"/>
                <a:gd name="connsiteX21" fmla="*/ 27146 w 104775"/>
                <a:gd name="connsiteY21" fmla="*/ 8096 h 57150"/>
                <a:gd name="connsiteX22" fmla="*/ 35719 w 104775"/>
                <a:gd name="connsiteY22" fmla="*/ 7144 h 57150"/>
                <a:gd name="connsiteX23" fmla="*/ 44291 w 104775"/>
                <a:gd name="connsiteY23" fmla="*/ 7144 h 57150"/>
                <a:gd name="connsiteX24" fmla="*/ 52864 w 104775"/>
                <a:gd name="connsiteY24" fmla="*/ 7144 h 57150"/>
                <a:gd name="connsiteX25" fmla="*/ 69056 w 104775"/>
                <a:gd name="connsiteY25" fmla="*/ 8096 h 57150"/>
                <a:gd name="connsiteX26" fmla="*/ 77629 w 104775"/>
                <a:gd name="connsiteY26" fmla="*/ 9049 h 57150"/>
                <a:gd name="connsiteX27" fmla="*/ 86201 w 104775"/>
                <a:gd name="connsiteY27" fmla="*/ 11906 h 57150"/>
                <a:gd name="connsiteX28" fmla="*/ 90964 w 104775"/>
                <a:gd name="connsiteY28" fmla="*/ 14764 h 57150"/>
                <a:gd name="connsiteX29" fmla="*/ 95726 w 104775"/>
                <a:gd name="connsiteY29" fmla="*/ 18574 h 57150"/>
                <a:gd name="connsiteX30" fmla="*/ 99536 w 104775"/>
                <a:gd name="connsiteY30" fmla="*/ 24289 h 57150"/>
                <a:gd name="connsiteX31" fmla="*/ 98584 w 104775"/>
                <a:gd name="connsiteY31" fmla="*/ 31909 h 57150"/>
                <a:gd name="connsiteX32" fmla="*/ 98584 w 104775"/>
                <a:gd name="connsiteY32" fmla="*/ 31909 h 57150"/>
                <a:gd name="connsiteX33" fmla="*/ 80486 w 104775"/>
                <a:gd name="connsiteY33" fmla="*/ 31909 h 57150"/>
                <a:gd name="connsiteX34" fmla="*/ 80486 w 104775"/>
                <a:gd name="connsiteY34" fmla="*/ 30956 h 57150"/>
                <a:gd name="connsiteX35" fmla="*/ 80486 w 104775"/>
                <a:gd name="connsiteY35" fmla="*/ 30004 h 57150"/>
                <a:gd name="connsiteX36" fmla="*/ 79534 w 104775"/>
                <a:gd name="connsiteY36" fmla="*/ 28099 h 57150"/>
                <a:gd name="connsiteX37" fmla="*/ 77629 w 104775"/>
                <a:gd name="connsiteY37" fmla="*/ 26194 h 57150"/>
                <a:gd name="connsiteX38" fmla="*/ 71914 w 104775"/>
                <a:gd name="connsiteY38" fmla="*/ 22384 h 57150"/>
                <a:gd name="connsiteX39" fmla="*/ 65246 w 104775"/>
                <a:gd name="connsiteY39" fmla="*/ 19526 h 57150"/>
                <a:gd name="connsiteX40" fmla="*/ 50006 w 104775"/>
                <a:gd name="connsiteY40" fmla="*/ 16669 h 57150"/>
                <a:gd name="connsiteX41" fmla="*/ 42386 w 104775"/>
                <a:gd name="connsiteY41" fmla="*/ 15716 h 57150"/>
                <a:gd name="connsiteX42" fmla="*/ 34766 w 104775"/>
                <a:gd name="connsiteY42" fmla="*/ 15716 h 57150"/>
                <a:gd name="connsiteX43" fmla="*/ 27146 w 104775"/>
                <a:gd name="connsiteY43" fmla="*/ 16669 h 57150"/>
                <a:gd name="connsiteX44" fmla="*/ 21431 w 104775"/>
                <a:gd name="connsiteY44" fmla="*/ 19526 h 57150"/>
                <a:gd name="connsiteX45" fmla="*/ 18574 w 104775"/>
                <a:gd name="connsiteY45" fmla="*/ 21431 h 57150"/>
                <a:gd name="connsiteX46" fmla="*/ 16669 w 104775"/>
                <a:gd name="connsiteY46" fmla="*/ 23336 h 57150"/>
                <a:gd name="connsiteX47" fmla="*/ 15716 w 104775"/>
                <a:gd name="connsiteY47" fmla="*/ 25241 h 57150"/>
                <a:gd name="connsiteX48" fmla="*/ 14764 w 104775"/>
                <a:gd name="connsiteY48" fmla="*/ 29051 h 57150"/>
                <a:gd name="connsiteX49" fmla="*/ 15716 w 104775"/>
                <a:gd name="connsiteY49" fmla="*/ 32861 h 57150"/>
                <a:gd name="connsiteX50" fmla="*/ 19526 w 104775"/>
                <a:gd name="connsiteY50" fmla="*/ 35719 h 57150"/>
                <a:gd name="connsiteX51" fmla="*/ 26194 w 104775"/>
                <a:gd name="connsiteY51" fmla="*/ 37624 h 57150"/>
                <a:gd name="connsiteX52" fmla="*/ 33814 w 104775"/>
                <a:gd name="connsiteY52" fmla="*/ 38576 h 57150"/>
                <a:gd name="connsiteX53" fmla="*/ 32861 w 104775"/>
                <a:gd name="connsiteY53" fmla="*/ 38576 h 57150"/>
                <a:gd name="connsiteX54" fmla="*/ 71914 w 104775"/>
                <a:gd name="connsiteY54" fmla="*/ 36671 h 57150"/>
                <a:gd name="connsiteX55" fmla="*/ 69056 w 104775"/>
                <a:gd name="connsiteY55" fmla="*/ 37624 h 57150"/>
                <a:gd name="connsiteX56" fmla="*/ 80486 w 104775"/>
                <a:gd name="connsiteY56" fmla="*/ 31909 h 57150"/>
                <a:gd name="connsiteX57" fmla="*/ 80486 w 104775"/>
                <a:gd name="connsiteY57" fmla="*/ 31909 h 57150"/>
                <a:gd name="connsiteX58" fmla="*/ 79534 w 104775"/>
                <a:gd name="connsiteY58" fmla="*/ 33814 h 57150"/>
                <a:gd name="connsiteX59" fmla="*/ 79534 w 104775"/>
                <a:gd name="connsiteY59" fmla="*/ 33814 h 57150"/>
                <a:gd name="connsiteX60" fmla="*/ 79534 w 104775"/>
                <a:gd name="connsiteY60" fmla="*/ 33814 h 57150"/>
                <a:gd name="connsiteX61" fmla="*/ 79534 w 104775"/>
                <a:gd name="connsiteY61" fmla="*/ 33814 h 57150"/>
                <a:gd name="connsiteX62" fmla="*/ 79534 w 104775"/>
                <a:gd name="connsiteY62" fmla="*/ 33814 h 57150"/>
                <a:gd name="connsiteX63" fmla="*/ 80486 w 104775"/>
                <a:gd name="connsiteY63" fmla="*/ 31909 h 57150"/>
                <a:gd name="connsiteX64" fmla="*/ 80486 w 104775"/>
                <a:gd name="connsiteY64" fmla="*/ 3190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4775" h="57150">
                  <a:moveTo>
                    <a:pt x="98584" y="31909"/>
                  </a:moveTo>
                  <a:lnTo>
                    <a:pt x="98584" y="34766"/>
                  </a:lnTo>
                  <a:cubicBezTo>
                    <a:pt x="98584" y="35719"/>
                    <a:pt x="98584" y="37624"/>
                    <a:pt x="97631" y="39529"/>
                  </a:cubicBezTo>
                  <a:cubicBezTo>
                    <a:pt x="97631" y="41434"/>
                    <a:pt x="96679" y="42386"/>
                    <a:pt x="95726" y="44291"/>
                  </a:cubicBezTo>
                  <a:cubicBezTo>
                    <a:pt x="94774" y="46196"/>
                    <a:pt x="92869" y="47149"/>
                    <a:pt x="91916" y="48101"/>
                  </a:cubicBezTo>
                  <a:lnTo>
                    <a:pt x="91916" y="48101"/>
                  </a:lnTo>
                  <a:cubicBezTo>
                    <a:pt x="91916" y="48101"/>
                    <a:pt x="91916" y="48101"/>
                    <a:pt x="91916" y="48101"/>
                  </a:cubicBezTo>
                  <a:cubicBezTo>
                    <a:pt x="87154" y="50006"/>
                    <a:pt x="81439" y="51911"/>
                    <a:pt x="76676" y="53816"/>
                  </a:cubicBezTo>
                  <a:lnTo>
                    <a:pt x="76676" y="53816"/>
                  </a:lnTo>
                  <a:cubicBezTo>
                    <a:pt x="75724" y="53816"/>
                    <a:pt x="74771" y="53816"/>
                    <a:pt x="73819" y="53816"/>
                  </a:cubicBezTo>
                  <a:lnTo>
                    <a:pt x="34766" y="51911"/>
                  </a:lnTo>
                  <a:lnTo>
                    <a:pt x="33814" y="51911"/>
                  </a:lnTo>
                  <a:lnTo>
                    <a:pt x="33814" y="51911"/>
                  </a:lnTo>
                  <a:cubicBezTo>
                    <a:pt x="30956" y="50959"/>
                    <a:pt x="28099" y="50959"/>
                    <a:pt x="25241" y="50006"/>
                  </a:cubicBezTo>
                  <a:cubicBezTo>
                    <a:pt x="22384" y="49054"/>
                    <a:pt x="19526" y="48101"/>
                    <a:pt x="16669" y="46196"/>
                  </a:cubicBezTo>
                  <a:cubicBezTo>
                    <a:pt x="13811" y="44291"/>
                    <a:pt x="10954" y="42386"/>
                    <a:pt x="9049" y="38576"/>
                  </a:cubicBezTo>
                  <a:cubicBezTo>
                    <a:pt x="7144" y="34766"/>
                    <a:pt x="7144" y="31909"/>
                    <a:pt x="7144" y="27146"/>
                  </a:cubicBezTo>
                  <a:cubicBezTo>
                    <a:pt x="7144" y="26194"/>
                    <a:pt x="7144" y="25241"/>
                    <a:pt x="8096" y="23336"/>
                  </a:cubicBezTo>
                  <a:cubicBezTo>
                    <a:pt x="9049" y="21431"/>
                    <a:pt x="10001" y="19526"/>
                    <a:pt x="10954" y="17621"/>
                  </a:cubicBezTo>
                  <a:cubicBezTo>
                    <a:pt x="11906" y="16669"/>
                    <a:pt x="12859" y="14764"/>
                    <a:pt x="14764" y="13811"/>
                  </a:cubicBezTo>
                  <a:cubicBezTo>
                    <a:pt x="15716" y="12859"/>
                    <a:pt x="17621" y="11906"/>
                    <a:pt x="18574" y="10954"/>
                  </a:cubicBezTo>
                  <a:cubicBezTo>
                    <a:pt x="21431" y="9049"/>
                    <a:pt x="24289" y="9049"/>
                    <a:pt x="27146" y="8096"/>
                  </a:cubicBezTo>
                  <a:cubicBezTo>
                    <a:pt x="30004" y="8096"/>
                    <a:pt x="32861" y="7144"/>
                    <a:pt x="35719" y="7144"/>
                  </a:cubicBezTo>
                  <a:cubicBezTo>
                    <a:pt x="38576" y="7144"/>
                    <a:pt x="41434" y="7144"/>
                    <a:pt x="44291" y="7144"/>
                  </a:cubicBezTo>
                  <a:lnTo>
                    <a:pt x="52864" y="7144"/>
                  </a:lnTo>
                  <a:cubicBezTo>
                    <a:pt x="57626" y="7144"/>
                    <a:pt x="63341" y="8096"/>
                    <a:pt x="69056" y="8096"/>
                  </a:cubicBezTo>
                  <a:cubicBezTo>
                    <a:pt x="71914" y="8096"/>
                    <a:pt x="74771" y="9049"/>
                    <a:pt x="77629" y="9049"/>
                  </a:cubicBezTo>
                  <a:cubicBezTo>
                    <a:pt x="80486" y="10001"/>
                    <a:pt x="83344" y="10001"/>
                    <a:pt x="86201" y="11906"/>
                  </a:cubicBezTo>
                  <a:cubicBezTo>
                    <a:pt x="88106" y="12859"/>
                    <a:pt x="89059" y="12859"/>
                    <a:pt x="90964" y="14764"/>
                  </a:cubicBezTo>
                  <a:cubicBezTo>
                    <a:pt x="92869" y="15716"/>
                    <a:pt x="93821" y="17621"/>
                    <a:pt x="95726" y="18574"/>
                  </a:cubicBezTo>
                  <a:cubicBezTo>
                    <a:pt x="96679" y="20479"/>
                    <a:pt x="98584" y="22384"/>
                    <a:pt x="99536" y="24289"/>
                  </a:cubicBezTo>
                  <a:cubicBezTo>
                    <a:pt x="97631" y="27146"/>
                    <a:pt x="98584" y="29051"/>
                    <a:pt x="98584" y="31909"/>
                  </a:cubicBezTo>
                  <a:lnTo>
                    <a:pt x="98584" y="31909"/>
                  </a:lnTo>
                  <a:close/>
                  <a:moveTo>
                    <a:pt x="80486" y="31909"/>
                  </a:moveTo>
                  <a:cubicBezTo>
                    <a:pt x="80486" y="31909"/>
                    <a:pt x="80486" y="30956"/>
                    <a:pt x="80486" y="30956"/>
                  </a:cubicBezTo>
                  <a:cubicBezTo>
                    <a:pt x="80486" y="30956"/>
                    <a:pt x="80486" y="30004"/>
                    <a:pt x="80486" y="30004"/>
                  </a:cubicBezTo>
                  <a:cubicBezTo>
                    <a:pt x="80486" y="29051"/>
                    <a:pt x="79534" y="29051"/>
                    <a:pt x="79534" y="28099"/>
                  </a:cubicBezTo>
                  <a:cubicBezTo>
                    <a:pt x="79534" y="27146"/>
                    <a:pt x="78581" y="27146"/>
                    <a:pt x="77629" y="26194"/>
                  </a:cubicBezTo>
                  <a:cubicBezTo>
                    <a:pt x="76676" y="25241"/>
                    <a:pt x="73819" y="24289"/>
                    <a:pt x="71914" y="22384"/>
                  </a:cubicBezTo>
                  <a:cubicBezTo>
                    <a:pt x="70009" y="21431"/>
                    <a:pt x="67151" y="20479"/>
                    <a:pt x="65246" y="19526"/>
                  </a:cubicBezTo>
                  <a:cubicBezTo>
                    <a:pt x="60484" y="18574"/>
                    <a:pt x="55721" y="17621"/>
                    <a:pt x="50006" y="16669"/>
                  </a:cubicBezTo>
                  <a:lnTo>
                    <a:pt x="42386" y="15716"/>
                  </a:lnTo>
                  <a:cubicBezTo>
                    <a:pt x="39529" y="15716"/>
                    <a:pt x="37624" y="15716"/>
                    <a:pt x="34766" y="15716"/>
                  </a:cubicBezTo>
                  <a:cubicBezTo>
                    <a:pt x="31909" y="15716"/>
                    <a:pt x="30004" y="16669"/>
                    <a:pt x="27146" y="16669"/>
                  </a:cubicBezTo>
                  <a:cubicBezTo>
                    <a:pt x="25241" y="17621"/>
                    <a:pt x="22384" y="17621"/>
                    <a:pt x="21431" y="19526"/>
                  </a:cubicBezTo>
                  <a:cubicBezTo>
                    <a:pt x="20479" y="20479"/>
                    <a:pt x="19526" y="20479"/>
                    <a:pt x="18574" y="21431"/>
                  </a:cubicBezTo>
                  <a:cubicBezTo>
                    <a:pt x="17621" y="22384"/>
                    <a:pt x="17621" y="22384"/>
                    <a:pt x="16669" y="23336"/>
                  </a:cubicBezTo>
                  <a:cubicBezTo>
                    <a:pt x="16669" y="24289"/>
                    <a:pt x="16669" y="24289"/>
                    <a:pt x="15716" y="25241"/>
                  </a:cubicBezTo>
                  <a:cubicBezTo>
                    <a:pt x="15716" y="26194"/>
                    <a:pt x="15716" y="28099"/>
                    <a:pt x="14764" y="29051"/>
                  </a:cubicBezTo>
                  <a:cubicBezTo>
                    <a:pt x="14764" y="30004"/>
                    <a:pt x="15716" y="32861"/>
                    <a:pt x="15716" y="32861"/>
                  </a:cubicBezTo>
                  <a:cubicBezTo>
                    <a:pt x="16669" y="33814"/>
                    <a:pt x="18574" y="34766"/>
                    <a:pt x="19526" y="35719"/>
                  </a:cubicBezTo>
                  <a:cubicBezTo>
                    <a:pt x="21431" y="36671"/>
                    <a:pt x="23336" y="36671"/>
                    <a:pt x="26194" y="37624"/>
                  </a:cubicBezTo>
                  <a:cubicBezTo>
                    <a:pt x="28099" y="38576"/>
                    <a:pt x="30956" y="38576"/>
                    <a:pt x="33814" y="38576"/>
                  </a:cubicBezTo>
                  <a:lnTo>
                    <a:pt x="32861" y="38576"/>
                  </a:lnTo>
                  <a:lnTo>
                    <a:pt x="71914" y="36671"/>
                  </a:lnTo>
                  <a:lnTo>
                    <a:pt x="69056" y="37624"/>
                  </a:lnTo>
                  <a:cubicBezTo>
                    <a:pt x="73819" y="34766"/>
                    <a:pt x="77629" y="32861"/>
                    <a:pt x="80486" y="31909"/>
                  </a:cubicBezTo>
                  <a:lnTo>
                    <a:pt x="80486" y="31909"/>
                  </a:lnTo>
                  <a:cubicBezTo>
                    <a:pt x="80486" y="32861"/>
                    <a:pt x="80486" y="32861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lnTo>
                    <a:pt x="79534" y="33814"/>
                  </a:lnTo>
                  <a:cubicBezTo>
                    <a:pt x="79534" y="33814"/>
                    <a:pt x="79534" y="33814"/>
                    <a:pt x="79534" y="33814"/>
                  </a:cubicBezTo>
                  <a:lnTo>
                    <a:pt x="80486" y="31909"/>
                  </a:lnTo>
                  <a:lnTo>
                    <a:pt x="80486" y="3190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3328643" y="6437032"/>
              <a:ext cx="146495" cy="73247"/>
            </a:xfrm>
            <a:custGeom>
              <a:avLst/>
              <a:gdLst>
                <a:gd name="connsiteX0" fmla="*/ 30956 w 95250"/>
                <a:gd name="connsiteY0" fmla="*/ 7567 h 47625"/>
                <a:gd name="connsiteX1" fmla="*/ 31909 w 95250"/>
                <a:gd name="connsiteY1" fmla="*/ 7567 h 47625"/>
                <a:gd name="connsiteX2" fmla="*/ 42386 w 95250"/>
                <a:gd name="connsiteY2" fmla="*/ 7567 h 47625"/>
                <a:gd name="connsiteX3" fmla="*/ 52864 w 95250"/>
                <a:gd name="connsiteY3" fmla="*/ 8519 h 47625"/>
                <a:gd name="connsiteX4" fmla="*/ 73819 w 95250"/>
                <a:gd name="connsiteY4" fmla="*/ 9472 h 47625"/>
                <a:gd name="connsiteX5" fmla="*/ 74771 w 95250"/>
                <a:gd name="connsiteY5" fmla="*/ 9472 h 47625"/>
                <a:gd name="connsiteX6" fmla="*/ 75724 w 95250"/>
                <a:gd name="connsiteY6" fmla="*/ 9472 h 47625"/>
                <a:gd name="connsiteX7" fmla="*/ 84296 w 95250"/>
                <a:gd name="connsiteY7" fmla="*/ 12330 h 47625"/>
                <a:gd name="connsiteX8" fmla="*/ 91916 w 95250"/>
                <a:gd name="connsiteY8" fmla="*/ 20902 h 47625"/>
                <a:gd name="connsiteX9" fmla="*/ 92869 w 95250"/>
                <a:gd name="connsiteY9" fmla="*/ 23759 h 47625"/>
                <a:gd name="connsiteX10" fmla="*/ 92869 w 95250"/>
                <a:gd name="connsiteY10" fmla="*/ 25665 h 47625"/>
                <a:gd name="connsiteX11" fmla="*/ 92869 w 95250"/>
                <a:gd name="connsiteY11" fmla="*/ 25665 h 47625"/>
                <a:gd name="connsiteX12" fmla="*/ 92869 w 95250"/>
                <a:gd name="connsiteY12" fmla="*/ 25665 h 47625"/>
                <a:gd name="connsiteX13" fmla="*/ 92869 w 95250"/>
                <a:gd name="connsiteY13" fmla="*/ 26617 h 47625"/>
                <a:gd name="connsiteX14" fmla="*/ 92869 w 95250"/>
                <a:gd name="connsiteY14" fmla="*/ 26617 h 47625"/>
                <a:gd name="connsiteX15" fmla="*/ 92869 w 95250"/>
                <a:gd name="connsiteY15" fmla="*/ 26617 h 47625"/>
                <a:gd name="connsiteX16" fmla="*/ 91916 w 95250"/>
                <a:gd name="connsiteY16" fmla="*/ 31380 h 47625"/>
                <a:gd name="connsiteX17" fmla="*/ 90011 w 95250"/>
                <a:gd name="connsiteY17" fmla="*/ 34237 h 47625"/>
                <a:gd name="connsiteX18" fmla="*/ 88106 w 95250"/>
                <a:gd name="connsiteY18" fmla="*/ 36142 h 47625"/>
                <a:gd name="connsiteX19" fmla="*/ 84296 w 95250"/>
                <a:gd name="connsiteY19" fmla="*/ 38999 h 47625"/>
                <a:gd name="connsiteX20" fmla="*/ 82391 w 95250"/>
                <a:gd name="connsiteY20" fmla="*/ 39952 h 47625"/>
                <a:gd name="connsiteX21" fmla="*/ 82391 w 95250"/>
                <a:gd name="connsiteY21" fmla="*/ 39952 h 47625"/>
                <a:gd name="connsiteX22" fmla="*/ 81439 w 95250"/>
                <a:gd name="connsiteY22" fmla="*/ 39952 h 47625"/>
                <a:gd name="connsiteX23" fmla="*/ 81439 w 95250"/>
                <a:gd name="connsiteY23" fmla="*/ 39952 h 47625"/>
                <a:gd name="connsiteX24" fmla="*/ 80486 w 95250"/>
                <a:gd name="connsiteY24" fmla="*/ 39952 h 47625"/>
                <a:gd name="connsiteX25" fmla="*/ 77629 w 95250"/>
                <a:gd name="connsiteY25" fmla="*/ 40905 h 47625"/>
                <a:gd name="connsiteX26" fmla="*/ 70009 w 95250"/>
                <a:gd name="connsiteY26" fmla="*/ 42809 h 47625"/>
                <a:gd name="connsiteX27" fmla="*/ 62389 w 95250"/>
                <a:gd name="connsiteY27" fmla="*/ 44715 h 47625"/>
                <a:gd name="connsiteX28" fmla="*/ 54769 w 95250"/>
                <a:gd name="connsiteY28" fmla="*/ 45667 h 47625"/>
                <a:gd name="connsiteX29" fmla="*/ 47149 w 95250"/>
                <a:gd name="connsiteY29" fmla="*/ 45667 h 47625"/>
                <a:gd name="connsiteX30" fmla="*/ 39529 w 95250"/>
                <a:gd name="connsiteY30" fmla="*/ 45667 h 47625"/>
                <a:gd name="connsiteX31" fmla="*/ 31909 w 95250"/>
                <a:gd name="connsiteY31" fmla="*/ 44715 h 47625"/>
                <a:gd name="connsiteX32" fmla="*/ 24289 w 95250"/>
                <a:gd name="connsiteY32" fmla="*/ 43762 h 47625"/>
                <a:gd name="connsiteX33" fmla="*/ 16669 w 95250"/>
                <a:gd name="connsiteY33" fmla="*/ 40905 h 47625"/>
                <a:gd name="connsiteX34" fmla="*/ 12859 w 95250"/>
                <a:gd name="connsiteY34" fmla="*/ 38047 h 47625"/>
                <a:gd name="connsiteX35" fmla="*/ 10001 w 95250"/>
                <a:gd name="connsiteY35" fmla="*/ 34237 h 47625"/>
                <a:gd name="connsiteX36" fmla="*/ 7144 w 95250"/>
                <a:gd name="connsiteY36" fmla="*/ 24712 h 47625"/>
                <a:gd name="connsiteX37" fmla="*/ 7144 w 95250"/>
                <a:gd name="connsiteY37" fmla="*/ 22807 h 47625"/>
                <a:gd name="connsiteX38" fmla="*/ 8096 w 95250"/>
                <a:gd name="connsiteY38" fmla="*/ 19949 h 47625"/>
                <a:gd name="connsiteX39" fmla="*/ 10001 w 95250"/>
                <a:gd name="connsiteY39" fmla="*/ 17092 h 47625"/>
                <a:gd name="connsiteX40" fmla="*/ 12859 w 95250"/>
                <a:gd name="connsiteY40" fmla="*/ 14234 h 47625"/>
                <a:gd name="connsiteX41" fmla="*/ 11906 w 95250"/>
                <a:gd name="connsiteY41" fmla="*/ 15187 h 47625"/>
                <a:gd name="connsiteX42" fmla="*/ 14764 w 95250"/>
                <a:gd name="connsiteY42" fmla="*/ 13282 h 47625"/>
                <a:gd name="connsiteX43" fmla="*/ 17621 w 95250"/>
                <a:gd name="connsiteY43" fmla="*/ 11377 h 47625"/>
                <a:gd name="connsiteX44" fmla="*/ 22384 w 95250"/>
                <a:gd name="connsiteY44" fmla="*/ 9472 h 47625"/>
                <a:gd name="connsiteX45" fmla="*/ 30956 w 95250"/>
                <a:gd name="connsiteY45" fmla="*/ 7567 h 47625"/>
                <a:gd name="connsiteX46" fmla="*/ 31909 w 95250"/>
                <a:gd name="connsiteY46" fmla="*/ 25665 h 47625"/>
                <a:gd name="connsiteX47" fmla="*/ 26194 w 95250"/>
                <a:gd name="connsiteY47" fmla="*/ 25665 h 47625"/>
                <a:gd name="connsiteX48" fmla="*/ 23336 w 95250"/>
                <a:gd name="connsiteY48" fmla="*/ 25665 h 47625"/>
                <a:gd name="connsiteX49" fmla="*/ 22384 w 95250"/>
                <a:gd name="connsiteY49" fmla="*/ 25665 h 47625"/>
                <a:gd name="connsiteX50" fmla="*/ 21431 w 95250"/>
                <a:gd name="connsiteY50" fmla="*/ 25665 h 47625"/>
                <a:gd name="connsiteX51" fmla="*/ 20479 w 95250"/>
                <a:gd name="connsiteY51" fmla="*/ 26617 h 47625"/>
                <a:gd name="connsiteX52" fmla="*/ 20479 w 95250"/>
                <a:gd name="connsiteY52" fmla="*/ 25665 h 47625"/>
                <a:gd name="connsiteX53" fmla="*/ 20479 w 95250"/>
                <a:gd name="connsiteY53" fmla="*/ 25665 h 47625"/>
                <a:gd name="connsiteX54" fmla="*/ 20479 w 95250"/>
                <a:gd name="connsiteY54" fmla="*/ 27569 h 47625"/>
                <a:gd name="connsiteX55" fmla="*/ 20479 w 95250"/>
                <a:gd name="connsiteY55" fmla="*/ 31380 h 47625"/>
                <a:gd name="connsiteX56" fmla="*/ 21431 w 95250"/>
                <a:gd name="connsiteY56" fmla="*/ 33284 h 47625"/>
                <a:gd name="connsiteX57" fmla="*/ 23336 w 95250"/>
                <a:gd name="connsiteY57" fmla="*/ 35190 h 47625"/>
                <a:gd name="connsiteX58" fmla="*/ 28099 w 95250"/>
                <a:gd name="connsiteY58" fmla="*/ 38047 h 47625"/>
                <a:gd name="connsiteX59" fmla="*/ 34766 w 95250"/>
                <a:gd name="connsiteY59" fmla="*/ 38999 h 47625"/>
                <a:gd name="connsiteX60" fmla="*/ 41434 w 95250"/>
                <a:gd name="connsiteY60" fmla="*/ 39952 h 47625"/>
                <a:gd name="connsiteX61" fmla="*/ 48101 w 95250"/>
                <a:gd name="connsiteY61" fmla="*/ 39952 h 47625"/>
                <a:gd name="connsiteX62" fmla="*/ 54769 w 95250"/>
                <a:gd name="connsiteY62" fmla="*/ 39952 h 47625"/>
                <a:gd name="connsiteX63" fmla="*/ 61436 w 95250"/>
                <a:gd name="connsiteY63" fmla="*/ 38999 h 47625"/>
                <a:gd name="connsiteX64" fmla="*/ 67151 w 95250"/>
                <a:gd name="connsiteY64" fmla="*/ 37094 h 47625"/>
                <a:gd name="connsiteX65" fmla="*/ 72866 w 95250"/>
                <a:gd name="connsiteY65" fmla="*/ 34237 h 47625"/>
                <a:gd name="connsiteX66" fmla="*/ 75724 w 95250"/>
                <a:gd name="connsiteY66" fmla="*/ 32332 h 47625"/>
                <a:gd name="connsiteX67" fmla="*/ 76676 w 95250"/>
                <a:gd name="connsiteY67" fmla="*/ 32332 h 47625"/>
                <a:gd name="connsiteX68" fmla="*/ 76676 w 95250"/>
                <a:gd name="connsiteY68" fmla="*/ 32332 h 47625"/>
                <a:gd name="connsiteX69" fmla="*/ 76676 w 95250"/>
                <a:gd name="connsiteY69" fmla="*/ 32332 h 47625"/>
                <a:gd name="connsiteX70" fmla="*/ 75724 w 95250"/>
                <a:gd name="connsiteY70" fmla="*/ 32332 h 47625"/>
                <a:gd name="connsiteX71" fmla="*/ 75724 w 95250"/>
                <a:gd name="connsiteY71" fmla="*/ 32332 h 47625"/>
                <a:gd name="connsiteX72" fmla="*/ 75724 w 95250"/>
                <a:gd name="connsiteY72" fmla="*/ 32332 h 47625"/>
                <a:gd name="connsiteX73" fmla="*/ 75724 w 95250"/>
                <a:gd name="connsiteY73" fmla="*/ 32332 h 47625"/>
                <a:gd name="connsiteX74" fmla="*/ 76676 w 95250"/>
                <a:gd name="connsiteY74" fmla="*/ 31380 h 47625"/>
                <a:gd name="connsiteX75" fmla="*/ 78581 w 95250"/>
                <a:gd name="connsiteY75" fmla="*/ 29474 h 47625"/>
                <a:gd name="connsiteX76" fmla="*/ 79534 w 95250"/>
                <a:gd name="connsiteY76" fmla="*/ 28522 h 47625"/>
                <a:gd name="connsiteX77" fmla="*/ 79534 w 95250"/>
                <a:gd name="connsiteY77" fmla="*/ 28522 h 47625"/>
                <a:gd name="connsiteX78" fmla="*/ 79534 w 95250"/>
                <a:gd name="connsiteY78" fmla="*/ 26617 h 47625"/>
                <a:gd name="connsiteX79" fmla="*/ 79534 w 95250"/>
                <a:gd name="connsiteY79" fmla="*/ 26617 h 47625"/>
                <a:gd name="connsiteX80" fmla="*/ 79534 w 95250"/>
                <a:gd name="connsiteY80" fmla="*/ 26617 h 47625"/>
                <a:gd name="connsiteX81" fmla="*/ 79534 w 95250"/>
                <a:gd name="connsiteY81" fmla="*/ 26617 h 47625"/>
                <a:gd name="connsiteX82" fmla="*/ 79534 w 95250"/>
                <a:gd name="connsiteY82" fmla="*/ 27569 h 47625"/>
                <a:gd name="connsiteX83" fmla="*/ 79534 w 95250"/>
                <a:gd name="connsiteY83" fmla="*/ 27569 h 47625"/>
                <a:gd name="connsiteX84" fmla="*/ 79534 w 95250"/>
                <a:gd name="connsiteY84" fmla="*/ 27569 h 47625"/>
                <a:gd name="connsiteX85" fmla="*/ 79534 w 95250"/>
                <a:gd name="connsiteY85" fmla="*/ 27569 h 47625"/>
                <a:gd name="connsiteX86" fmla="*/ 79534 w 95250"/>
                <a:gd name="connsiteY86" fmla="*/ 27569 h 47625"/>
                <a:gd name="connsiteX87" fmla="*/ 77629 w 95250"/>
                <a:gd name="connsiteY87" fmla="*/ 26617 h 47625"/>
                <a:gd name="connsiteX88" fmla="*/ 72866 w 95250"/>
                <a:gd name="connsiteY88" fmla="*/ 25665 h 47625"/>
                <a:gd name="connsiteX89" fmla="*/ 74771 w 95250"/>
                <a:gd name="connsiteY89" fmla="*/ 25665 h 47625"/>
                <a:gd name="connsiteX90" fmla="*/ 53816 w 95250"/>
                <a:gd name="connsiteY90" fmla="*/ 26617 h 47625"/>
                <a:gd name="connsiteX91" fmla="*/ 43339 w 95250"/>
                <a:gd name="connsiteY91" fmla="*/ 27569 h 47625"/>
                <a:gd name="connsiteX92" fmla="*/ 31909 w 95250"/>
                <a:gd name="connsiteY92" fmla="*/ 25665 h 47625"/>
                <a:gd name="connsiteX93" fmla="*/ 31909 w 95250"/>
                <a:gd name="connsiteY93" fmla="*/ 2566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95250" h="47625">
                  <a:moveTo>
                    <a:pt x="30956" y="7567"/>
                  </a:moveTo>
                  <a:lnTo>
                    <a:pt x="31909" y="7567"/>
                  </a:lnTo>
                  <a:cubicBezTo>
                    <a:pt x="35719" y="7567"/>
                    <a:pt x="38576" y="6615"/>
                    <a:pt x="42386" y="7567"/>
                  </a:cubicBezTo>
                  <a:cubicBezTo>
                    <a:pt x="46196" y="7567"/>
                    <a:pt x="49054" y="7567"/>
                    <a:pt x="52864" y="8519"/>
                  </a:cubicBezTo>
                  <a:lnTo>
                    <a:pt x="73819" y="9472"/>
                  </a:lnTo>
                  <a:lnTo>
                    <a:pt x="74771" y="9472"/>
                  </a:lnTo>
                  <a:cubicBezTo>
                    <a:pt x="74771" y="9472"/>
                    <a:pt x="74771" y="9472"/>
                    <a:pt x="75724" y="9472"/>
                  </a:cubicBezTo>
                  <a:cubicBezTo>
                    <a:pt x="78581" y="10424"/>
                    <a:pt x="81439" y="11377"/>
                    <a:pt x="84296" y="12330"/>
                  </a:cubicBezTo>
                  <a:cubicBezTo>
                    <a:pt x="87154" y="14234"/>
                    <a:pt x="90964" y="17092"/>
                    <a:pt x="91916" y="20902"/>
                  </a:cubicBezTo>
                  <a:cubicBezTo>
                    <a:pt x="91916" y="21855"/>
                    <a:pt x="92869" y="22807"/>
                    <a:pt x="92869" y="23759"/>
                  </a:cubicBezTo>
                  <a:lnTo>
                    <a:pt x="92869" y="25665"/>
                  </a:lnTo>
                  <a:lnTo>
                    <a:pt x="92869" y="25665"/>
                  </a:lnTo>
                  <a:lnTo>
                    <a:pt x="92869" y="25665"/>
                  </a:lnTo>
                  <a:lnTo>
                    <a:pt x="92869" y="26617"/>
                  </a:lnTo>
                  <a:lnTo>
                    <a:pt x="92869" y="26617"/>
                  </a:lnTo>
                  <a:lnTo>
                    <a:pt x="92869" y="26617"/>
                  </a:lnTo>
                  <a:cubicBezTo>
                    <a:pt x="92869" y="27569"/>
                    <a:pt x="92869" y="28522"/>
                    <a:pt x="91916" y="31380"/>
                  </a:cubicBezTo>
                  <a:cubicBezTo>
                    <a:pt x="90964" y="32332"/>
                    <a:pt x="90964" y="33284"/>
                    <a:pt x="90011" y="34237"/>
                  </a:cubicBezTo>
                  <a:lnTo>
                    <a:pt x="88106" y="36142"/>
                  </a:lnTo>
                  <a:cubicBezTo>
                    <a:pt x="87154" y="37094"/>
                    <a:pt x="86201" y="38047"/>
                    <a:pt x="84296" y="38999"/>
                  </a:cubicBezTo>
                  <a:lnTo>
                    <a:pt x="82391" y="39952"/>
                  </a:lnTo>
                  <a:lnTo>
                    <a:pt x="82391" y="39952"/>
                  </a:lnTo>
                  <a:lnTo>
                    <a:pt x="81439" y="39952"/>
                  </a:lnTo>
                  <a:lnTo>
                    <a:pt x="81439" y="39952"/>
                  </a:lnTo>
                  <a:lnTo>
                    <a:pt x="80486" y="39952"/>
                  </a:lnTo>
                  <a:lnTo>
                    <a:pt x="77629" y="40905"/>
                  </a:lnTo>
                  <a:cubicBezTo>
                    <a:pt x="75724" y="41857"/>
                    <a:pt x="72866" y="42809"/>
                    <a:pt x="70009" y="42809"/>
                  </a:cubicBezTo>
                  <a:cubicBezTo>
                    <a:pt x="67151" y="43762"/>
                    <a:pt x="65246" y="43762"/>
                    <a:pt x="62389" y="44715"/>
                  </a:cubicBezTo>
                  <a:cubicBezTo>
                    <a:pt x="59531" y="44715"/>
                    <a:pt x="57626" y="45667"/>
                    <a:pt x="54769" y="45667"/>
                  </a:cubicBezTo>
                  <a:lnTo>
                    <a:pt x="47149" y="45667"/>
                  </a:lnTo>
                  <a:lnTo>
                    <a:pt x="39529" y="45667"/>
                  </a:lnTo>
                  <a:cubicBezTo>
                    <a:pt x="37624" y="45667"/>
                    <a:pt x="34766" y="44715"/>
                    <a:pt x="31909" y="44715"/>
                  </a:cubicBezTo>
                  <a:cubicBezTo>
                    <a:pt x="29051" y="44715"/>
                    <a:pt x="27146" y="43762"/>
                    <a:pt x="24289" y="43762"/>
                  </a:cubicBezTo>
                  <a:cubicBezTo>
                    <a:pt x="21431" y="42809"/>
                    <a:pt x="19526" y="41857"/>
                    <a:pt x="16669" y="40905"/>
                  </a:cubicBezTo>
                  <a:cubicBezTo>
                    <a:pt x="15716" y="39952"/>
                    <a:pt x="13811" y="38999"/>
                    <a:pt x="12859" y="38047"/>
                  </a:cubicBezTo>
                  <a:cubicBezTo>
                    <a:pt x="11906" y="37094"/>
                    <a:pt x="10954" y="36142"/>
                    <a:pt x="10001" y="34237"/>
                  </a:cubicBezTo>
                  <a:cubicBezTo>
                    <a:pt x="8096" y="31380"/>
                    <a:pt x="7144" y="28522"/>
                    <a:pt x="7144" y="24712"/>
                  </a:cubicBezTo>
                  <a:cubicBezTo>
                    <a:pt x="7144" y="23759"/>
                    <a:pt x="7144" y="23759"/>
                    <a:pt x="7144" y="22807"/>
                  </a:cubicBezTo>
                  <a:cubicBezTo>
                    <a:pt x="7144" y="21855"/>
                    <a:pt x="7144" y="20902"/>
                    <a:pt x="8096" y="19949"/>
                  </a:cubicBezTo>
                  <a:cubicBezTo>
                    <a:pt x="8096" y="18997"/>
                    <a:pt x="9049" y="18044"/>
                    <a:pt x="10001" y="17092"/>
                  </a:cubicBezTo>
                  <a:cubicBezTo>
                    <a:pt x="10954" y="16140"/>
                    <a:pt x="11906" y="15187"/>
                    <a:pt x="12859" y="14234"/>
                  </a:cubicBezTo>
                  <a:lnTo>
                    <a:pt x="11906" y="15187"/>
                  </a:lnTo>
                  <a:cubicBezTo>
                    <a:pt x="12859" y="14234"/>
                    <a:pt x="13811" y="13282"/>
                    <a:pt x="14764" y="13282"/>
                  </a:cubicBezTo>
                  <a:cubicBezTo>
                    <a:pt x="15716" y="12330"/>
                    <a:pt x="16669" y="12330"/>
                    <a:pt x="17621" y="11377"/>
                  </a:cubicBezTo>
                  <a:cubicBezTo>
                    <a:pt x="19526" y="10424"/>
                    <a:pt x="21431" y="9472"/>
                    <a:pt x="22384" y="9472"/>
                  </a:cubicBezTo>
                  <a:cubicBezTo>
                    <a:pt x="25241" y="9472"/>
                    <a:pt x="28099" y="8519"/>
                    <a:pt x="30956" y="7567"/>
                  </a:cubicBezTo>
                  <a:close/>
                  <a:moveTo>
                    <a:pt x="31909" y="25665"/>
                  </a:moveTo>
                  <a:cubicBezTo>
                    <a:pt x="30004" y="25665"/>
                    <a:pt x="27146" y="25665"/>
                    <a:pt x="26194" y="25665"/>
                  </a:cubicBezTo>
                  <a:cubicBezTo>
                    <a:pt x="25241" y="25665"/>
                    <a:pt x="24289" y="25665"/>
                    <a:pt x="23336" y="25665"/>
                  </a:cubicBezTo>
                  <a:cubicBezTo>
                    <a:pt x="22384" y="25665"/>
                    <a:pt x="22384" y="25665"/>
                    <a:pt x="22384" y="25665"/>
                  </a:cubicBezTo>
                  <a:cubicBezTo>
                    <a:pt x="22384" y="25665"/>
                    <a:pt x="21431" y="25665"/>
                    <a:pt x="21431" y="25665"/>
                  </a:cubicBezTo>
                  <a:lnTo>
                    <a:pt x="20479" y="26617"/>
                  </a:lnTo>
                  <a:cubicBezTo>
                    <a:pt x="20479" y="26617"/>
                    <a:pt x="20479" y="25665"/>
                    <a:pt x="20479" y="25665"/>
                  </a:cubicBezTo>
                  <a:cubicBezTo>
                    <a:pt x="20479" y="25665"/>
                    <a:pt x="20479" y="25665"/>
                    <a:pt x="20479" y="25665"/>
                  </a:cubicBezTo>
                  <a:cubicBezTo>
                    <a:pt x="20479" y="25665"/>
                    <a:pt x="20479" y="26617"/>
                    <a:pt x="20479" y="27569"/>
                  </a:cubicBezTo>
                  <a:cubicBezTo>
                    <a:pt x="20479" y="28522"/>
                    <a:pt x="20479" y="30427"/>
                    <a:pt x="20479" y="31380"/>
                  </a:cubicBezTo>
                  <a:cubicBezTo>
                    <a:pt x="20479" y="32332"/>
                    <a:pt x="21431" y="32332"/>
                    <a:pt x="21431" y="33284"/>
                  </a:cubicBezTo>
                  <a:cubicBezTo>
                    <a:pt x="21431" y="34237"/>
                    <a:pt x="22384" y="34237"/>
                    <a:pt x="23336" y="35190"/>
                  </a:cubicBezTo>
                  <a:cubicBezTo>
                    <a:pt x="24289" y="36142"/>
                    <a:pt x="27146" y="37094"/>
                    <a:pt x="28099" y="38047"/>
                  </a:cubicBezTo>
                  <a:cubicBezTo>
                    <a:pt x="30004" y="38999"/>
                    <a:pt x="31909" y="38999"/>
                    <a:pt x="34766" y="38999"/>
                  </a:cubicBezTo>
                  <a:cubicBezTo>
                    <a:pt x="36671" y="38999"/>
                    <a:pt x="38576" y="39952"/>
                    <a:pt x="41434" y="39952"/>
                  </a:cubicBezTo>
                  <a:cubicBezTo>
                    <a:pt x="43339" y="39952"/>
                    <a:pt x="46196" y="39952"/>
                    <a:pt x="48101" y="39952"/>
                  </a:cubicBezTo>
                  <a:lnTo>
                    <a:pt x="54769" y="39952"/>
                  </a:lnTo>
                  <a:cubicBezTo>
                    <a:pt x="56674" y="39952"/>
                    <a:pt x="59531" y="38999"/>
                    <a:pt x="61436" y="38999"/>
                  </a:cubicBezTo>
                  <a:cubicBezTo>
                    <a:pt x="63341" y="38999"/>
                    <a:pt x="66199" y="38047"/>
                    <a:pt x="67151" y="37094"/>
                  </a:cubicBezTo>
                  <a:cubicBezTo>
                    <a:pt x="69056" y="36142"/>
                    <a:pt x="70961" y="36142"/>
                    <a:pt x="72866" y="34237"/>
                  </a:cubicBezTo>
                  <a:lnTo>
                    <a:pt x="75724" y="32332"/>
                  </a:lnTo>
                  <a:lnTo>
                    <a:pt x="76676" y="32332"/>
                  </a:lnTo>
                  <a:lnTo>
                    <a:pt x="76676" y="32332"/>
                  </a:lnTo>
                  <a:lnTo>
                    <a:pt x="76676" y="32332"/>
                  </a:lnTo>
                  <a:cubicBezTo>
                    <a:pt x="76676" y="32332"/>
                    <a:pt x="77629" y="32332"/>
                    <a:pt x="75724" y="32332"/>
                  </a:cubicBezTo>
                  <a:lnTo>
                    <a:pt x="75724" y="32332"/>
                  </a:lnTo>
                  <a:lnTo>
                    <a:pt x="75724" y="32332"/>
                  </a:lnTo>
                  <a:lnTo>
                    <a:pt x="75724" y="32332"/>
                  </a:lnTo>
                  <a:lnTo>
                    <a:pt x="76676" y="31380"/>
                  </a:lnTo>
                  <a:cubicBezTo>
                    <a:pt x="77629" y="30427"/>
                    <a:pt x="77629" y="30427"/>
                    <a:pt x="78581" y="29474"/>
                  </a:cubicBezTo>
                  <a:lnTo>
                    <a:pt x="79534" y="28522"/>
                  </a:lnTo>
                  <a:cubicBezTo>
                    <a:pt x="79534" y="28522"/>
                    <a:pt x="79534" y="28522"/>
                    <a:pt x="79534" y="28522"/>
                  </a:cubicBezTo>
                  <a:cubicBezTo>
                    <a:pt x="79534" y="29474"/>
                    <a:pt x="79534" y="27569"/>
                    <a:pt x="79534" y="26617"/>
                  </a:cubicBezTo>
                  <a:lnTo>
                    <a:pt x="79534" y="26617"/>
                  </a:lnTo>
                  <a:lnTo>
                    <a:pt x="79534" y="26617"/>
                  </a:lnTo>
                  <a:lnTo>
                    <a:pt x="79534" y="26617"/>
                  </a:lnTo>
                  <a:cubicBezTo>
                    <a:pt x="79534" y="26617"/>
                    <a:pt x="79534" y="25665"/>
                    <a:pt x="79534" y="27569"/>
                  </a:cubicBezTo>
                  <a:lnTo>
                    <a:pt x="79534" y="27569"/>
                  </a:lnTo>
                  <a:lnTo>
                    <a:pt x="79534" y="27569"/>
                  </a:lnTo>
                  <a:lnTo>
                    <a:pt x="79534" y="27569"/>
                  </a:lnTo>
                  <a:cubicBezTo>
                    <a:pt x="79534" y="27569"/>
                    <a:pt x="79534" y="27569"/>
                    <a:pt x="79534" y="27569"/>
                  </a:cubicBezTo>
                  <a:cubicBezTo>
                    <a:pt x="79534" y="27569"/>
                    <a:pt x="78581" y="27569"/>
                    <a:pt x="77629" y="26617"/>
                  </a:cubicBezTo>
                  <a:cubicBezTo>
                    <a:pt x="76676" y="25665"/>
                    <a:pt x="74771" y="25665"/>
                    <a:pt x="72866" y="25665"/>
                  </a:cubicBezTo>
                  <a:lnTo>
                    <a:pt x="74771" y="25665"/>
                  </a:lnTo>
                  <a:lnTo>
                    <a:pt x="53816" y="26617"/>
                  </a:lnTo>
                  <a:cubicBezTo>
                    <a:pt x="50006" y="26617"/>
                    <a:pt x="47149" y="26617"/>
                    <a:pt x="43339" y="27569"/>
                  </a:cubicBezTo>
                  <a:cubicBezTo>
                    <a:pt x="39529" y="26617"/>
                    <a:pt x="35719" y="25665"/>
                    <a:pt x="31909" y="25665"/>
                  </a:cubicBezTo>
                  <a:lnTo>
                    <a:pt x="31909" y="25665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3214378" y="6468447"/>
              <a:ext cx="102547" cy="73247"/>
            </a:xfrm>
            <a:custGeom>
              <a:avLst/>
              <a:gdLst>
                <a:gd name="connsiteX0" fmla="*/ 61436 w 66675"/>
                <a:gd name="connsiteY0" fmla="*/ 26194 h 47625"/>
                <a:gd name="connsiteX1" fmla="*/ 61436 w 66675"/>
                <a:gd name="connsiteY1" fmla="*/ 27146 h 47625"/>
                <a:gd name="connsiteX2" fmla="*/ 61436 w 66675"/>
                <a:gd name="connsiteY2" fmla="*/ 29051 h 47625"/>
                <a:gd name="connsiteX3" fmla="*/ 60484 w 66675"/>
                <a:gd name="connsiteY3" fmla="*/ 32861 h 47625"/>
                <a:gd name="connsiteX4" fmla="*/ 55721 w 66675"/>
                <a:gd name="connsiteY4" fmla="*/ 40481 h 47625"/>
                <a:gd name="connsiteX5" fmla="*/ 54769 w 66675"/>
                <a:gd name="connsiteY5" fmla="*/ 41434 h 47625"/>
                <a:gd name="connsiteX6" fmla="*/ 54769 w 66675"/>
                <a:gd name="connsiteY6" fmla="*/ 41434 h 47625"/>
                <a:gd name="connsiteX7" fmla="*/ 53816 w 66675"/>
                <a:gd name="connsiteY7" fmla="*/ 42386 h 47625"/>
                <a:gd name="connsiteX8" fmla="*/ 53816 w 66675"/>
                <a:gd name="connsiteY8" fmla="*/ 42386 h 47625"/>
                <a:gd name="connsiteX9" fmla="*/ 53816 w 66675"/>
                <a:gd name="connsiteY9" fmla="*/ 42386 h 47625"/>
                <a:gd name="connsiteX10" fmla="*/ 53816 w 66675"/>
                <a:gd name="connsiteY10" fmla="*/ 42386 h 47625"/>
                <a:gd name="connsiteX11" fmla="*/ 51911 w 66675"/>
                <a:gd name="connsiteY11" fmla="*/ 43339 h 47625"/>
                <a:gd name="connsiteX12" fmla="*/ 50006 w 66675"/>
                <a:gd name="connsiteY12" fmla="*/ 44291 h 47625"/>
                <a:gd name="connsiteX13" fmla="*/ 47149 w 66675"/>
                <a:gd name="connsiteY13" fmla="*/ 45244 h 47625"/>
                <a:gd name="connsiteX14" fmla="*/ 35719 w 66675"/>
                <a:gd name="connsiteY14" fmla="*/ 48101 h 47625"/>
                <a:gd name="connsiteX15" fmla="*/ 30004 w 66675"/>
                <a:gd name="connsiteY15" fmla="*/ 48101 h 47625"/>
                <a:gd name="connsiteX16" fmla="*/ 24289 w 66675"/>
                <a:gd name="connsiteY16" fmla="*/ 47149 h 47625"/>
                <a:gd name="connsiteX17" fmla="*/ 11906 w 66675"/>
                <a:gd name="connsiteY17" fmla="*/ 42386 h 47625"/>
                <a:gd name="connsiteX18" fmla="*/ 9049 w 66675"/>
                <a:gd name="connsiteY18" fmla="*/ 39529 h 47625"/>
                <a:gd name="connsiteX19" fmla="*/ 8096 w 66675"/>
                <a:gd name="connsiteY19" fmla="*/ 37624 h 47625"/>
                <a:gd name="connsiteX20" fmla="*/ 8096 w 66675"/>
                <a:gd name="connsiteY20" fmla="*/ 37624 h 47625"/>
                <a:gd name="connsiteX21" fmla="*/ 8096 w 66675"/>
                <a:gd name="connsiteY21" fmla="*/ 36671 h 47625"/>
                <a:gd name="connsiteX22" fmla="*/ 8096 w 66675"/>
                <a:gd name="connsiteY22" fmla="*/ 36671 h 47625"/>
                <a:gd name="connsiteX23" fmla="*/ 8096 w 66675"/>
                <a:gd name="connsiteY23" fmla="*/ 36671 h 47625"/>
                <a:gd name="connsiteX24" fmla="*/ 8096 w 66675"/>
                <a:gd name="connsiteY24" fmla="*/ 36671 h 47625"/>
                <a:gd name="connsiteX25" fmla="*/ 8096 w 66675"/>
                <a:gd name="connsiteY25" fmla="*/ 35719 h 47625"/>
                <a:gd name="connsiteX26" fmla="*/ 7144 w 66675"/>
                <a:gd name="connsiteY26" fmla="*/ 28099 h 47625"/>
                <a:gd name="connsiteX27" fmla="*/ 8096 w 66675"/>
                <a:gd name="connsiteY27" fmla="*/ 21431 h 47625"/>
                <a:gd name="connsiteX28" fmla="*/ 10954 w 66675"/>
                <a:gd name="connsiteY28" fmla="*/ 14764 h 47625"/>
                <a:gd name="connsiteX29" fmla="*/ 22384 w 66675"/>
                <a:gd name="connsiteY29" fmla="*/ 8096 h 47625"/>
                <a:gd name="connsiteX30" fmla="*/ 28099 w 66675"/>
                <a:gd name="connsiteY30" fmla="*/ 7144 h 47625"/>
                <a:gd name="connsiteX31" fmla="*/ 33814 w 66675"/>
                <a:gd name="connsiteY31" fmla="*/ 7144 h 47625"/>
                <a:gd name="connsiteX32" fmla="*/ 38576 w 66675"/>
                <a:gd name="connsiteY32" fmla="*/ 7144 h 47625"/>
                <a:gd name="connsiteX33" fmla="*/ 43339 w 66675"/>
                <a:gd name="connsiteY33" fmla="*/ 7144 h 47625"/>
                <a:gd name="connsiteX34" fmla="*/ 52864 w 66675"/>
                <a:gd name="connsiteY34" fmla="*/ 9049 h 47625"/>
                <a:gd name="connsiteX35" fmla="*/ 57626 w 66675"/>
                <a:gd name="connsiteY35" fmla="*/ 10954 h 47625"/>
                <a:gd name="connsiteX36" fmla="*/ 61436 w 66675"/>
                <a:gd name="connsiteY36" fmla="*/ 14764 h 47625"/>
                <a:gd name="connsiteX37" fmla="*/ 64294 w 66675"/>
                <a:gd name="connsiteY37" fmla="*/ 21431 h 47625"/>
                <a:gd name="connsiteX38" fmla="*/ 64294 w 66675"/>
                <a:gd name="connsiteY38" fmla="*/ 24289 h 47625"/>
                <a:gd name="connsiteX39" fmla="*/ 61436 w 66675"/>
                <a:gd name="connsiteY39" fmla="*/ 26194 h 47625"/>
                <a:gd name="connsiteX40" fmla="*/ 43339 w 66675"/>
                <a:gd name="connsiteY40" fmla="*/ 24289 h 47625"/>
                <a:gd name="connsiteX41" fmla="*/ 43339 w 66675"/>
                <a:gd name="connsiteY41" fmla="*/ 24289 h 47625"/>
                <a:gd name="connsiteX42" fmla="*/ 43339 w 66675"/>
                <a:gd name="connsiteY42" fmla="*/ 24289 h 47625"/>
                <a:gd name="connsiteX43" fmla="*/ 44291 w 66675"/>
                <a:gd name="connsiteY43" fmla="*/ 23336 h 47625"/>
                <a:gd name="connsiteX44" fmla="*/ 43339 w 66675"/>
                <a:gd name="connsiteY44" fmla="*/ 22384 h 47625"/>
                <a:gd name="connsiteX45" fmla="*/ 38576 w 66675"/>
                <a:gd name="connsiteY45" fmla="*/ 19526 h 47625"/>
                <a:gd name="connsiteX46" fmla="*/ 34766 w 66675"/>
                <a:gd name="connsiteY46" fmla="*/ 18574 h 47625"/>
                <a:gd name="connsiteX47" fmla="*/ 30004 w 66675"/>
                <a:gd name="connsiteY47" fmla="*/ 17621 h 47625"/>
                <a:gd name="connsiteX48" fmla="*/ 21431 w 66675"/>
                <a:gd name="connsiteY48" fmla="*/ 18574 h 47625"/>
                <a:gd name="connsiteX49" fmla="*/ 14764 w 66675"/>
                <a:gd name="connsiteY49" fmla="*/ 22384 h 47625"/>
                <a:gd name="connsiteX50" fmla="*/ 13811 w 66675"/>
                <a:gd name="connsiteY50" fmla="*/ 25241 h 47625"/>
                <a:gd name="connsiteX51" fmla="*/ 12859 w 66675"/>
                <a:gd name="connsiteY51" fmla="*/ 30004 h 47625"/>
                <a:gd name="connsiteX52" fmla="*/ 12859 w 66675"/>
                <a:gd name="connsiteY52" fmla="*/ 30956 h 47625"/>
                <a:gd name="connsiteX53" fmla="*/ 13811 w 66675"/>
                <a:gd name="connsiteY53" fmla="*/ 32861 h 47625"/>
                <a:gd name="connsiteX54" fmla="*/ 13811 w 66675"/>
                <a:gd name="connsiteY54" fmla="*/ 33814 h 47625"/>
                <a:gd name="connsiteX55" fmla="*/ 13811 w 66675"/>
                <a:gd name="connsiteY55" fmla="*/ 33814 h 47625"/>
                <a:gd name="connsiteX56" fmla="*/ 13811 w 66675"/>
                <a:gd name="connsiteY56" fmla="*/ 33814 h 47625"/>
                <a:gd name="connsiteX57" fmla="*/ 13811 w 66675"/>
                <a:gd name="connsiteY57" fmla="*/ 33814 h 47625"/>
                <a:gd name="connsiteX58" fmla="*/ 13811 w 66675"/>
                <a:gd name="connsiteY58" fmla="*/ 32861 h 47625"/>
                <a:gd name="connsiteX59" fmla="*/ 13811 w 66675"/>
                <a:gd name="connsiteY59" fmla="*/ 32861 h 47625"/>
                <a:gd name="connsiteX60" fmla="*/ 14764 w 66675"/>
                <a:gd name="connsiteY60" fmla="*/ 32861 h 47625"/>
                <a:gd name="connsiteX61" fmla="*/ 15716 w 66675"/>
                <a:gd name="connsiteY61" fmla="*/ 33814 h 47625"/>
                <a:gd name="connsiteX62" fmla="*/ 23336 w 66675"/>
                <a:gd name="connsiteY62" fmla="*/ 34766 h 47625"/>
                <a:gd name="connsiteX63" fmla="*/ 28099 w 66675"/>
                <a:gd name="connsiteY63" fmla="*/ 34766 h 47625"/>
                <a:gd name="connsiteX64" fmla="*/ 31909 w 66675"/>
                <a:gd name="connsiteY64" fmla="*/ 33814 h 47625"/>
                <a:gd name="connsiteX65" fmla="*/ 36671 w 66675"/>
                <a:gd name="connsiteY65" fmla="*/ 31909 h 47625"/>
                <a:gd name="connsiteX66" fmla="*/ 37624 w 66675"/>
                <a:gd name="connsiteY66" fmla="*/ 31909 h 47625"/>
                <a:gd name="connsiteX67" fmla="*/ 38576 w 66675"/>
                <a:gd name="connsiteY67" fmla="*/ 30956 h 47625"/>
                <a:gd name="connsiteX68" fmla="*/ 39529 w 66675"/>
                <a:gd name="connsiteY68" fmla="*/ 30004 h 47625"/>
                <a:gd name="connsiteX69" fmla="*/ 39529 w 66675"/>
                <a:gd name="connsiteY69" fmla="*/ 30004 h 47625"/>
                <a:gd name="connsiteX70" fmla="*/ 39529 w 66675"/>
                <a:gd name="connsiteY70" fmla="*/ 30004 h 47625"/>
                <a:gd name="connsiteX71" fmla="*/ 39529 w 66675"/>
                <a:gd name="connsiteY71" fmla="*/ 30004 h 47625"/>
                <a:gd name="connsiteX72" fmla="*/ 38576 w 66675"/>
                <a:gd name="connsiteY72" fmla="*/ 30956 h 47625"/>
                <a:gd name="connsiteX73" fmla="*/ 38576 w 66675"/>
                <a:gd name="connsiteY73" fmla="*/ 30956 h 47625"/>
                <a:gd name="connsiteX74" fmla="*/ 38576 w 66675"/>
                <a:gd name="connsiteY74" fmla="*/ 30956 h 47625"/>
                <a:gd name="connsiteX75" fmla="*/ 38576 w 66675"/>
                <a:gd name="connsiteY75" fmla="*/ 30956 h 47625"/>
                <a:gd name="connsiteX76" fmla="*/ 39529 w 66675"/>
                <a:gd name="connsiteY76" fmla="*/ 28099 h 47625"/>
                <a:gd name="connsiteX77" fmla="*/ 39529 w 66675"/>
                <a:gd name="connsiteY77" fmla="*/ 28099 h 47625"/>
                <a:gd name="connsiteX78" fmla="*/ 43339 w 66675"/>
                <a:gd name="connsiteY78" fmla="*/ 24289 h 47625"/>
                <a:gd name="connsiteX79" fmla="*/ 43339 w 66675"/>
                <a:gd name="connsiteY79" fmla="*/ 23336 h 47625"/>
                <a:gd name="connsiteX80" fmla="*/ 43339 w 66675"/>
                <a:gd name="connsiteY80" fmla="*/ 2428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6675" h="47625">
                  <a:moveTo>
                    <a:pt x="61436" y="26194"/>
                  </a:moveTo>
                  <a:cubicBezTo>
                    <a:pt x="61436" y="26194"/>
                    <a:pt x="61436" y="26194"/>
                    <a:pt x="61436" y="27146"/>
                  </a:cubicBezTo>
                  <a:cubicBezTo>
                    <a:pt x="61436" y="28099"/>
                    <a:pt x="61436" y="28099"/>
                    <a:pt x="61436" y="29051"/>
                  </a:cubicBezTo>
                  <a:cubicBezTo>
                    <a:pt x="61436" y="30004"/>
                    <a:pt x="60484" y="31909"/>
                    <a:pt x="60484" y="32861"/>
                  </a:cubicBezTo>
                  <a:cubicBezTo>
                    <a:pt x="59531" y="35719"/>
                    <a:pt x="57626" y="37624"/>
                    <a:pt x="55721" y="40481"/>
                  </a:cubicBezTo>
                  <a:lnTo>
                    <a:pt x="54769" y="41434"/>
                  </a:lnTo>
                  <a:lnTo>
                    <a:pt x="54769" y="41434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1911" y="43339"/>
                  </a:lnTo>
                  <a:lnTo>
                    <a:pt x="50006" y="44291"/>
                  </a:lnTo>
                  <a:cubicBezTo>
                    <a:pt x="49054" y="44291"/>
                    <a:pt x="48101" y="45244"/>
                    <a:pt x="47149" y="45244"/>
                  </a:cubicBezTo>
                  <a:cubicBezTo>
                    <a:pt x="43339" y="47149"/>
                    <a:pt x="39529" y="48101"/>
                    <a:pt x="35719" y="48101"/>
                  </a:cubicBezTo>
                  <a:cubicBezTo>
                    <a:pt x="33814" y="48101"/>
                    <a:pt x="31909" y="48101"/>
                    <a:pt x="30004" y="48101"/>
                  </a:cubicBezTo>
                  <a:cubicBezTo>
                    <a:pt x="27146" y="48101"/>
                    <a:pt x="26194" y="47149"/>
                    <a:pt x="24289" y="47149"/>
                  </a:cubicBezTo>
                  <a:cubicBezTo>
                    <a:pt x="20479" y="46196"/>
                    <a:pt x="15716" y="45244"/>
                    <a:pt x="11906" y="42386"/>
                  </a:cubicBezTo>
                  <a:cubicBezTo>
                    <a:pt x="10954" y="41434"/>
                    <a:pt x="10001" y="40481"/>
                    <a:pt x="9049" y="39529"/>
                  </a:cubicBezTo>
                  <a:lnTo>
                    <a:pt x="8096" y="37624"/>
                  </a:lnTo>
                  <a:lnTo>
                    <a:pt x="8096" y="37624"/>
                  </a:lnTo>
                  <a:cubicBezTo>
                    <a:pt x="8096" y="37624"/>
                    <a:pt x="8096" y="38576"/>
                    <a:pt x="8096" y="36671"/>
                  </a:cubicBezTo>
                  <a:lnTo>
                    <a:pt x="8096" y="36671"/>
                  </a:lnTo>
                  <a:lnTo>
                    <a:pt x="8096" y="36671"/>
                  </a:lnTo>
                  <a:lnTo>
                    <a:pt x="8096" y="36671"/>
                  </a:lnTo>
                  <a:lnTo>
                    <a:pt x="8096" y="35719"/>
                  </a:lnTo>
                  <a:cubicBezTo>
                    <a:pt x="7144" y="34766"/>
                    <a:pt x="7144" y="30956"/>
                    <a:pt x="7144" y="28099"/>
                  </a:cubicBezTo>
                  <a:cubicBezTo>
                    <a:pt x="7144" y="25241"/>
                    <a:pt x="7144" y="24289"/>
                    <a:pt x="8096" y="21431"/>
                  </a:cubicBezTo>
                  <a:cubicBezTo>
                    <a:pt x="9049" y="18574"/>
                    <a:pt x="10001" y="16669"/>
                    <a:pt x="10954" y="14764"/>
                  </a:cubicBezTo>
                  <a:cubicBezTo>
                    <a:pt x="13811" y="10954"/>
                    <a:pt x="18574" y="9049"/>
                    <a:pt x="22384" y="8096"/>
                  </a:cubicBezTo>
                  <a:cubicBezTo>
                    <a:pt x="24289" y="8096"/>
                    <a:pt x="26194" y="7144"/>
                    <a:pt x="28099" y="7144"/>
                  </a:cubicBezTo>
                  <a:cubicBezTo>
                    <a:pt x="30004" y="7144"/>
                    <a:pt x="31909" y="7144"/>
                    <a:pt x="33814" y="7144"/>
                  </a:cubicBezTo>
                  <a:cubicBezTo>
                    <a:pt x="35719" y="7144"/>
                    <a:pt x="36671" y="7144"/>
                    <a:pt x="38576" y="7144"/>
                  </a:cubicBezTo>
                  <a:cubicBezTo>
                    <a:pt x="40481" y="7144"/>
                    <a:pt x="42386" y="7144"/>
                    <a:pt x="43339" y="7144"/>
                  </a:cubicBezTo>
                  <a:cubicBezTo>
                    <a:pt x="46196" y="7144"/>
                    <a:pt x="50006" y="8096"/>
                    <a:pt x="52864" y="9049"/>
                  </a:cubicBezTo>
                  <a:cubicBezTo>
                    <a:pt x="54769" y="10001"/>
                    <a:pt x="55721" y="10001"/>
                    <a:pt x="57626" y="10954"/>
                  </a:cubicBezTo>
                  <a:cubicBezTo>
                    <a:pt x="58579" y="11906"/>
                    <a:pt x="60484" y="12859"/>
                    <a:pt x="61436" y="14764"/>
                  </a:cubicBezTo>
                  <a:cubicBezTo>
                    <a:pt x="63341" y="17621"/>
                    <a:pt x="64294" y="19526"/>
                    <a:pt x="64294" y="21431"/>
                  </a:cubicBezTo>
                  <a:cubicBezTo>
                    <a:pt x="64294" y="23336"/>
                    <a:pt x="64294" y="24289"/>
                    <a:pt x="64294" y="24289"/>
                  </a:cubicBezTo>
                  <a:lnTo>
                    <a:pt x="61436" y="26194"/>
                  </a:lnTo>
                  <a:close/>
                  <a:moveTo>
                    <a:pt x="43339" y="24289"/>
                  </a:moveTo>
                  <a:cubicBezTo>
                    <a:pt x="43339" y="24289"/>
                    <a:pt x="43339" y="24289"/>
                    <a:pt x="43339" y="24289"/>
                  </a:cubicBezTo>
                  <a:cubicBezTo>
                    <a:pt x="44291" y="24289"/>
                    <a:pt x="44291" y="24289"/>
                    <a:pt x="43339" y="24289"/>
                  </a:cubicBezTo>
                  <a:cubicBezTo>
                    <a:pt x="44291" y="24289"/>
                    <a:pt x="44291" y="23336"/>
                    <a:pt x="44291" y="23336"/>
                  </a:cubicBezTo>
                  <a:cubicBezTo>
                    <a:pt x="44291" y="23336"/>
                    <a:pt x="44291" y="22384"/>
                    <a:pt x="43339" y="22384"/>
                  </a:cubicBezTo>
                  <a:cubicBezTo>
                    <a:pt x="42386" y="21431"/>
                    <a:pt x="40481" y="20479"/>
                    <a:pt x="38576" y="19526"/>
                  </a:cubicBezTo>
                  <a:cubicBezTo>
                    <a:pt x="37624" y="19526"/>
                    <a:pt x="36671" y="18574"/>
                    <a:pt x="34766" y="18574"/>
                  </a:cubicBezTo>
                  <a:cubicBezTo>
                    <a:pt x="32861" y="18574"/>
                    <a:pt x="31909" y="18574"/>
                    <a:pt x="30004" y="17621"/>
                  </a:cubicBezTo>
                  <a:cubicBezTo>
                    <a:pt x="28099" y="17621"/>
                    <a:pt x="24289" y="17621"/>
                    <a:pt x="21431" y="18574"/>
                  </a:cubicBezTo>
                  <a:cubicBezTo>
                    <a:pt x="18574" y="19526"/>
                    <a:pt x="16669" y="20479"/>
                    <a:pt x="14764" y="22384"/>
                  </a:cubicBezTo>
                  <a:cubicBezTo>
                    <a:pt x="13811" y="23336"/>
                    <a:pt x="13811" y="24289"/>
                    <a:pt x="13811" y="25241"/>
                  </a:cubicBezTo>
                  <a:cubicBezTo>
                    <a:pt x="13811" y="25241"/>
                    <a:pt x="13811" y="29051"/>
                    <a:pt x="12859" y="30004"/>
                  </a:cubicBezTo>
                  <a:cubicBezTo>
                    <a:pt x="12859" y="30004"/>
                    <a:pt x="12859" y="30956"/>
                    <a:pt x="12859" y="30956"/>
                  </a:cubicBezTo>
                  <a:cubicBezTo>
                    <a:pt x="12859" y="30956"/>
                    <a:pt x="12859" y="31909"/>
                    <a:pt x="13811" y="32861"/>
                  </a:cubicBez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cubicBezTo>
                    <a:pt x="12859" y="31909"/>
                    <a:pt x="13811" y="33814"/>
                    <a:pt x="13811" y="32861"/>
                  </a:cubicBezTo>
                  <a:lnTo>
                    <a:pt x="13811" y="32861"/>
                  </a:lnTo>
                  <a:lnTo>
                    <a:pt x="14764" y="32861"/>
                  </a:lnTo>
                  <a:cubicBezTo>
                    <a:pt x="14764" y="32861"/>
                    <a:pt x="14764" y="32861"/>
                    <a:pt x="15716" y="33814"/>
                  </a:cubicBezTo>
                  <a:cubicBezTo>
                    <a:pt x="17621" y="34766"/>
                    <a:pt x="19526" y="34766"/>
                    <a:pt x="23336" y="34766"/>
                  </a:cubicBezTo>
                  <a:cubicBezTo>
                    <a:pt x="25241" y="34766"/>
                    <a:pt x="27146" y="34766"/>
                    <a:pt x="28099" y="34766"/>
                  </a:cubicBezTo>
                  <a:cubicBezTo>
                    <a:pt x="29051" y="34766"/>
                    <a:pt x="30956" y="33814"/>
                    <a:pt x="31909" y="33814"/>
                  </a:cubicBezTo>
                  <a:cubicBezTo>
                    <a:pt x="33814" y="32861"/>
                    <a:pt x="36671" y="31909"/>
                    <a:pt x="36671" y="31909"/>
                  </a:cubicBezTo>
                  <a:cubicBezTo>
                    <a:pt x="36671" y="31909"/>
                    <a:pt x="36671" y="31909"/>
                    <a:pt x="37624" y="31909"/>
                  </a:cubicBezTo>
                  <a:lnTo>
                    <a:pt x="38576" y="30956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cubicBezTo>
                    <a:pt x="40481" y="29051"/>
                    <a:pt x="38576" y="30956"/>
                    <a:pt x="38576" y="30956"/>
                  </a:cubicBezTo>
                  <a:lnTo>
                    <a:pt x="38576" y="30956"/>
                  </a:lnTo>
                  <a:lnTo>
                    <a:pt x="38576" y="30956"/>
                  </a:lnTo>
                  <a:lnTo>
                    <a:pt x="38576" y="30956"/>
                  </a:lnTo>
                  <a:cubicBezTo>
                    <a:pt x="39529" y="30004"/>
                    <a:pt x="39529" y="29051"/>
                    <a:pt x="39529" y="28099"/>
                  </a:cubicBezTo>
                  <a:cubicBezTo>
                    <a:pt x="39529" y="28099"/>
                    <a:pt x="39529" y="28099"/>
                    <a:pt x="39529" y="28099"/>
                  </a:cubicBezTo>
                  <a:cubicBezTo>
                    <a:pt x="43339" y="26194"/>
                    <a:pt x="43339" y="25241"/>
                    <a:pt x="43339" y="24289"/>
                  </a:cubicBezTo>
                  <a:cubicBezTo>
                    <a:pt x="43339" y="23336"/>
                    <a:pt x="43339" y="23336"/>
                    <a:pt x="43339" y="23336"/>
                  </a:cubicBezTo>
                  <a:lnTo>
                    <a:pt x="43339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3687558" y="6134437"/>
              <a:ext cx="366240" cy="175793"/>
            </a:xfrm>
            <a:custGeom>
              <a:avLst/>
              <a:gdLst>
                <a:gd name="connsiteX0" fmla="*/ 201454 w 238125"/>
                <a:gd name="connsiteY0" fmla="*/ 11906 h 114300"/>
                <a:gd name="connsiteX1" fmla="*/ 169069 w 238125"/>
                <a:gd name="connsiteY1" fmla="*/ 16669 h 114300"/>
                <a:gd name="connsiteX2" fmla="*/ 166211 w 238125"/>
                <a:gd name="connsiteY2" fmla="*/ 30956 h 114300"/>
                <a:gd name="connsiteX3" fmla="*/ 160496 w 238125"/>
                <a:gd name="connsiteY3" fmla="*/ 52864 h 114300"/>
                <a:gd name="connsiteX4" fmla="*/ 139541 w 238125"/>
                <a:gd name="connsiteY4" fmla="*/ 109061 h 114300"/>
                <a:gd name="connsiteX5" fmla="*/ 212884 w 238125"/>
                <a:gd name="connsiteY5" fmla="*/ 73819 h 114300"/>
                <a:gd name="connsiteX6" fmla="*/ 236696 w 238125"/>
                <a:gd name="connsiteY6" fmla="*/ 28099 h 114300"/>
                <a:gd name="connsiteX7" fmla="*/ 201454 w 238125"/>
                <a:gd name="connsiteY7" fmla="*/ 11906 h 114300"/>
                <a:gd name="connsiteX8" fmla="*/ 110014 w 238125"/>
                <a:gd name="connsiteY8" fmla="*/ 19526 h 114300"/>
                <a:gd name="connsiteX9" fmla="*/ 109061 w 238125"/>
                <a:gd name="connsiteY9" fmla="*/ 21431 h 114300"/>
                <a:gd name="connsiteX10" fmla="*/ 101441 w 238125"/>
                <a:gd name="connsiteY10" fmla="*/ 35719 h 114300"/>
                <a:gd name="connsiteX11" fmla="*/ 97631 w 238125"/>
                <a:gd name="connsiteY11" fmla="*/ 42386 h 114300"/>
                <a:gd name="connsiteX12" fmla="*/ 84296 w 238125"/>
                <a:gd name="connsiteY12" fmla="*/ 62389 h 114300"/>
                <a:gd name="connsiteX13" fmla="*/ 62389 w 238125"/>
                <a:gd name="connsiteY13" fmla="*/ 90964 h 114300"/>
                <a:gd name="connsiteX14" fmla="*/ 99536 w 238125"/>
                <a:gd name="connsiteY14" fmla="*/ 92869 h 114300"/>
                <a:gd name="connsiteX15" fmla="*/ 136684 w 238125"/>
                <a:gd name="connsiteY15" fmla="*/ 75724 h 114300"/>
                <a:gd name="connsiteX16" fmla="*/ 160496 w 238125"/>
                <a:gd name="connsiteY16" fmla="*/ 53816 h 114300"/>
                <a:gd name="connsiteX17" fmla="*/ 166211 w 238125"/>
                <a:gd name="connsiteY17" fmla="*/ 31909 h 114300"/>
                <a:gd name="connsiteX18" fmla="*/ 150971 w 238125"/>
                <a:gd name="connsiteY18" fmla="*/ 23336 h 114300"/>
                <a:gd name="connsiteX19" fmla="*/ 126206 w 238125"/>
                <a:gd name="connsiteY19" fmla="*/ 16669 h 114300"/>
                <a:gd name="connsiteX20" fmla="*/ 110014 w 238125"/>
                <a:gd name="connsiteY20" fmla="*/ 19526 h 114300"/>
                <a:gd name="connsiteX21" fmla="*/ 94774 w 238125"/>
                <a:gd name="connsiteY21" fmla="*/ 17621 h 114300"/>
                <a:gd name="connsiteX22" fmla="*/ 72866 w 238125"/>
                <a:gd name="connsiteY22" fmla="*/ 7144 h 114300"/>
                <a:gd name="connsiteX23" fmla="*/ 65246 w 238125"/>
                <a:gd name="connsiteY23" fmla="*/ 7144 h 114300"/>
                <a:gd name="connsiteX24" fmla="*/ 7144 w 238125"/>
                <a:gd name="connsiteY24" fmla="*/ 53816 h 114300"/>
                <a:gd name="connsiteX25" fmla="*/ 57626 w 238125"/>
                <a:gd name="connsiteY25" fmla="*/ 59531 h 114300"/>
                <a:gd name="connsiteX26" fmla="*/ 97631 w 238125"/>
                <a:gd name="connsiteY26" fmla="*/ 42386 h 114300"/>
                <a:gd name="connsiteX27" fmla="*/ 101441 w 238125"/>
                <a:gd name="connsiteY27" fmla="*/ 35719 h 114300"/>
                <a:gd name="connsiteX28" fmla="*/ 94774 w 238125"/>
                <a:gd name="connsiteY28" fmla="*/ 176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8125" h="114300">
                  <a:moveTo>
                    <a:pt x="201454" y="11906"/>
                  </a:moveTo>
                  <a:cubicBezTo>
                    <a:pt x="187166" y="11906"/>
                    <a:pt x="176689" y="13811"/>
                    <a:pt x="169069" y="16669"/>
                  </a:cubicBezTo>
                  <a:cubicBezTo>
                    <a:pt x="168116" y="20479"/>
                    <a:pt x="168116" y="25241"/>
                    <a:pt x="166211" y="30956"/>
                  </a:cubicBezTo>
                  <a:cubicBezTo>
                    <a:pt x="164306" y="37624"/>
                    <a:pt x="162401" y="45244"/>
                    <a:pt x="160496" y="52864"/>
                  </a:cubicBezTo>
                  <a:cubicBezTo>
                    <a:pt x="156686" y="64294"/>
                    <a:pt x="149066" y="83344"/>
                    <a:pt x="139541" y="109061"/>
                  </a:cubicBezTo>
                  <a:cubicBezTo>
                    <a:pt x="170974" y="110966"/>
                    <a:pt x="195739" y="98584"/>
                    <a:pt x="212884" y="73819"/>
                  </a:cubicBezTo>
                  <a:cubicBezTo>
                    <a:pt x="223361" y="58579"/>
                    <a:pt x="230981" y="43339"/>
                    <a:pt x="236696" y="28099"/>
                  </a:cubicBezTo>
                  <a:cubicBezTo>
                    <a:pt x="230029" y="17621"/>
                    <a:pt x="217646" y="11906"/>
                    <a:pt x="201454" y="11906"/>
                  </a:cubicBezTo>
                  <a:moveTo>
                    <a:pt x="110014" y="19526"/>
                  </a:moveTo>
                  <a:cubicBezTo>
                    <a:pt x="110014" y="20479"/>
                    <a:pt x="109061" y="20479"/>
                    <a:pt x="109061" y="21431"/>
                  </a:cubicBezTo>
                  <a:cubicBezTo>
                    <a:pt x="107156" y="26194"/>
                    <a:pt x="104299" y="30956"/>
                    <a:pt x="101441" y="35719"/>
                  </a:cubicBezTo>
                  <a:cubicBezTo>
                    <a:pt x="100489" y="37624"/>
                    <a:pt x="98584" y="40481"/>
                    <a:pt x="97631" y="42386"/>
                  </a:cubicBezTo>
                  <a:cubicBezTo>
                    <a:pt x="93821" y="49054"/>
                    <a:pt x="89059" y="55721"/>
                    <a:pt x="84296" y="62389"/>
                  </a:cubicBezTo>
                  <a:cubicBezTo>
                    <a:pt x="77629" y="71914"/>
                    <a:pt x="70009" y="81439"/>
                    <a:pt x="62389" y="90964"/>
                  </a:cubicBezTo>
                  <a:cubicBezTo>
                    <a:pt x="73819" y="94774"/>
                    <a:pt x="86201" y="95726"/>
                    <a:pt x="99536" y="92869"/>
                  </a:cubicBezTo>
                  <a:cubicBezTo>
                    <a:pt x="112871" y="90011"/>
                    <a:pt x="125254" y="84296"/>
                    <a:pt x="136684" y="75724"/>
                  </a:cubicBezTo>
                  <a:cubicBezTo>
                    <a:pt x="148114" y="67151"/>
                    <a:pt x="156686" y="59531"/>
                    <a:pt x="160496" y="53816"/>
                  </a:cubicBezTo>
                  <a:cubicBezTo>
                    <a:pt x="163354" y="45244"/>
                    <a:pt x="165259" y="38576"/>
                    <a:pt x="166211" y="31909"/>
                  </a:cubicBezTo>
                  <a:cubicBezTo>
                    <a:pt x="162401" y="29051"/>
                    <a:pt x="156686" y="26194"/>
                    <a:pt x="150971" y="23336"/>
                  </a:cubicBezTo>
                  <a:cubicBezTo>
                    <a:pt x="140494" y="18574"/>
                    <a:pt x="132874" y="16669"/>
                    <a:pt x="126206" y="16669"/>
                  </a:cubicBezTo>
                  <a:cubicBezTo>
                    <a:pt x="120491" y="16669"/>
                    <a:pt x="115729" y="16669"/>
                    <a:pt x="110014" y="19526"/>
                  </a:cubicBezTo>
                  <a:moveTo>
                    <a:pt x="94774" y="17621"/>
                  </a:moveTo>
                  <a:cubicBezTo>
                    <a:pt x="89059" y="11906"/>
                    <a:pt x="82391" y="8096"/>
                    <a:pt x="72866" y="7144"/>
                  </a:cubicBezTo>
                  <a:lnTo>
                    <a:pt x="65246" y="7144"/>
                  </a:lnTo>
                  <a:cubicBezTo>
                    <a:pt x="51911" y="18574"/>
                    <a:pt x="32861" y="34766"/>
                    <a:pt x="7144" y="53816"/>
                  </a:cubicBezTo>
                  <a:cubicBezTo>
                    <a:pt x="22384" y="62389"/>
                    <a:pt x="38576" y="64294"/>
                    <a:pt x="57626" y="59531"/>
                  </a:cubicBezTo>
                  <a:cubicBezTo>
                    <a:pt x="76676" y="54769"/>
                    <a:pt x="90011" y="49054"/>
                    <a:pt x="97631" y="42386"/>
                  </a:cubicBezTo>
                  <a:cubicBezTo>
                    <a:pt x="98584" y="40481"/>
                    <a:pt x="100489" y="37624"/>
                    <a:pt x="101441" y="35719"/>
                  </a:cubicBezTo>
                  <a:cubicBezTo>
                    <a:pt x="102394" y="29051"/>
                    <a:pt x="99536" y="23336"/>
                    <a:pt x="94774" y="17621"/>
                  </a:cubicBezTo>
                  <a:close/>
                </a:path>
              </a:pathLst>
            </a:custGeom>
            <a:solidFill>
              <a:srgbClr val="CBB8B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3776923" y="6025894"/>
              <a:ext cx="351591" cy="175793"/>
            </a:xfrm>
            <a:custGeom>
              <a:avLst/>
              <a:gdLst>
                <a:gd name="connsiteX0" fmla="*/ 141446 w 228600"/>
                <a:gd name="connsiteY0" fmla="*/ 13900 h 114300"/>
                <a:gd name="connsiteX1" fmla="*/ 87154 w 228600"/>
                <a:gd name="connsiteY1" fmla="*/ 7233 h 114300"/>
                <a:gd name="connsiteX2" fmla="*/ 52864 w 228600"/>
                <a:gd name="connsiteY2" fmla="*/ 28188 h 114300"/>
                <a:gd name="connsiteX3" fmla="*/ 7144 w 228600"/>
                <a:gd name="connsiteY3" fmla="*/ 77718 h 114300"/>
                <a:gd name="connsiteX4" fmla="*/ 7144 w 228600"/>
                <a:gd name="connsiteY4" fmla="*/ 78670 h 114300"/>
                <a:gd name="connsiteX5" fmla="*/ 14764 w 228600"/>
                <a:gd name="connsiteY5" fmla="*/ 78670 h 114300"/>
                <a:gd name="connsiteX6" fmla="*/ 36671 w 228600"/>
                <a:gd name="connsiteY6" fmla="*/ 89148 h 114300"/>
                <a:gd name="connsiteX7" fmla="*/ 43339 w 228600"/>
                <a:gd name="connsiteY7" fmla="*/ 107245 h 114300"/>
                <a:gd name="connsiteX8" fmla="*/ 50959 w 228600"/>
                <a:gd name="connsiteY8" fmla="*/ 92958 h 114300"/>
                <a:gd name="connsiteX9" fmla="*/ 51911 w 228600"/>
                <a:gd name="connsiteY9" fmla="*/ 91053 h 114300"/>
                <a:gd name="connsiteX10" fmla="*/ 60484 w 228600"/>
                <a:gd name="connsiteY10" fmla="*/ 70098 h 114300"/>
                <a:gd name="connsiteX11" fmla="*/ 51911 w 228600"/>
                <a:gd name="connsiteY11" fmla="*/ 91053 h 114300"/>
                <a:gd name="connsiteX12" fmla="*/ 69056 w 228600"/>
                <a:gd name="connsiteY12" fmla="*/ 88195 h 114300"/>
                <a:gd name="connsiteX13" fmla="*/ 93821 w 228600"/>
                <a:gd name="connsiteY13" fmla="*/ 94863 h 114300"/>
                <a:gd name="connsiteX14" fmla="*/ 109061 w 228600"/>
                <a:gd name="connsiteY14" fmla="*/ 103435 h 114300"/>
                <a:gd name="connsiteX15" fmla="*/ 111919 w 228600"/>
                <a:gd name="connsiteY15" fmla="*/ 89148 h 114300"/>
                <a:gd name="connsiteX16" fmla="*/ 111919 w 228600"/>
                <a:gd name="connsiteY16" fmla="*/ 69145 h 114300"/>
                <a:gd name="connsiteX17" fmla="*/ 111919 w 228600"/>
                <a:gd name="connsiteY17" fmla="*/ 89148 h 114300"/>
                <a:gd name="connsiteX18" fmla="*/ 144304 w 228600"/>
                <a:gd name="connsiteY18" fmla="*/ 84385 h 114300"/>
                <a:gd name="connsiteX19" fmla="*/ 180499 w 228600"/>
                <a:gd name="connsiteY19" fmla="*/ 100578 h 114300"/>
                <a:gd name="connsiteX20" fmla="*/ 188119 w 228600"/>
                <a:gd name="connsiteY20" fmla="*/ 58668 h 114300"/>
                <a:gd name="connsiteX21" fmla="*/ 188119 w 228600"/>
                <a:gd name="connsiteY21" fmla="*/ 44380 h 114300"/>
                <a:gd name="connsiteX22" fmla="*/ 188119 w 228600"/>
                <a:gd name="connsiteY22" fmla="*/ 58668 h 114300"/>
                <a:gd name="connsiteX23" fmla="*/ 226219 w 228600"/>
                <a:gd name="connsiteY23" fmla="*/ 62478 h 114300"/>
                <a:gd name="connsiteX24" fmla="*/ 204311 w 228600"/>
                <a:gd name="connsiteY24" fmla="*/ 24378 h 114300"/>
                <a:gd name="connsiteX25" fmla="*/ 187166 w 228600"/>
                <a:gd name="connsiteY25" fmla="*/ 14853 h 114300"/>
                <a:gd name="connsiteX26" fmla="*/ 141446 w 228600"/>
                <a:gd name="connsiteY26" fmla="*/ 139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114300">
                  <a:moveTo>
                    <a:pt x="141446" y="13900"/>
                  </a:moveTo>
                  <a:cubicBezTo>
                    <a:pt x="120491" y="10090"/>
                    <a:pt x="102394" y="8185"/>
                    <a:pt x="87154" y="7233"/>
                  </a:cubicBezTo>
                  <a:cubicBezTo>
                    <a:pt x="72866" y="6280"/>
                    <a:pt x="61436" y="12948"/>
                    <a:pt x="52864" y="28188"/>
                  </a:cubicBezTo>
                  <a:cubicBezTo>
                    <a:pt x="44291" y="42475"/>
                    <a:pt x="29051" y="59620"/>
                    <a:pt x="7144" y="77718"/>
                  </a:cubicBezTo>
                  <a:lnTo>
                    <a:pt x="7144" y="78670"/>
                  </a:lnTo>
                  <a:lnTo>
                    <a:pt x="14764" y="78670"/>
                  </a:lnTo>
                  <a:cubicBezTo>
                    <a:pt x="24289" y="79623"/>
                    <a:pt x="30956" y="83433"/>
                    <a:pt x="36671" y="89148"/>
                  </a:cubicBezTo>
                  <a:cubicBezTo>
                    <a:pt x="41434" y="94863"/>
                    <a:pt x="43339" y="100578"/>
                    <a:pt x="43339" y="107245"/>
                  </a:cubicBezTo>
                  <a:cubicBezTo>
                    <a:pt x="46196" y="102483"/>
                    <a:pt x="49054" y="97720"/>
                    <a:pt x="50959" y="92958"/>
                  </a:cubicBezTo>
                  <a:cubicBezTo>
                    <a:pt x="50959" y="92005"/>
                    <a:pt x="51911" y="92005"/>
                    <a:pt x="51911" y="91053"/>
                  </a:cubicBezTo>
                  <a:cubicBezTo>
                    <a:pt x="54769" y="84385"/>
                    <a:pt x="57626" y="76765"/>
                    <a:pt x="60484" y="70098"/>
                  </a:cubicBezTo>
                  <a:cubicBezTo>
                    <a:pt x="57626" y="76765"/>
                    <a:pt x="54769" y="83433"/>
                    <a:pt x="51911" y="91053"/>
                  </a:cubicBezTo>
                  <a:cubicBezTo>
                    <a:pt x="56674" y="89148"/>
                    <a:pt x="62389" y="88195"/>
                    <a:pt x="69056" y="88195"/>
                  </a:cubicBezTo>
                  <a:cubicBezTo>
                    <a:pt x="75724" y="88195"/>
                    <a:pt x="83344" y="90100"/>
                    <a:pt x="93821" y="94863"/>
                  </a:cubicBezTo>
                  <a:cubicBezTo>
                    <a:pt x="100489" y="97720"/>
                    <a:pt x="105251" y="100578"/>
                    <a:pt x="109061" y="103435"/>
                  </a:cubicBezTo>
                  <a:cubicBezTo>
                    <a:pt x="110014" y="98673"/>
                    <a:pt x="110966" y="93910"/>
                    <a:pt x="111919" y="89148"/>
                  </a:cubicBezTo>
                  <a:cubicBezTo>
                    <a:pt x="112871" y="80575"/>
                    <a:pt x="112871" y="73908"/>
                    <a:pt x="111919" y="69145"/>
                  </a:cubicBezTo>
                  <a:cubicBezTo>
                    <a:pt x="112871" y="73908"/>
                    <a:pt x="113824" y="81528"/>
                    <a:pt x="111919" y="89148"/>
                  </a:cubicBezTo>
                  <a:cubicBezTo>
                    <a:pt x="119539" y="85338"/>
                    <a:pt x="130016" y="84385"/>
                    <a:pt x="144304" y="84385"/>
                  </a:cubicBezTo>
                  <a:cubicBezTo>
                    <a:pt x="160496" y="84385"/>
                    <a:pt x="171926" y="89148"/>
                    <a:pt x="180499" y="100578"/>
                  </a:cubicBezTo>
                  <a:cubicBezTo>
                    <a:pt x="185261" y="87243"/>
                    <a:pt x="188119" y="72955"/>
                    <a:pt x="188119" y="58668"/>
                  </a:cubicBezTo>
                  <a:cubicBezTo>
                    <a:pt x="188119" y="53905"/>
                    <a:pt x="188119" y="49143"/>
                    <a:pt x="188119" y="44380"/>
                  </a:cubicBezTo>
                  <a:cubicBezTo>
                    <a:pt x="188119" y="49143"/>
                    <a:pt x="188119" y="53905"/>
                    <a:pt x="188119" y="58668"/>
                  </a:cubicBezTo>
                  <a:lnTo>
                    <a:pt x="226219" y="62478"/>
                  </a:lnTo>
                  <a:cubicBezTo>
                    <a:pt x="221456" y="46285"/>
                    <a:pt x="214789" y="33903"/>
                    <a:pt x="204311" y="24378"/>
                  </a:cubicBezTo>
                  <a:cubicBezTo>
                    <a:pt x="196691" y="17710"/>
                    <a:pt x="190976" y="14853"/>
                    <a:pt x="187166" y="14853"/>
                  </a:cubicBezTo>
                  <a:cubicBezTo>
                    <a:pt x="173831" y="16758"/>
                    <a:pt x="158591" y="16758"/>
                    <a:pt x="141446" y="13900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3769597" y="6017242"/>
              <a:ext cx="366240" cy="190444"/>
            </a:xfrm>
            <a:custGeom>
              <a:avLst/>
              <a:gdLst>
                <a:gd name="connsiteX0" fmla="*/ 192881 w 238125"/>
                <a:gd name="connsiteY0" fmla="*/ 58579 h 123825"/>
                <a:gd name="connsiteX1" fmla="*/ 230981 w 238125"/>
                <a:gd name="connsiteY1" fmla="*/ 62389 h 123825"/>
                <a:gd name="connsiteX2" fmla="*/ 226219 w 238125"/>
                <a:gd name="connsiteY2" fmla="*/ 68104 h 123825"/>
                <a:gd name="connsiteX3" fmla="*/ 221456 w 238125"/>
                <a:gd name="connsiteY3" fmla="*/ 53816 h 123825"/>
                <a:gd name="connsiteX4" fmla="*/ 218599 w 238125"/>
                <a:gd name="connsiteY4" fmla="*/ 47149 h 123825"/>
                <a:gd name="connsiteX5" fmla="*/ 214789 w 238125"/>
                <a:gd name="connsiteY5" fmla="*/ 41434 h 123825"/>
                <a:gd name="connsiteX6" fmla="*/ 210026 w 238125"/>
                <a:gd name="connsiteY6" fmla="*/ 35719 h 123825"/>
                <a:gd name="connsiteX7" fmla="*/ 207169 w 238125"/>
                <a:gd name="connsiteY7" fmla="*/ 32861 h 123825"/>
                <a:gd name="connsiteX8" fmla="*/ 204311 w 238125"/>
                <a:gd name="connsiteY8" fmla="*/ 30004 h 123825"/>
                <a:gd name="connsiteX9" fmla="*/ 198596 w 238125"/>
                <a:gd name="connsiteY9" fmla="*/ 25241 h 123825"/>
                <a:gd name="connsiteX10" fmla="*/ 195739 w 238125"/>
                <a:gd name="connsiteY10" fmla="*/ 24289 h 123825"/>
                <a:gd name="connsiteX11" fmla="*/ 193834 w 238125"/>
                <a:gd name="connsiteY11" fmla="*/ 23336 h 123825"/>
                <a:gd name="connsiteX12" fmla="*/ 194786 w 238125"/>
                <a:gd name="connsiteY12" fmla="*/ 23336 h 123825"/>
                <a:gd name="connsiteX13" fmla="*/ 181451 w 238125"/>
                <a:gd name="connsiteY13" fmla="*/ 26194 h 123825"/>
                <a:gd name="connsiteX14" fmla="*/ 167164 w 238125"/>
                <a:gd name="connsiteY14" fmla="*/ 26194 h 123825"/>
                <a:gd name="connsiteX15" fmla="*/ 160496 w 238125"/>
                <a:gd name="connsiteY15" fmla="*/ 25241 h 123825"/>
                <a:gd name="connsiteX16" fmla="*/ 153829 w 238125"/>
                <a:gd name="connsiteY16" fmla="*/ 24289 h 123825"/>
                <a:gd name="connsiteX17" fmla="*/ 147161 w 238125"/>
                <a:gd name="connsiteY17" fmla="*/ 23336 h 123825"/>
                <a:gd name="connsiteX18" fmla="*/ 140494 w 238125"/>
                <a:gd name="connsiteY18" fmla="*/ 22384 h 123825"/>
                <a:gd name="connsiteX19" fmla="*/ 114776 w 238125"/>
                <a:gd name="connsiteY19" fmla="*/ 18574 h 123825"/>
                <a:gd name="connsiteX20" fmla="*/ 101441 w 238125"/>
                <a:gd name="connsiteY20" fmla="*/ 16669 h 123825"/>
                <a:gd name="connsiteX21" fmla="*/ 94774 w 238125"/>
                <a:gd name="connsiteY21" fmla="*/ 15716 h 123825"/>
                <a:gd name="connsiteX22" fmla="*/ 89059 w 238125"/>
                <a:gd name="connsiteY22" fmla="*/ 15716 h 123825"/>
                <a:gd name="connsiteX23" fmla="*/ 78581 w 238125"/>
                <a:gd name="connsiteY23" fmla="*/ 18574 h 123825"/>
                <a:gd name="connsiteX24" fmla="*/ 70009 w 238125"/>
                <a:gd name="connsiteY24" fmla="*/ 26194 h 123825"/>
                <a:gd name="connsiteX25" fmla="*/ 67151 w 238125"/>
                <a:gd name="connsiteY25" fmla="*/ 30956 h 123825"/>
                <a:gd name="connsiteX26" fmla="*/ 66199 w 238125"/>
                <a:gd name="connsiteY26" fmla="*/ 33814 h 123825"/>
                <a:gd name="connsiteX27" fmla="*/ 65246 w 238125"/>
                <a:gd name="connsiteY27" fmla="*/ 35719 h 123825"/>
                <a:gd name="connsiteX28" fmla="*/ 64294 w 238125"/>
                <a:gd name="connsiteY28" fmla="*/ 36671 h 123825"/>
                <a:gd name="connsiteX29" fmla="*/ 57626 w 238125"/>
                <a:gd name="connsiteY29" fmla="*/ 48101 h 123825"/>
                <a:gd name="connsiteX30" fmla="*/ 49054 w 238125"/>
                <a:gd name="connsiteY30" fmla="*/ 59531 h 123825"/>
                <a:gd name="connsiteX31" fmla="*/ 39529 w 238125"/>
                <a:gd name="connsiteY31" fmla="*/ 70009 h 123825"/>
                <a:gd name="connsiteX32" fmla="*/ 19526 w 238125"/>
                <a:gd name="connsiteY32" fmla="*/ 88106 h 123825"/>
                <a:gd name="connsiteX33" fmla="*/ 20479 w 238125"/>
                <a:gd name="connsiteY33" fmla="*/ 87154 h 123825"/>
                <a:gd name="connsiteX34" fmla="*/ 20479 w 238125"/>
                <a:gd name="connsiteY34" fmla="*/ 87154 h 123825"/>
                <a:gd name="connsiteX35" fmla="*/ 14764 w 238125"/>
                <a:gd name="connsiteY35" fmla="*/ 72866 h 123825"/>
                <a:gd name="connsiteX36" fmla="*/ 22384 w 238125"/>
                <a:gd name="connsiteY36" fmla="*/ 72866 h 123825"/>
                <a:gd name="connsiteX37" fmla="*/ 22384 w 238125"/>
                <a:gd name="connsiteY37" fmla="*/ 72866 h 123825"/>
                <a:gd name="connsiteX38" fmla="*/ 23336 w 238125"/>
                <a:gd name="connsiteY38" fmla="*/ 72866 h 123825"/>
                <a:gd name="connsiteX39" fmla="*/ 30004 w 238125"/>
                <a:gd name="connsiteY39" fmla="*/ 74771 h 123825"/>
                <a:gd name="connsiteX40" fmla="*/ 36671 w 238125"/>
                <a:gd name="connsiteY40" fmla="*/ 76676 h 123825"/>
                <a:gd name="connsiteX41" fmla="*/ 42386 w 238125"/>
                <a:gd name="connsiteY41" fmla="*/ 80486 h 123825"/>
                <a:gd name="connsiteX42" fmla="*/ 48101 w 238125"/>
                <a:gd name="connsiteY42" fmla="*/ 85249 h 123825"/>
                <a:gd name="connsiteX43" fmla="*/ 49054 w 238125"/>
                <a:gd name="connsiteY43" fmla="*/ 86201 h 123825"/>
                <a:gd name="connsiteX44" fmla="*/ 50006 w 238125"/>
                <a:gd name="connsiteY44" fmla="*/ 87154 h 123825"/>
                <a:gd name="connsiteX45" fmla="*/ 50006 w 238125"/>
                <a:gd name="connsiteY45" fmla="*/ 87154 h 123825"/>
                <a:gd name="connsiteX46" fmla="*/ 50006 w 238125"/>
                <a:gd name="connsiteY46" fmla="*/ 87154 h 123825"/>
                <a:gd name="connsiteX47" fmla="*/ 50959 w 238125"/>
                <a:gd name="connsiteY47" fmla="*/ 88106 h 123825"/>
                <a:gd name="connsiteX48" fmla="*/ 52864 w 238125"/>
                <a:gd name="connsiteY48" fmla="*/ 90011 h 123825"/>
                <a:gd name="connsiteX49" fmla="*/ 54769 w 238125"/>
                <a:gd name="connsiteY49" fmla="*/ 92869 h 123825"/>
                <a:gd name="connsiteX50" fmla="*/ 56674 w 238125"/>
                <a:gd name="connsiteY50" fmla="*/ 96679 h 123825"/>
                <a:gd name="connsiteX51" fmla="*/ 58579 w 238125"/>
                <a:gd name="connsiteY51" fmla="*/ 103346 h 123825"/>
                <a:gd name="connsiteX52" fmla="*/ 58579 w 238125"/>
                <a:gd name="connsiteY52" fmla="*/ 110966 h 123825"/>
                <a:gd name="connsiteX53" fmla="*/ 45244 w 238125"/>
                <a:gd name="connsiteY53" fmla="*/ 107156 h 123825"/>
                <a:gd name="connsiteX54" fmla="*/ 50006 w 238125"/>
                <a:gd name="connsiteY54" fmla="*/ 98584 h 123825"/>
                <a:gd name="connsiteX55" fmla="*/ 52864 w 238125"/>
                <a:gd name="connsiteY55" fmla="*/ 93821 h 123825"/>
                <a:gd name="connsiteX56" fmla="*/ 53816 w 238125"/>
                <a:gd name="connsiteY56" fmla="*/ 91916 h 123825"/>
                <a:gd name="connsiteX57" fmla="*/ 53816 w 238125"/>
                <a:gd name="connsiteY57" fmla="*/ 90964 h 123825"/>
                <a:gd name="connsiteX58" fmla="*/ 53816 w 238125"/>
                <a:gd name="connsiteY58" fmla="*/ 90964 h 123825"/>
                <a:gd name="connsiteX59" fmla="*/ 53816 w 238125"/>
                <a:gd name="connsiteY59" fmla="*/ 90964 h 123825"/>
                <a:gd name="connsiteX60" fmla="*/ 53816 w 238125"/>
                <a:gd name="connsiteY60" fmla="*/ 90964 h 123825"/>
                <a:gd name="connsiteX61" fmla="*/ 54769 w 238125"/>
                <a:gd name="connsiteY61" fmla="*/ 90011 h 123825"/>
                <a:gd name="connsiteX62" fmla="*/ 64294 w 238125"/>
                <a:gd name="connsiteY62" fmla="*/ 71914 h 123825"/>
                <a:gd name="connsiteX63" fmla="*/ 70961 w 238125"/>
                <a:gd name="connsiteY63" fmla="*/ 70009 h 123825"/>
                <a:gd name="connsiteX64" fmla="*/ 72866 w 238125"/>
                <a:gd name="connsiteY64" fmla="*/ 75724 h 123825"/>
                <a:gd name="connsiteX65" fmla="*/ 66199 w 238125"/>
                <a:gd name="connsiteY65" fmla="*/ 94774 h 123825"/>
                <a:gd name="connsiteX66" fmla="*/ 66199 w 238125"/>
                <a:gd name="connsiteY66" fmla="*/ 95726 h 123825"/>
                <a:gd name="connsiteX67" fmla="*/ 66199 w 238125"/>
                <a:gd name="connsiteY67" fmla="*/ 95726 h 123825"/>
                <a:gd name="connsiteX68" fmla="*/ 66199 w 238125"/>
                <a:gd name="connsiteY68" fmla="*/ 96679 h 123825"/>
                <a:gd name="connsiteX69" fmla="*/ 66199 w 238125"/>
                <a:gd name="connsiteY69" fmla="*/ 97631 h 123825"/>
                <a:gd name="connsiteX70" fmla="*/ 65246 w 238125"/>
                <a:gd name="connsiteY70" fmla="*/ 99536 h 123825"/>
                <a:gd name="connsiteX71" fmla="*/ 63341 w 238125"/>
                <a:gd name="connsiteY71" fmla="*/ 104299 h 123825"/>
                <a:gd name="connsiteX72" fmla="*/ 58579 w 238125"/>
                <a:gd name="connsiteY72" fmla="*/ 113824 h 123825"/>
                <a:gd name="connsiteX73" fmla="*/ 50006 w 238125"/>
                <a:gd name="connsiteY73" fmla="*/ 116681 h 123825"/>
                <a:gd name="connsiteX74" fmla="*/ 46196 w 238125"/>
                <a:gd name="connsiteY74" fmla="*/ 111919 h 123825"/>
                <a:gd name="connsiteX75" fmla="*/ 45244 w 238125"/>
                <a:gd name="connsiteY75" fmla="*/ 110014 h 123825"/>
                <a:gd name="connsiteX76" fmla="*/ 44291 w 238125"/>
                <a:gd name="connsiteY76" fmla="*/ 106204 h 123825"/>
                <a:gd name="connsiteX77" fmla="*/ 43339 w 238125"/>
                <a:gd name="connsiteY77" fmla="*/ 102394 h 123825"/>
                <a:gd name="connsiteX78" fmla="*/ 42386 w 238125"/>
                <a:gd name="connsiteY78" fmla="*/ 100489 h 123825"/>
                <a:gd name="connsiteX79" fmla="*/ 40481 w 238125"/>
                <a:gd name="connsiteY79" fmla="*/ 98584 h 123825"/>
                <a:gd name="connsiteX80" fmla="*/ 38576 w 238125"/>
                <a:gd name="connsiteY80" fmla="*/ 96679 h 123825"/>
                <a:gd name="connsiteX81" fmla="*/ 38576 w 238125"/>
                <a:gd name="connsiteY81" fmla="*/ 96679 h 123825"/>
                <a:gd name="connsiteX82" fmla="*/ 38576 w 238125"/>
                <a:gd name="connsiteY82" fmla="*/ 96679 h 123825"/>
                <a:gd name="connsiteX83" fmla="*/ 38576 w 238125"/>
                <a:gd name="connsiteY83" fmla="*/ 96679 h 123825"/>
                <a:gd name="connsiteX84" fmla="*/ 38576 w 238125"/>
                <a:gd name="connsiteY84" fmla="*/ 96679 h 123825"/>
                <a:gd name="connsiteX85" fmla="*/ 39529 w 238125"/>
                <a:gd name="connsiteY85" fmla="*/ 97631 h 123825"/>
                <a:gd name="connsiteX86" fmla="*/ 39529 w 238125"/>
                <a:gd name="connsiteY86" fmla="*/ 97631 h 123825"/>
                <a:gd name="connsiteX87" fmla="*/ 39529 w 238125"/>
                <a:gd name="connsiteY87" fmla="*/ 97631 h 123825"/>
                <a:gd name="connsiteX88" fmla="*/ 39529 w 238125"/>
                <a:gd name="connsiteY88" fmla="*/ 97631 h 123825"/>
                <a:gd name="connsiteX89" fmla="*/ 38576 w 238125"/>
                <a:gd name="connsiteY89" fmla="*/ 96679 h 123825"/>
                <a:gd name="connsiteX90" fmla="*/ 34766 w 238125"/>
                <a:gd name="connsiteY90" fmla="*/ 93821 h 123825"/>
                <a:gd name="connsiteX91" fmla="*/ 30956 w 238125"/>
                <a:gd name="connsiteY91" fmla="*/ 91916 h 123825"/>
                <a:gd name="connsiteX92" fmla="*/ 27146 w 238125"/>
                <a:gd name="connsiteY92" fmla="*/ 90964 h 123825"/>
                <a:gd name="connsiteX93" fmla="*/ 22384 w 238125"/>
                <a:gd name="connsiteY93" fmla="*/ 90011 h 123825"/>
                <a:gd name="connsiteX94" fmla="*/ 23336 w 238125"/>
                <a:gd name="connsiteY94" fmla="*/ 90011 h 123825"/>
                <a:gd name="connsiteX95" fmla="*/ 15716 w 238125"/>
                <a:gd name="connsiteY95" fmla="*/ 90011 h 123825"/>
                <a:gd name="connsiteX96" fmla="*/ 7144 w 238125"/>
                <a:gd name="connsiteY96" fmla="*/ 81439 h 123825"/>
                <a:gd name="connsiteX97" fmla="*/ 9049 w 238125"/>
                <a:gd name="connsiteY97" fmla="*/ 75724 h 123825"/>
                <a:gd name="connsiteX98" fmla="*/ 9049 w 238125"/>
                <a:gd name="connsiteY98" fmla="*/ 75724 h 123825"/>
                <a:gd name="connsiteX99" fmla="*/ 9049 w 238125"/>
                <a:gd name="connsiteY99" fmla="*/ 74771 h 123825"/>
                <a:gd name="connsiteX100" fmla="*/ 9049 w 238125"/>
                <a:gd name="connsiteY100" fmla="*/ 74771 h 123825"/>
                <a:gd name="connsiteX101" fmla="*/ 9049 w 238125"/>
                <a:gd name="connsiteY101" fmla="*/ 74771 h 123825"/>
                <a:gd name="connsiteX102" fmla="*/ 18574 w 238125"/>
                <a:gd name="connsiteY102" fmla="*/ 66199 h 123825"/>
                <a:gd name="connsiteX103" fmla="*/ 28099 w 238125"/>
                <a:gd name="connsiteY103" fmla="*/ 57626 h 123825"/>
                <a:gd name="connsiteX104" fmla="*/ 37624 w 238125"/>
                <a:gd name="connsiteY104" fmla="*/ 49054 h 123825"/>
                <a:gd name="connsiteX105" fmla="*/ 46196 w 238125"/>
                <a:gd name="connsiteY105" fmla="*/ 40481 h 123825"/>
                <a:gd name="connsiteX106" fmla="*/ 54769 w 238125"/>
                <a:gd name="connsiteY106" fmla="*/ 30004 h 123825"/>
                <a:gd name="connsiteX107" fmla="*/ 55721 w 238125"/>
                <a:gd name="connsiteY107" fmla="*/ 29051 h 123825"/>
                <a:gd name="connsiteX108" fmla="*/ 56674 w 238125"/>
                <a:gd name="connsiteY108" fmla="*/ 28099 h 123825"/>
                <a:gd name="connsiteX109" fmla="*/ 58579 w 238125"/>
                <a:gd name="connsiteY109" fmla="*/ 25241 h 123825"/>
                <a:gd name="connsiteX110" fmla="*/ 63341 w 238125"/>
                <a:gd name="connsiteY110" fmla="*/ 19526 h 123825"/>
                <a:gd name="connsiteX111" fmla="*/ 75724 w 238125"/>
                <a:gd name="connsiteY111" fmla="*/ 10954 h 123825"/>
                <a:gd name="connsiteX112" fmla="*/ 90011 w 238125"/>
                <a:gd name="connsiteY112" fmla="*/ 7144 h 123825"/>
                <a:gd name="connsiteX113" fmla="*/ 96679 w 238125"/>
                <a:gd name="connsiteY113" fmla="*/ 7144 h 123825"/>
                <a:gd name="connsiteX114" fmla="*/ 103346 w 238125"/>
                <a:gd name="connsiteY114" fmla="*/ 8096 h 123825"/>
                <a:gd name="connsiteX115" fmla="*/ 116681 w 238125"/>
                <a:gd name="connsiteY115" fmla="*/ 10001 h 123825"/>
                <a:gd name="connsiteX116" fmla="*/ 142399 w 238125"/>
                <a:gd name="connsiteY116" fmla="*/ 12859 h 123825"/>
                <a:gd name="connsiteX117" fmla="*/ 149066 w 238125"/>
                <a:gd name="connsiteY117" fmla="*/ 13811 h 123825"/>
                <a:gd name="connsiteX118" fmla="*/ 155734 w 238125"/>
                <a:gd name="connsiteY118" fmla="*/ 14764 h 123825"/>
                <a:gd name="connsiteX119" fmla="*/ 162401 w 238125"/>
                <a:gd name="connsiteY119" fmla="*/ 15716 h 123825"/>
                <a:gd name="connsiteX120" fmla="*/ 169069 w 238125"/>
                <a:gd name="connsiteY120" fmla="*/ 15716 h 123825"/>
                <a:gd name="connsiteX121" fmla="*/ 181451 w 238125"/>
                <a:gd name="connsiteY121" fmla="*/ 15716 h 123825"/>
                <a:gd name="connsiteX122" fmla="*/ 193834 w 238125"/>
                <a:gd name="connsiteY122" fmla="*/ 13811 h 123825"/>
                <a:gd name="connsiteX123" fmla="*/ 194786 w 238125"/>
                <a:gd name="connsiteY123" fmla="*/ 13811 h 123825"/>
                <a:gd name="connsiteX124" fmla="*/ 194786 w 238125"/>
                <a:gd name="connsiteY124" fmla="*/ 13811 h 123825"/>
                <a:gd name="connsiteX125" fmla="*/ 200501 w 238125"/>
                <a:gd name="connsiteY125" fmla="*/ 14764 h 123825"/>
                <a:gd name="connsiteX126" fmla="*/ 205264 w 238125"/>
                <a:gd name="connsiteY126" fmla="*/ 16669 h 123825"/>
                <a:gd name="connsiteX127" fmla="*/ 211931 w 238125"/>
                <a:gd name="connsiteY127" fmla="*/ 21431 h 123825"/>
                <a:gd name="connsiteX128" fmla="*/ 214789 w 238125"/>
                <a:gd name="connsiteY128" fmla="*/ 24289 h 123825"/>
                <a:gd name="connsiteX129" fmla="*/ 217646 w 238125"/>
                <a:gd name="connsiteY129" fmla="*/ 27146 h 123825"/>
                <a:gd name="connsiteX130" fmla="*/ 223361 w 238125"/>
                <a:gd name="connsiteY130" fmla="*/ 33814 h 123825"/>
                <a:gd name="connsiteX131" fmla="*/ 228124 w 238125"/>
                <a:gd name="connsiteY131" fmla="*/ 40481 h 123825"/>
                <a:gd name="connsiteX132" fmla="*/ 231934 w 238125"/>
                <a:gd name="connsiteY132" fmla="*/ 48101 h 123825"/>
                <a:gd name="connsiteX133" fmla="*/ 237649 w 238125"/>
                <a:gd name="connsiteY133" fmla="*/ 64294 h 123825"/>
                <a:gd name="connsiteX134" fmla="*/ 234791 w 238125"/>
                <a:gd name="connsiteY134" fmla="*/ 70009 h 123825"/>
                <a:gd name="connsiteX135" fmla="*/ 232886 w 238125"/>
                <a:gd name="connsiteY135" fmla="*/ 70009 h 123825"/>
                <a:gd name="connsiteX136" fmla="*/ 232886 w 238125"/>
                <a:gd name="connsiteY136" fmla="*/ 70009 h 123825"/>
                <a:gd name="connsiteX137" fmla="*/ 194786 w 238125"/>
                <a:gd name="connsiteY137" fmla="*/ 66199 h 123825"/>
                <a:gd name="connsiteX138" fmla="*/ 190976 w 238125"/>
                <a:gd name="connsiteY138" fmla="*/ 61436 h 123825"/>
                <a:gd name="connsiteX139" fmla="*/ 192881 w 238125"/>
                <a:gd name="connsiteY139" fmla="*/ 585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38125" h="123825">
                  <a:moveTo>
                    <a:pt x="192881" y="58579"/>
                  </a:moveTo>
                  <a:lnTo>
                    <a:pt x="230981" y="62389"/>
                  </a:lnTo>
                  <a:lnTo>
                    <a:pt x="226219" y="68104"/>
                  </a:lnTo>
                  <a:cubicBezTo>
                    <a:pt x="224314" y="63341"/>
                    <a:pt x="223361" y="58579"/>
                    <a:pt x="221456" y="53816"/>
                  </a:cubicBezTo>
                  <a:cubicBezTo>
                    <a:pt x="220504" y="51911"/>
                    <a:pt x="219551" y="49054"/>
                    <a:pt x="218599" y="47149"/>
                  </a:cubicBezTo>
                  <a:lnTo>
                    <a:pt x="214789" y="41434"/>
                  </a:lnTo>
                  <a:cubicBezTo>
                    <a:pt x="213836" y="39529"/>
                    <a:pt x="211931" y="37624"/>
                    <a:pt x="210026" y="35719"/>
                  </a:cubicBezTo>
                  <a:lnTo>
                    <a:pt x="207169" y="32861"/>
                  </a:lnTo>
                  <a:lnTo>
                    <a:pt x="204311" y="30004"/>
                  </a:lnTo>
                  <a:cubicBezTo>
                    <a:pt x="202406" y="28099"/>
                    <a:pt x="200501" y="27146"/>
                    <a:pt x="198596" y="25241"/>
                  </a:cubicBezTo>
                  <a:cubicBezTo>
                    <a:pt x="197644" y="24289"/>
                    <a:pt x="196691" y="24289"/>
                    <a:pt x="195739" y="24289"/>
                  </a:cubicBezTo>
                  <a:cubicBezTo>
                    <a:pt x="194786" y="23336"/>
                    <a:pt x="193834" y="24289"/>
                    <a:pt x="193834" y="23336"/>
                  </a:cubicBezTo>
                  <a:lnTo>
                    <a:pt x="194786" y="23336"/>
                  </a:lnTo>
                  <a:cubicBezTo>
                    <a:pt x="190024" y="24289"/>
                    <a:pt x="185261" y="25241"/>
                    <a:pt x="181451" y="26194"/>
                  </a:cubicBezTo>
                  <a:cubicBezTo>
                    <a:pt x="176689" y="26194"/>
                    <a:pt x="171926" y="27146"/>
                    <a:pt x="167164" y="26194"/>
                  </a:cubicBezTo>
                  <a:lnTo>
                    <a:pt x="160496" y="25241"/>
                  </a:lnTo>
                  <a:lnTo>
                    <a:pt x="153829" y="24289"/>
                  </a:lnTo>
                  <a:lnTo>
                    <a:pt x="147161" y="23336"/>
                  </a:lnTo>
                  <a:lnTo>
                    <a:pt x="140494" y="22384"/>
                  </a:lnTo>
                  <a:lnTo>
                    <a:pt x="114776" y="18574"/>
                  </a:lnTo>
                  <a:lnTo>
                    <a:pt x="101441" y="16669"/>
                  </a:lnTo>
                  <a:lnTo>
                    <a:pt x="94774" y="15716"/>
                  </a:lnTo>
                  <a:cubicBezTo>
                    <a:pt x="93821" y="15716"/>
                    <a:pt x="90964" y="15716"/>
                    <a:pt x="89059" y="15716"/>
                  </a:cubicBezTo>
                  <a:cubicBezTo>
                    <a:pt x="85249" y="15716"/>
                    <a:pt x="81439" y="16669"/>
                    <a:pt x="78581" y="18574"/>
                  </a:cubicBezTo>
                  <a:cubicBezTo>
                    <a:pt x="74771" y="20479"/>
                    <a:pt x="72866" y="23336"/>
                    <a:pt x="70009" y="26194"/>
                  </a:cubicBezTo>
                  <a:cubicBezTo>
                    <a:pt x="69056" y="28099"/>
                    <a:pt x="68104" y="29051"/>
                    <a:pt x="67151" y="30956"/>
                  </a:cubicBezTo>
                  <a:lnTo>
                    <a:pt x="66199" y="33814"/>
                  </a:lnTo>
                  <a:cubicBezTo>
                    <a:pt x="66199" y="34766"/>
                    <a:pt x="66199" y="33814"/>
                    <a:pt x="65246" y="35719"/>
                  </a:cubicBezTo>
                  <a:lnTo>
                    <a:pt x="64294" y="36671"/>
                  </a:lnTo>
                  <a:cubicBezTo>
                    <a:pt x="62389" y="40481"/>
                    <a:pt x="60484" y="44291"/>
                    <a:pt x="57626" y="48101"/>
                  </a:cubicBezTo>
                  <a:lnTo>
                    <a:pt x="49054" y="59531"/>
                  </a:lnTo>
                  <a:cubicBezTo>
                    <a:pt x="46196" y="63341"/>
                    <a:pt x="43339" y="66199"/>
                    <a:pt x="39529" y="70009"/>
                  </a:cubicBezTo>
                  <a:cubicBezTo>
                    <a:pt x="33814" y="76676"/>
                    <a:pt x="26194" y="82391"/>
                    <a:pt x="19526" y="88106"/>
                  </a:cubicBezTo>
                  <a:lnTo>
                    <a:pt x="20479" y="87154"/>
                  </a:lnTo>
                  <a:lnTo>
                    <a:pt x="20479" y="87154"/>
                  </a:lnTo>
                  <a:lnTo>
                    <a:pt x="14764" y="72866"/>
                  </a:lnTo>
                  <a:lnTo>
                    <a:pt x="22384" y="72866"/>
                  </a:lnTo>
                  <a:lnTo>
                    <a:pt x="22384" y="72866"/>
                  </a:lnTo>
                  <a:cubicBezTo>
                    <a:pt x="22384" y="72866"/>
                    <a:pt x="22384" y="72866"/>
                    <a:pt x="23336" y="72866"/>
                  </a:cubicBezTo>
                  <a:lnTo>
                    <a:pt x="30004" y="74771"/>
                  </a:lnTo>
                  <a:cubicBezTo>
                    <a:pt x="31909" y="74771"/>
                    <a:pt x="33814" y="76676"/>
                    <a:pt x="36671" y="76676"/>
                  </a:cubicBezTo>
                  <a:cubicBezTo>
                    <a:pt x="38576" y="77629"/>
                    <a:pt x="40481" y="78581"/>
                    <a:pt x="42386" y="80486"/>
                  </a:cubicBezTo>
                  <a:cubicBezTo>
                    <a:pt x="44291" y="81439"/>
                    <a:pt x="46196" y="83344"/>
                    <a:pt x="48101" y="85249"/>
                  </a:cubicBezTo>
                  <a:lnTo>
                    <a:pt x="49054" y="86201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959" y="88106"/>
                  </a:lnTo>
                  <a:lnTo>
                    <a:pt x="52864" y="90011"/>
                  </a:lnTo>
                  <a:cubicBezTo>
                    <a:pt x="53816" y="90964"/>
                    <a:pt x="53816" y="90964"/>
                    <a:pt x="54769" y="92869"/>
                  </a:cubicBezTo>
                  <a:lnTo>
                    <a:pt x="56674" y="96679"/>
                  </a:lnTo>
                  <a:cubicBezTo>
                    <a:pt x="57626" y="98584"/>
                    <a:pt x="58579" y="101441"/>
                    <a:pt x="58579" y="103346"/>
                  </a:cubicBezTo>
                  <a:cubicBezTo>
                    <a:pt x="59531" y="106204"/>
                    <a:pt x="58579" y="108109"/>
                    <a:pt x="58579" y="110966"/>
                  </a:cubicBezTo>
                  <a:lnTo>
                    <a:pt x="45244" y="107156"/>
                  </a:lnTo>
                  <a:lnTo>
                    <a:pt x="50006" y="98584"/>
                  </a:lnTo>
                  <a:lnTo>
                    <a:pt x="52864" y="93821"/>
                  </a:lnTo>
                  <a:lnTo>
                    <a:pt x="53816" y="91916"/>
                  </a:lnTo>
                  <a:lnTo>
                    <a:pt x="53816" y="90964"/>
                  </a:lnTo>
                  <a:lnTo>
                    <a:pt x="53816" y="90964"/>
                  </a:lnTo>
                  <a:cubicBezTo>
                    <a:pt x="53816" y="91916"/>
                    <a:pt x="53816" y="90964"/>
                    <a:pt x="53816" y="90964"/>
                  </a:cubicBezTo>
                  <a:lnTo>
                    <a:pt x="53816" y="90964"/>
                  </a:lnTo>
                  <a:lnTo>
                    <a:pt x="54769" y="90011"/>
                  </a:lnTo>
                  <a:cubicBezTo>
                    <a:pt x="57626" y="84296"/>
                    <a:pt x="60484" y="77629"/>
                    <a:pt x="64294" y="71914"/>
                  </a:cubicBezTo>
                  <a:cubicBezTo>
                    <a:pt x="65246" y="70009"/>
                    <a:pt x="68104" y="69056"/>
                    <a:pt x="70961" y="70009"/>
                  </a:cubicBezTo>
                  <a:cubicBezTo>
                    <a:pt x="72866" y="70961"/>
                    <a:pt x="73819" y="73819"/>
                    <a:pt x="72866" y="75724"/>
                  </a:cubicBezTo>
                  <a:cubicBezTo>
                    <a:pt x="70961" y="82391"/>
                    <a:pt x="68104" y="89059"/>
                    <a:pt x="66199" y="94774"/>
                  </a:cubicBezTo>
                  <a:lnTo>
                    <a:pt x="66199" y="95726"/>
                  </a:lnTo>
                  <a:lnTo>
                    <a:pt x="66199" y="95726"/>
                  </a:lnTo>
                  <a:lnTo>
                    <a:pt x="66199" y="96679"/>
                  </a:lnTo>
                  <a:lnTo>
                    <a:pt x="66199" y="97631"/>
                  </a:lnTo>
                  <a:lnTo>
                    <a:pt x="65246" y="99536"/>
                  </a:lnTo>
                  <a:lnTo>
                    <a:pt x="63341" y="104299"/>
                  </a:lnTo>
                  <a:lnTo>
                    <a:pt x="58579" y="113824"/>
                  </a:lnTo>
                  <a:cubicBezTo>
                    <a:pt x="56674" y="117634"/>
                    <a:pt x="52864" y="118586"/>
                    <a:pt x="50006" y="116681"/>
                  </a:cubicBezTo>
                  <a:cubicBezTo>
                    <a:pt x="48101" y="115729"/>
                    <a:pt x="47149" y="113824"/>
                    <a:pt x="46196" y="111919"/>
                  </a:cubicBezTo>
                  <a:lnTo>
                    <a:pt x="45244" y="110014"/>
                  </a:lnTo>
                  <a:cubicBezTo>
                    <a:pt x="45244" y="109061"/>
                    <a:pt x="45244" y="107156"/>
                    <a:pt x="44291" y="106204"/>
                  </a:cubicBezTo>
                  <a:cubicBezTo>
                    <a:pt x="44291" y="105251"/>
                    <a:pt x="43339" y="103346"/>
                    <a:pt x="43339" y="102394"/>
                  </a:cubicBezTo>
                  <a:cubicBezTo>
                    <a:pt x="43339" y="101441"/>
                    <a:pt x="42386" y="101441"/>
                    <a:pt x="42386" y="100489"/>
                  </a:cubicBezTo>
                  <a:cubicBezTo>
                    <a:pt x="42386" y="99536"/>
                    <a:pt x="41434" y="99536"/>
                    <a:pt x="40481" y="98584"/>
                  </a:cubicBez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cubicBezTo>
                    <a:pt x="38576" y="96679"/>
                    <a:pt x="39529" y="97631"/>
                    <a:pt x="39529" y="97631"/>
                  </a:cubicBezTo>
                  <a:lnTo>
                    <a:pt x="39529" y="97631"/>
                  </a:lnTo>
                  <a:lnTo>
                    <a:pt x="39529" y="97631"/>
                  </a:lnTo>
                  <a:lnTo>
                    <a:pt x="39529" y="97631"/>
                  </a:lnTo>
                  <a:lnTo>
                    <a:pt x="38576" y="96679"/>
                  </a:lnTo>
                  <a:cubicBezTo>
                    <a:pt x="37624" y="95726"/>
                    <a:pt x="36671" y="94774"/>
                    <a:pt x="34766" y="93821"/>
                  </a:cubicBezTo>
                  <a:cubicBezTo>
                    <a:pt x="33814" y="92869"/>
                    <a:pt x="32861" y="91916"/>
                    <a:pt x="30956" y="91916"/>
                  </a:cubicBezTo>
                  <a:cubicBezTo>
                    <a:pt x="30004" y="91916"/>
                    <a:pt x="28099" y="90964"/>
                    <a:pt x="27146" y="90964"/>
                  </a:cubicBezTo>
                  <a:cubicBezTo>
                    <a:pt x="25241" y="90964"/>
                    <a:pt x="24289" y="90011"/>
                    <a:pt x="22384" y="90011"/>
                  </a:cubicBezTo>
                  <a:lnTo>
                    <a:pt x="23336" y="90011"/>
                  </a:lnTo>
                  <a:lnTo>
                    <a:pt x="15716" y="90011"/>
                  </a:lnTo>
                  <a:cubicBezTo>
                    <a:pt x="10954" y="90011"/>
                    <a:pt x="7144" y="86201"/>
                    <a:pt x="7144" y="81439"/>
                  </a:cubicBezTo>
                  <a:cubicBezTo>
                    <a:pt x="7144" y="79534"/>
                    <a:pt x="8096" y="77629"/>
                    <a:pt x="9049" y="75724"/>
                  </a:cubicBezTo>
                  <a:lnTo>
                    <a:pt x="9049" y="75724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18574" y="66199"/>
                  </a:lnTo>
                  <a:cubicBezTo>
                    <a:pt x="21431" y="63341"/>
                    <a:pt x="25241" y="60484"/>
                    <a:pt x="28099" y="57626"/>
                  </a:cubicBezTo>
                  <a:lnTo>
                    <a:pt x="37624" y="49054"/>
                  </a:lnTo>
                  <a:lnTo>
                    <a:pt x="46196" y="40481"/>
                  </a:lnTo>
                  <a:cubicBezTo>
                    <a:pt x="49054" y="37624"/>
                    <a:pt x="51911" y="33814"/>
                    <a:pt x="54769" y="30004"/>
                  </a:cubicBezTo>
                  <a:lnTo>
                    <a:pt x="55721" y="29051"/>
                  </a:lnTo>
                  <a:cubicBezTo>
                    <a:pt x="55721" y="29051"/>
                    <a:pt x="56674" y="28099"/>
                    <a:pt x="56674" y="28099"/>
                  </a:cubicBezTo>
                  <a:lnTo>
                    <a:pt x="58579" y="25241"/>
                  </a:lnTo>
                  <a:cubicBezTo>
                    <a:pt x="59531" y="23336"/>
                    <a:pt x="61436" y="21431"/>
                    <a:pt x="63341" y="19526"/>
                  </a:cubicBezTo>
                  <a:cubicBezTo>
                    <a:pt x="67151" y="15716"/>
                    <a:pt x="70961" y="12859"/>
                    <a:pt x="75724" y="10954"/>
                  </a:cubicBezTo>
                  <a:cubicBezTo>
                    <a:pt x="80486" y="9049"/>
                    <a:pt x="85249" y="8096"/>
                    <a:pt x="90011" y="7144"/>
                  </a:cubicBezTo>
                  <a:cubicBezTo>
                    <a:pt x="91916" y="7144"/>
                    <a:pt x="93821" y="7144"/>
                    <a:pt x="96679" y="7144"/>
                  </a:cubicBezTo>
                  <a:lnTo>
                    <a:pt x="103346" y="8096"/>
                  </a:lnTo>
                  <a:lnTo>
                    <a:pt x="116681" y="10001"/>
                  </a:lnTo>
                  <a:lnTo>
                    <a:pt x="142399" y="12859"/>
                  </a:lnTo>
                  <a:lnTo>
                    <a:pt x="149066" y="13811"/>
                  </a:lnTo>
                  <a:lnTo>
                    <a:pt x="155734" y="14764"/>
                  </a:lnTo>
                  <a:lnTo>
                    <a:pt x="162401" y="15716"/>
                  </a:lnTo>
                  <a:lnTo>
                    <a:pt x="169069" y="15716"/>
                  </a:lnTo>
                  <a:cubicBezTo>
                    <a:pt x="172879" y="15716"/>
                    <a:pt x="177641" y="15716"/>
                    <a:pt x="181451" y="15716"/>
                  </a:cubicBezTo>
                  <a:cubicBezTo>
                    <a:pt x="185261" y="15716"/>
                    <a:pt x="189071" y="13811"/>
                    <a:pt x="193834" y="13811"/>
                  </a:cubicBezTo>
                  <a:lnTo>
                    <a:pt x="194786" y="13811"/>
                  </a:lnTo>
                  <a:lnTo>
                    <a:pt x="194786" y="13811"/>
                  </a:lnTo>
                  <a:cubicBezTo>
                    <a:pt x="196691" y="13811"/>
                    <a:pt x="198596" y="14764"/>
                    <a:pt x="200501" y="14764"/>
                  </a:cubicBezTo>
                  <a:cubicBezTo>
                    <a:pt x="202406" y="15716"/>
                    <a:pt x="203359" y="15716"/>
                    <a:pt x="205264" y="16669"/>
                  </a:cubicBezTo>
                  <a:cubicBezTo>
                    <a:pt x="208121" y="18574"/>
                    <a:pt x="210026" y="20479"/>
                    <a:pt x="211931" y="21431"/>
                  </a:cubicBezTo>
                  <a:lnTo>
                    <a:pt x="214789" y="24289"/>
                  </a:lnTo>
                  <a:lnTo>
                    <a:pt x="217646" y="27146"/>
                  </a:lnTo>
                  <a:cubicBezTo>
                    <a:pt x="219551" y="29051"/>
                    <a:pt x="221456" y="30956"/>
                    <a:pt x="223361" y="33814"/>
                  </a:cubicBezTo>
                  <a:lnTo>
                    <a:pt x="228124" y="40481"/>
                  </a:lnTo>
                  <a:cubicBezTo>
                    <a:pt x="229076" y="43339"/>
                    <a:pt x="230981" y="45244"/>
                    <a:pt x="231934" y="48101"/>
                  </a:cubicBezTo>
                  <a:cubicBezTo>
                    <a:pt x="234791" y="52864"/>
                    <a:pt x="235744" y="58579"/>
                    <a:pt x="237649" y="64294"/>
                  </a:cubicBezTo>
                  <a:cubicBezTo>
                    <a:pt x="238601" y="66199"/>
                    <a:pt x="237649" y="69056"/>
                    <a:pt x="234791" y="70009"/>
                  </a:cubicBezTo>
                  <a:cubicBezTo>
                    <a:pt x="233839" y="70009"/>
                    <a:pt x="233839" y="70009"/>
                    <a:pt x="232886" y="70009"/>
                  </a:cubicBezTo>
                  <a:lnTo>
                    <a:pt x="232886" y="70009"/>
                  </a:lnTo>
                  <a:lnTo>
                    <a:pt x="194786" y="66199"/>
                  </a:lnTo>
                  <a:cubicBezTo>
                    <a:pt x="191929" y="66199"/>
                    <a:pt x="190024" y="63341"/>
                    <a:pt x="190976" y="61436"/>
                  </a:cubicBezTo>
                  <a:cubicBezTo>
                    <a:pt x="188119" y="59531"/>
                    <a:pt x="190024" y="57626"/>
                    <a:pt x="192881" y="5857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3771978" y="6140298"/>
              <a:ext cx="190446" cy="146496"/>
            </a:xfrm>
            <a:custGeom>
              <a:avLst/>
              <a:gdLst>
                <a:gd name="connsiteX0" fmla="*/ 51316 w 123825"/>
                <a:gd name="connsiteY0" fmla="*/ 33814 h 95250"/>
                <a:gd name="connsiteX1" fmla="*/ 49411 w 123825"/>
                <a:gd name="connsiteY1" fmla="*/ 37624 h 95250"/>
                <a:gd name="connsiteX2" fmla="*/ 47506 w 123825"/>
                <a:gd name="connsiteY2" fmla="*/ 41434 h 95250"/>
                <a:gd name="connsiteX3" fmla="*/ 42743 w 123825"/>
                <a:gd name="connsiteY3" fmla="*/ 48101 h 95250"/>
                <a:gd name="connsiteX4" fmla="*/ 37981 w 123825"/>
                <a:gd name="connsiteY4" fmla="*/ 54769 h 95250"/>
                <a:gd name="connsiteX5" fmla="*/ 36076 w 123825"/>
                <a:gd name="connsiteY5" fmla="*/ 58579 h 95250"/>
                <a:gd name="connsiteX6" fmla="*/ 35123 w 123825"/>
                <a:gd name="connsiteY6" fmla="*/ 60484 h 95250"/>
                <a:gd name="connsiteX7" fmla="*/ 34171 w 123825"/>
                <a:gd name="connsiteY7" fmla="*/ 62389 h 95250"/>
                <a:gd name="connsiteX8" fmla="*/ 14168 w 123825"/>
                <a:gd name="connsiteY8" fmla="*/ 89059 h 95250"/>
                <a:gd name="connsiteX9" fmla="*/ 12263 w 123825"/>
                <a:gd name="connsiteY9" fmla="*/ 81439 h 95250"/>
                <a:gd name="connsiteX10" fmla="*/ 18931 w 123825"/>
                <a:gd name="connsiteY10" fmla="*/ 83344 h 95250"/>
                <a:gd name="connsiteX11" fmla="*/ 25598 w 123825"/>
                <a:gd name="connsiteY11" fmla="*/ 84296 h 95250"/>
                <a:gd name="connsiteX12" fmla="*/ 32266 w 123825"/>
                <a:gd name="connsiteY12" fmla="*/ 85249 h 95250"/>
                <a:gd name="connsiteX13" fmla="*/ 38933 w 123825"/>
                <a:gd name="connsiteY13" fmla="*/ 85249 h 95250"/>
                <a:gd name="connsiteX14" fmla="*/ 45601 w 123825"/>
                <a:gd name="connsiteY14" fmla="*/ 84296 h 95250"/>
                <a:gd name="connsiteX15" fmla="*/ 48458 w 123825"/>
                <a:gd name="connsiteY15" fmla="*/ 84296 h 95250"/>
                <a:gd name="connsiteX16" fmla="*/ 52268 w 123825"/>
                <a:gd name="connsiteY16" fmla="*/ 83344 h 95250"/>
                <a:gd name="connsiteX17" fmla="*/ 58936 w 123825"/>
                <a:gd name="connsiteY17" fmla="*/ 81439 h 95250"/>
                <a:gd name="connsiteX18" fmla="*/ 64651 w 123825"/>
                <a:gd name="connsiteY18" fmla="*/ 79534 h 95250"/>
                <a:gd name="connsiteX19" fmla="*/ 70366 w 123825"/>
                <a:gd name="connsiteY19" fmla="*/ 76676 h 95250"/>
                <a:gd name="connsiteX20" fmla="*/ 76081 w 123825"/>
                <a:gd name="connsiteY20" fmla="*/ 72866 h 95250"/>
                <a:gd name="connsiteX21" fmla="*/ 81796 w 123825"/>
                <a:gd name="connsiteY21" fmla="*/ 69056 h 95250"/>
                <a:gd name="connsiteX22" fmla="*/ 82748 w 123825"/>
                <a:gd name="connsiteY22" fmla="*/ 68104 h 95250"/>
                <a:gd name="connsiteX23" fmla="*/ 83701 w 123825"/>
                <a:gd name="connsiteY23" fmla="*/ 67151 h 95250"/>
                <a:gd name="connsiteX24" fmla="*/ 86558 w 123825"/>
                <a:gd name="connsiteY24" fmla="*/ 64294 h 95250"/>
                <a:gd name="connsiteX25" fmla="*/ 96083 w 123825"/>
                <a:gd name="connsiteY25" fmla="*/ 54769 h 95250"/>
                <a:gd name="connsiteX26" fmla="*/ 103703 w 123825"/>
                <a:gd name="connsiteY26" fmla="*/ 45244 h 95250"/>
                <a:gd name="connsiteX27" fmla="*/ 102751 w 123825"/>
                <a:gd name="connsiteY27" fmla="*/ 48101 h 95250"/>
                <a:gd name="connsiteX28" fmla="*/ 108466 w 123825"/>
                <a:gd name="connsiteY28" fmla="*/ 26194 h 95250"/>
                <a:gd name="connsiteX29" fmla="*/ 111323 w 123825"/>
                <a:gd name="connsiteY29" fmla="*/ 34766 h 95250"/>
                <a:gd name="connsiteX30" fmla="*/ 105608 w 123825"/>
                <a:gd name="connsiteY30" fmla="*/ 30956 h 95250"/>
                <a:gd name="connsiteX31" fmla="*/ 99893 w 123825"/>
                <a:gd name="connsiteY31" fmla="*/ 28099 h 95250"/>
                <a:gd name="connsiteX32" fmla="*/ 93226 w 123825"/>
                <a:gd name="connsiteY32" fmla="*/ 25241 h 95250"/>
                <a:gd name="connsiteX33" fmla="*/ 86558 w 123825"/>
                <a:gd name="connsiteY33" fmla="*/ 22384 h 95250"/>
                <a:gd name="connsiteX34" fmla="*/ 79891 w 123825"/>
                <a:gd name="connsiteY34" fmla="*/ 20479 h 95250"/>
                <a:gd name="connsiteX35" fmla="*/ 77033 w 123825"/>
                <a:gd name="connsiteY35" fmla="*/ 19526 h 95250"/>
                <a:gd name="connsiteX36" fmla="*/ 75128 w 123825"/>
                <a:gd name="connsiteY36" fmla="*/ 19526 h 95250"/>
                <a:gd name="connsiteX37" fmla="*/ 74176 w 123825"/>
                <a:gd name="connsiteY37" fmla="*/ 19526 h 95250"/>
                <a:gd name="connsiteX38" fmla="*/ 70366 w 123825"/>
                <a:gd name="connsiteY38" fmla="*/ 19526 h 95250"/>
                <a:gd name="connsiteX39" fmla="*/ 66556 w 123825"/>
                <a:gd name="connsiteY39" fmla="*/ 19526 h 95250"/>
                <a:gd name="connsiteX40" fmla="*/ 59888 w 123825"/>
                <a:gd name="connsiteY40" fmla="*/ 20479 h 95250"/>
                <a:gd name="connsiteX41" fmla="*/ 58936 w 123825"/>
                <a:gd name="connsiteY41" fmla="*/ 20479 h 95250"/>
                <a:gd name="connsiteX42" fmla="*/ 54173 w 123825"/>
                <a:gd name="connsiteY42" fmla="*/ 16669 h 95250"/>
                <a:gd name="connsiteX43" fmla="*/ 57031 w 123825"/>
                <a:gd name="connsiteY43" fmla="*/ 11906 h 95250"/>
                <a:gd name="connsiteX44" fmla="*/ 65603 w 123825"/>
                <a:gd name="connsiteY44" fmla="*/ 9049 h 95250"/>
                <a:gd name="connsiteX45" fmla="*/ 69413 w 123825"/>
                <a:gd name="connsiteY45" fmla="*/ 8096 h 95250"/>
                <a:gd name="connsiteX46" fmla="*/ 73223 w 123825"/>
                <a:gd name="connsiteY46" fmla="*/ 7144 h 95250"/>
                <a:gd name="connsiteX47" fmla="*/ 76081 w 123825"/>
                <a:gd name="connsiteY47" fmla="*/ 7144 h 95250"/>
                <a:gd name="connsiteX48" fmla="*/ 77986 w 123825"/>
                <a:gd name="connsiteY48" fmla="*/ 7144 h 95250"/>
                <a:gd name="connsiteX49" fmla="*/ 82748 w 123825"/>
                <a:gd name="connsiteY49" fmla="*/ 7144 h 95250"/>
                <a:gd name="connsiteX50" fmla="*/ 91321 w 123825"/>
                <a:gd name="connsiteY50" fmla="*/ 9049 h 95250"/>
                <a:gd name="connsiteX51" fmla="*/ 98941 w 123825"/>
                <a:gd name="connsiteY51" fmla="*/ 10954 h 95250"/>
                <a:gd name="connsiteX52" fmla="*/ 106561 w 123825"/>
                <a:gd name="connsiteY52" fmla="*/ 13811 h 95250"/>
                <a:gd name="connsiteX53" fmla="*/ 114181 w 123825"/>
                <a:gd name="connsiteY53" fmla="*/ 17621 h 95250"/>
                <a:gd name="connsiteX54" fmla="*/ 121801 w 123825"/>
                <a:gd name="connsiteY54" fmla="*/ 22384 h 95250"/>
                <a:gd name="connsiteX55" fmla="*/ 124658 w 123825"/>
                <a:gd name="connsiteY55" fmla="*/ 30004 h 95250"/>
                <a:gd name="connsiteX56" fmla="*/ 124658 w 123825"/>
                <a:gd name="connsiteY56" fmla="*/ 30004 h 95250"/>
                <a:gd name="connsiteX57" fmla="*/ 117991 w 123825"/>
                <a:gd name="connsiteY57" fmla="*/ 52864 h 95250"/>
                <a:gd name="connsiteX58" fmla="*/ 117991 w 123825"/>
                <a:gd name="connsiteY58" fmla="*/ 53816 h 95250"/>
                <a:gd name="connsiteX59" fmla="*/ 117038 w 123825"/>
                <a:gd name="connsiteY59" fmla="*/ 54769 h 95250"/>
                <a:gd name="connsiteX60" fmla="*/ 105608 w 123825"/>
                <a:gd name="connsiteY60" fmla="*/ 65246 h 95250"/>
                <a:gd name="connsiteX61" fmla="*/ 94178 w 123825"/>
                <a:gd name="connsiteY61" fmla="*/ 72866 h 95250"/>
                <a:gd name="connsiteX62" fmla="*/ 91321 w 123825"/>
                <a:gd name="connsiteY62" fmla="*/ 74771 h 95250"/>
                <a:gd name="connsiteX63" fmla="*/ 89416 w 123825"/>
                <a:gd name="connsiteY63" fmla="*/ 75724 h 95250"/>
                <a:gd name="connsiteX64" fmla="*/ 87511 w 123825"/>
                <a:gd name="connsiteY64" fmla="*/ 76676 h 95250"/>
                <a:gd name="connsiteX65" fmla="*/ 81796 w 123825"/>
                <a:gd name="connsiteY65" fmla="*/ 80486 h 95250"/>
                <a:gd name="connsiteX66" fmla="*/ 75128 w 123825"/>
                <a:gd name="connsiteY66" fmla="*/ 84296 h 95250"/>
                <a:gd name="connsiteX67" fmla="*/ 68461 w 123825"/>
                <a:gd name="connsiteY67" fmla="*/ 87154 h 95250"/>
                <a:gd name="connsiteX68" fmla="*/ 61793 w 123825"/>
                <a:gd name="connsiteY68" fmla="*/ 90011 h 95250"/>
                <a:gd name="connsiteX69" fmla="*/ 55126 w 123825"/>
                <a:gd name="connsiteY69" fmla="*/ 91916 h 95250"/>
                <a:gd name="connsiteX70" fmla="*/ 52268 w 123825"/>
                <a:gd name="connsiteY70" fmla="*/ 92869 h 95250"/>
                <a:gd name="connsiteX71" fmla="*/ 48458 w 123825"/>
                <a:gd name="connsiteY71" fmla="*/ 93821 h 95250"/>
                <a:gd name="connsiteX72" fmla="*/ 40838 w 123825"/>
                <a:gd name="connsiteY72" fmla="*/ 94774 h 95250"/>
                <a:gd name="connsiteX73" fmla="*/ 33218 w 123825"/>
                <a:gd name="connsiteY73" fmla="*/ 94774 h 95250"/>
                <a:gd name="connsiteX74" fmla="*/ 25598 w 123825"/>
                <a:gd name="connsiteY74" fmla="*/ 94774 h 95250"/>
                <a:gd name="connsiteX75" fmla="*/ 17978 w 123825"/>
                <a:gd name="connsiteY75" fmla="*/ 93821 h 95250"/>
                <a:gd name="connsiteX76" fmla="*/ 10358 w 123825"/>
                <a:gd name="connsiteY76" fmla="*/ 91916 h 95250"/>
                <a:gd name="connsiteX77" fmla="*/ 7501 w 123825"/>
                <a:gd name="connsiteY77" fmla="*/ 86201 h 95250"/>
                <a:gd name="connsiteX78" fmla="*/ 8453 w 123825"/>
                <a:gd name="connsiteY78" fmla="*/ 84296 h 95250"/>
                <a:gd name="connsiteX79" fmla="*/ 8453 w 123825"/>
                <a:gd name="connsiteY79" fmla="*/ 84296 h 95250"/>
                <a:gd name="connsiteX80" fmla="*/ 28456 w 123825"/>
                <a:gd name="connsiteY80" fmla="*/ 57626 h 95250"/>
                <a:gd name="connsiteX81" fmla="*/ 29408 w 123825"/>
                <a:gd name="connsiteY81" fmla="*/ 55721 h 95250"/>
                <a:gd name="connsiteX82" fmla="*/ 30361 w 123825"/>
                <a:gd name="connsiteY82" fmla="*/ 53816 h 95250"/>
                <a:gd name="connsiteX83" fmla="*/ 32266 w 123825"/>
                <a:gd name="connsiteY83" fmla="*/ 50006 h 95250"/>
                <a:gd name="connsiteX84" fmla="*/ 37028 w 123825"/>
                <a:gd name="connsiteY84" fmla="*/ 43339 h 95250"/>
                <a:gd name="connsiteX85" fmla="*/ 41791 w 123825"/>
                <a:gd name="connsiteY85" fmla="*/ 36671 h 95250"/>
                <a:gd name="connsiteX86" fmla="*/ 43696 w 123825"/>
                <a:gd name="connsiteY86" fmla="*/ 32861 h 95250"/>
                <a:gd name="connsiteX87" fmla="*/ 45601 w 123825"/>
                <a:gd name="connsiteY87" fmla="*/ 29051 h 95250"/>
                <a:gd name="connsiteX88" fmla="*/ 52268 w 123825"/>
                <a:gd name="connsiteY88" fmla="*/ 27146 h 95250"/>
                <a:gd name="connsiteX89" fmla="*/ 51316 w 123825"/>
                <a:gd name="connsiteY89" fmla="*/ 33814 h 95250"/>
                <a:gd name="connsiteX90" fmla="*/ 51316 w 123825"/>
                <a:gd name="connsiteY90" fmla="*/ 3381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23825" h="95250">
                  <a:moveTo>
                    <a:pt x="51316" y="33814"/>
                  </a:moveTo>
                  <a:lnTo>
                    <a:pt x="49411" y="37624"/>
                  </a:lnTo>
                  <a:cubicBezTo>
                    <a:pt x="48458" y="38576"/>
                    <a:pt x="48458" y="39529"/>
                    <a:pt x="47506" y="41434"/>
                  </a:cubicBezTo>
                  <a:lnTo>
                    <a:pt x="42743" y="48101"/>
                  </a:lnTo>
                  <a:lnTo>
                    <a:pt x="37981" y="54769"/>
                  </a:lnTo>
                  <a:lnTo>
                    <a:pt x="36076" y="58579"/>
                  </a:lnTo>
                  <a:lnTo>
                    <a:pt x="35123" y="60484"/>
                  </a:lnTo>
                  <a:lnTo>
                    <a:pt x="34171" y="62389"/>
                  </a:lnTo>
                  <a:lnTo>
                    <a:pt x="14168" y="89059"/>
                  </a:lnTo>
                  <a:lnTo>
                    <a:pt x="12263" y="81439"/>
                  </a:lnTo>
                  <a:lnTo>
                    <a:pt x="18931" y="83344"/>
                  </a:lnTo>
                  <a:cubicBezTo>
                    <a:pt x="20836" y="84296"/>
                    <a:pt x="22741" y="84296"/>
                    <a:pt x="25598" y="84296"/>
                  </a:cubicBezTo>
                  <a:cubicBezTo>
                    <a:pt x="27503" y="84296"/>
                    <a:pt x="29408" y="85249"/>
                    <a:pt x="32266" y="85249"/>
                  </a:cubicBezTo>
                  <a:lnTo>
                    <a:pt x="38933" y="85249"/>
                  </a:lnTo>
                  <a:lnTo>
                    <a:pt x="45601" y="84296"/>
                  </a:lnTo>
                  <a:cubicBezTo>
                    <a:pt x="46553" y="84296"/>
                    <a:pt x="48458" y="84296"/>
                    <a:pt x="48458" y="84296"/>
                  </a:cubicBezTo>
                  <a:lnTo>
                    <a:pt x="52268" y="83344"/>
                  </a:lnTo>
                  <a:cubicBezTo>
                    <a:pt x="54173" y="82391"/>
                    <a:pt x="57031" y="82391"/>
                    <a:pt x="58936" y="81439"/>
                  </a:cubicBezTo>
                  <a:lnTo>
                    <a:pt x="64651" y="79534"/>
                  </a:lnTo>
                  <a:cubicBezTo>
                    <a:pt x="66556" y="78581"/>
                    <a:pt x="68461" y="77629"/>
                    <a:pt x="70366" y="76676"/>
                  </a:cubicBezTo>
                  <a:cubicBezTo>
                    <a:pt x="72271" y="75724"/>
                    <a:pt x="74176" y="74771"/>
                    <a:pt x="76081" y="72866"/>
                  </a:cubicBezTo>
                  <a:lnTo>
                    <a:pt x="81796" y="69056"/>
                  </a:lnTo>
                  <a:lnTo>
                    <a:pt x="82748" y="68104"/>
                  </a:lnTo>
                  <a:lnTo>
                    <a:pt x="83701" y="67151"/>
                  </a:lnTo>
                  <a:lnTo>
                    <a:pt x="86558" y="64294"/>
                  </a:lnTo>
                  <a:cubicBezTo>
                    <a:pt x="90368" y="61436"/>
                    <a:pt x="93226" y="57626"/>
                    <a:pt x="96083" y="54769"/>
                  </a:cubicBezTo>
                  <a:lnTo>
                    <a:pt x="103703" y="45244"/>
                  </a:lnTo>
                  <a:lnTo>
                    <a:pt x="102751" y="48101"/>
                  </a:lnTo>
                  <a:cubicBezTo>
                    <a:pt x="104656" y="40481"/>
                    <a:pt x="106561" y="33814"/>
                    <a:pt x="108466" y="26194"/>
                  </a:cubicBezTo>
                  <a:lnTo>
                    <a:pt x="111323" y="34766"/>
                  </a:lnTo>
                  <a:lnTo>
                    <a:pt x="105608" y="30956"/>
                  </a:lnTo>
                  <a:cubicBezTo>
                    <a:pt x="103703" y="30004"/>
                    <a:pt x="101798" y="29051"/>
                    <a:pt x="99893" y="28099"/>
                  </a:cubicBezTo>
                  <a:cubicBezTo>
                    <a:pt x="97988" y="27146"/>
                    <a:pt x="95131" y="26194"/>
                    <a:pt x="93226" y="25241"/>
                  </a:cubicBezTo>
                  <a:cubicBezTo>
                    <a:pt x="90368" y="24289"/>
                    <a:pt x="88463" y="23336"/>
                    <a:pt x="86558" y="22384"/>
                  </a:cubicBezTo>
                  <a:cubicBezTo>
                    <a:pt x="84653" y="21431"/>
                    <a:pt x="82748" y="21431"/>
                    <a:pt x="79891" y="20479"/>
                  </a:cubicBezTo>
                  <a:cubicBezTo>
                    <a:pt x="78938" y="20479"/>
                    <a:pt x="77986" y="20479"/>
                    <a:pt x="77033" y="19526"/>
                  </a:cubicBezTo>
                  <a:lnTo>
                    <a:pt x="75128" y="19526"/>
                  </a:lnTo>
                  <a:cubicBezTo>
                    <a:pt x="76081" y="19526"/>
                    <a:pt x="74176" y="19526"/>
                    <a:pt x="74176" y="19526"/>
                  </a:cubicBezTo>
                  <a:lnTo>
                    <a:pt x="70366" y="19526"/>
                  </a:lnTo>
                  <a:cubicBezTo>
                    <a:pt x="69413" y="19526"/>
                    <a:pt x="67508" y="19526"/>
                    <a:pt x="66556" y="19526"/>
                  </a:cubicBezTo>
                  <a:cubicBezTo>
                    <a:pt x="64651" y="19526"/>
                    <a:pt x="62746" y="20479"/>
                    <a:pt x="59888" y="20479"/>
                  </a:cubicBezTo>
                  <a:lnTo>
                    <a:pt x="58936" y="20479"/>
                  </a:lnTo>
                  <a:cubicBezTo>
                    <a:pt x="56078" y="20479"/>
                    <a:pt x="54173" y="18574"/>
                    <a:pt x="54173" y="16669"/>
                  </a:cubicBezTo>
                  <a:cubicBezTo>
                    <a:pt x="54173" y="14764"/>
                    <a:pt x="55126" y="12859"/>
                    <a:pt x="57031" y="11906"/>
                  </a:cubicBezTo>
                  <a:cubicBezTo>
                    <a:pt x="59888" y="10954"/>
                    <a:pt x="62746" y="10001"/>
                    <a:pt x="65603" y="9049"/>
                  </a:cubicBezTo>
                  <a:cubicBezTo>
                    <a:pt x="67508" y="8096"/>
                    <a:pt x="68461" y="8096"/>
                    <a:pt x="69413" y="8096"/>
                  </a:cubicBezTo>
                  <a:lnTo>
                    <a:pt x="73223" y="7144"/>
                  </a:lnTo>
                  <a:cubicBezTo>
                    <a:pt x="74176" y="7144"/>
                    <a:pt x="74176" y="7144"/>
                    <a:pt x="76081" y="7144"/>
                  </a:cubicBezTo>
                  <a:lnTo>
                    <a:pt x="77986" y="7144"/>
                  </a:lnTo>
                  <a:cubicBezTo>
                    <a:pt x="79891" y="7144"/>
                    <a:pt x="80843" y="7144"/>
                    <a:pt x="82748" y="7144"/>
                  </a:cubicBezTo>
                  <a:cubicBezTo>
                    <a:pt x="85606" y="7144"/>
                    <a:pt x="88463" y="8096"/>
                    <a:pt x="91321" y="9049"/>
                  </a:cubicBezTo>
                  <a:cubicBezTo>
                    <a:pt x="94178" y="10001"/>
                    <a:pt x="97036" y="10954"/>
                    <a:pt x="98941" y="10954"/>
                  </a:cubicBezTo>
                  <a:cubicBezTo>
                    <a:pt x="101798" y="11906"/>
                    <a:pt x="103703" y="12859"/>
                    <a:pt x="106561" y="13811"/>
                  </a:cubicBezTo>
                  <a:cubicBezTo>
                    <a:pt x="109418" y="14764"/>
                    <a:pt x="111323" y="15716"/>
                    <a:pt x="114181" y="17621"/>
                  </a:cubicBezTo>
                  <a:lnTo>
                    <a:pt x="121801" y="22384"/>
                  </a:lnTo>
                  <a:cubicBezTo>
                    <a:pt x="124658" y="24289"/>
                    <a:pt x="125611" y="27146"/>
                    <a:pt x="124658" y="30004"/>
                  </a:cubicBezTo>
                  <a:lnTo>
                    <a:pt x="124658" y="30004"/>
                  </a:lnTo>
                  <a:cubicBezTo>
                    <a:pt x="122753" y="37624"/>
                    <a:pt x="120848" y="45244"/>
                    <a:pt x="117991" y="52864"/>
                  </a:cubicBezTo>
                  <a:lnTo>
                    <a:pt x="117991" y="53816"/>
                  </a:lnTo>
                  <a:cubicBezTo>
                    <a:pt x="117991" y="54769"/>
                    <a:pt x="117038" y="54769"/>
                    <a:pt x="117038" y="54769"/>
                  </a:cubicBezTo>
                  <a:cubicBezTo>
                    <a:pt x="113228" y="58579"/>
                    <a:pt x="109418" y="61436"/>
                    <a:pt x="105608" y="65246"/>
                  </a:cubicBezTo>
                  <a:cubicBezTo>
                    <a:pt x="101798" y="68104"/>
                    <a:pt x="97988" y="70009"/>
                    <a:pt x="94178" y="72866"/>
                  </a:cubicBezTo>
                  <a:lnTo>
                    <a:pt x="91321" y="74771"/>
                  </a:lnTo>
                  <a:lnTo>
                    <a:pt x="89416" y="75724"/>
                  </a:lnTo>
                  <a:lnTo>
                    <a:pt x="87511" y="76676"/>
                  </a:lnTo>
                  <a:lnTo>
                    <a:pt x="81796" y="80486"/>
                  </a:lnTo>
                  <a:cubicBezTo>
                    <a:pt x="79891" y="81439"/>
                    <a:pt x="77986" y="82391"/>
                    <a:pt x="75128" y="84296"/>
                  </a:cubicBezTo>
                  <a:cubicBezTo>
                    <a:pt x="73223" y="85249"/>
                    <a:pt x="71318" y="86201"/>
                    <a:pt x="68461" y="87154"/>
                  </a:cubicBezTo>
                  <a:lnTo>
                    <a:pt x="61793" y="90011"/>
                  </a:lnTo>
                  <a:cubicBezTo>
                    <a:pt x="59888" y="90964"/>
                    <a:pt x="57031" y="90964"/>
                    <a:pt x="55126" y="91916"/>
                  </a:cubicBezTo>
                  <a:lnTo>
                    <a:pt x="52268" y="92869"/>
                  </a:lnTo>
                  <a:cubicBezTo>
                    <a:pt x="50363" y="92869"/>
                    <a:pt x="49411" y="93821"/>
                    <a:pt x="48458" y="93821"/>
                  </a:cubicBezTo>
                  <a:lnTo>
                    <a:pt x="40838" y="94774"/>
                  </a:lnTo>
                  <a:lnTo>
                    <a:pt x="33218" y="94774"/>
                  </a:lnTo>
                  <a:cubicBezTo>
                    <a:pt x="30361" y="94774"/>
                    <a:pt x="28456" y="94774"/>
                    <a:pt x="25598" y="94774"/>
                  </a:cubicBezTo>
                  <a:cubicBezTo>
                    <a:pt x="22741" y="94774"/>
                    <a:pt x="20836" y="94774"/>
                    <a:pt x="17978" y="93821"/>
                  </a:cubicBezTo>
                  <a:lnTo>
                    <a:pt x="10358" y="91916"/>
                  </a:lnTo>
                  <a:cubicBezTo>
                    <a:pt x="7501" y="90964"/>
                    <a:pt x="6548" y="89059"/>
                    <a:pt x="7501" y="86201"/>
                  </a:cubicBezTo>
                  <a:cubicBezTo>
                    <a:pt x="7501" y="85249"/>
                    <a:pt x="7501" y="85249"/>
                    <a:pt x="8453" y="84296"/>
                  </a:cubicBezTo>
                  <a:lnTo>
                    <a:pt x="8453" y="84296"/>
                  </a:lnTo>
                  <a:lnTo>
                    <a:pt x="28456" y="57626"/>
                  </a:lnTo>
                  <a:lnTo>
                    <a:pt x="29408" y="55721"/>
                  </a:lnTo>
                  <a:lnTo>
                    <a:pt x="30361" y="53816"/>
                  </a:lnTo>
                  <a:lnTo>
                    <a:pt x="32266" y="50006"/>
                  </a:lnTo>
                  <a:lnTo>
                    <a:pt x="37028" y="43339"/>
                  </a:lnTo>
                  <a:lnTo>
                    <a:pt x="41791" y="36671"/>
                  </a:lnTo>
                  <a:cubicBezTo>
                    <a:pt x="41791" y="35719"/>
                    <a:pt x="42743" y="34766"/>
                    <a:pt x="43696" y="32861"/>
                  </a:cubicBezTo>
                  <a:lnTo>
                    <a:pt x="45601" y="29051"/>
                  </a:lnTo>
                  <a:cubicBezTo>
                    <a:pt x="46553" y="27146"/>
                    <a:pt x="49411" y="26194"/>
                    <a:pt x="52268" y="27146"/>
                  </a:cubicBezTo>
                  <a:cubicBezTo>
                    <a:pt x="51316" y="29051"/>
                    <a:pt x="52268" y="31909"/>
                    <a:pt x="51316" y="33814"/>
                  </a:cubicBezTo>
                  <a:lnTo>
                    <a:pt x="51316" y="3381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3675263" y="6119655"/>
              <a:ext cx="175794" cy="117197"/>
            </a:xfrm>
            <a:custGeom>
              <a:avLst/>
              <a:gdLst>
                <a:gd name="connsiteX0" fmla="*/ 76097 w 114300"/>
                <a:gd name="connsiteY0" fmla="*/ 19612 h 76200"/>
                <a:gd name="connsiteX1" fmla="*/ 61810 w 114300"/>
                <a:gd name="connsiteY1" fmla="*/ 31995 h 76200"/>
                <a:gd name="connsiteX2" fmla="*/ 47522 w 114300"/>
                <a:gd name="connsiteY2" fmla="*/ 43425 h 76200"/>
                <a:gd name="connsiteX3" fmla="*/ 17995 w 114300"/>
                <a:gd name="connsiteY3" fmla="*/ 66285 h 76200"/>
                <a:gd name="connsiteX4" fmla="*/ 17042 w 114300"/>
                <a:gd name="connsiteY4" fmla="*/ 58665 h 76200"/>
                <a:gd name="connsiteX5" fmla="*/ 17042 w 114300"/>
                <a:gd name="connsiteY5" fmla="*/ 58665 h 76200"/>
                <a:gd name="connsiteX6" fmla="*/ 26567 w 114300"/>
                <a:gd name="connsiteY6" fmla="*/ 64380 h 76200"/>
                <a:gd name="connsiteX7" fmla="*/ 37045 w 114300"/>
                <a:gd name="connsiteY7" fmla="*/ 67237 h 76200"/>
                <a:gd name="connsiteX8" fmla="*/ 42760 w 114300"/>
                <a:gd name="connsiteY8" fmla="*/ 67237 h 76200"/>
                <a:gd name="connsiteX9" fmla="*/ 48475 w 114300"/>
                <a:gd name="connsiteY9" fmla="*/ 66285 h 76200"/>
                <a:gd name="connsiteX10" fmla="*/ 58952 w 114300"/>
                <a:gd name="connsiteY10" fmla="*/ 62475 h 76200"/>
                <a:gd name="connsiteX11" fmla="*/ 63715 w 114300"/>
                <a:gd name="connsiteY11" fmla="*/ 60570 h 76200"/>
                <a:gd name="connsiteX12" fmla="*/ 69430 w 114300"/>
                <a:gd name="connsiteY12" fmla="*/ 58665 h 76200"/>
                <a:gd name="connsiteX13" fmla="*/ 79907 w 114300"/>
                <a:gd name="connsiteY13" fmla="*/ 54855 h 76200"/>
                <a:gd name="connsiteX14" fmla="*/ 90385 w 114300"/>
                <a:gd name="connsiteY14" fmla="*/ 51045 h 76200"/>
                <a:gd name="connsiteX15" fmla="*/ 100862 w 114300"/>
                <a:gd name="connsiteY15" fmla="*/ 47235 h 76200"/>
                <a:gd name="connsiteX16" fmla="*/ 100862 w 114300"/>
                <a:gd name="connsiteY16" fmla="*/ 47235 h 76200"/>
                <a:gd name="connsiteX17" fmla="*/ 107530 w 114300"/>
                <a:gd name="connsiteY17" fmla="*/ 50092 h 76200"/>
                <a:gd name="connsiteX18" fmla="*/ 106577 w 114300"/>
                <a:gd name="connsiteY18" fmla="*/ 54855 h 76200"/>
                <a:gd name="connsiteX19" fmla="*/ 96100 w 114300"/>
                <a:gd name="connsiteY19" fmla="*/ 63427 h 76200"/>
                <a:gd name="connsiteX20" fmla="*/ 84670 w 114300"/>
                <a:gd name="connsiteY20" fmla="*/ 69142 h 76200"/>
                <a:gd name="connsiteX21" fmla="*/ 73240 w 114300"/>
                <a:gd name="connsiteY21" fmla="*/ 72952 h 76200"/>
                <a:gd name="connsiteX22" fmla="*/ 67525 w 114300"/>
                <a:gd name="connsiteY22" fmla="*/ 73905 h 76200"/>
                <a:gd name="connsiteX23" fmla="*/ 65620 w 114300"/>
                <a:gd name="connsiteY23" fmla="*/ 73905 h 76200"/>
                <a:gd name="connsiteX24" fmla="*/ 63715 w 114300"/>
                <a:gd name="connsiteY24" fmla="*/ 73905 h 76200"/>
                <a:gd name="connsiteX25" fmla="*/ 60857 w 114300"/>
                <a:gd name="connsiteY25" fmla="*/ 73905 h 76200"/>
                <a:gd name="connsiteX26" fmla="*/ 47522 w 114300"/>
                <a:gd name="connsiteY26" fmla="*/ 72952 h 76200"/>
                <a:gd name="connsiteX27" fmla="*/ 40855 w 114300"/>
                <a:gd name="connsiteY27" fmla="*/ 72000 h 76200"/>
                <a:gd name="connsiteX28" fmla="*/ 34187 w 114300"/>
                <a:gd name="connsiteY28" fmla="*/ 71047 h 76200"/>
                <a:gd name="connsiteX29" fmla="*/ 21805 w 114300"/>
                <a:gd name="connsiteY29" fmla="*/ 68190 h 76200"/>
                <a:gd name="connsiteX30" fmla="*/ 9422 w 114300"/>
                <a:gd name="connsiteY30" fmla="*/ 63427 h 76200"/>
                <a:gd name="connsiteX31" fmla="*/ 9422 w 114300"/>
                <a:gd name="connsiteY31" fmla="*/ 63427 h 76200"/>
                <a:gd name="connsiteX32" fmla="*/ 7517 w 114300"/>
                <a:gd name="connsiteY32" fmla="*/ 56760 h 76200"/>
                <a:gd name="connsiteX33" fmla="*/ 8470 w 114300"/>
                <a:gd name="connsiteY33" fmla="*/ 54855 h 76200"/>
                <a:gd name="connsiteX34" fmla="*/ 8470 w 114300"/>
                <a:gd name="connsiteY34" fmla="*/ 54855 h 76200"/>
                <a:gd name="connsiteX35" fmla="*/ 37997 w 114300"/>
                <a:gd name="connsiteY35" fmla="*/ 31995 h 76200"/>
                <a:gd name="connsiteX36" fmla="*/ 52285 w 114300"/>
                <a:gd name="connsiteY36" fmla="*/ 20565 h 76200"/>
                <a:gd name="connsiteX37" fmla="*/ 66572 w 114300"/>
                <a:gd name="connsiteY37" fmla="*/ 8182 h 76200"/>
                <a:gd name="connsiteX38" fmla="*/ 66572 w 114300"/>
                <a:gd name="connsiteY38" fmla="*/ 8182 h 76200"/>
                <a:gd name="connsiteX39" fmla="*/ 73240 w 114300"/>
                <a:gd name="connsiteY39" fmla="*/ 9135 h 76200"/>
                <a:gd name="connsiteX40" fmla="*/ 76097 w 114300"/>
                <a:gd name="connsiteY40" fmla="*/ 1961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4300" h="76200">
                  <a:moveTo>
                    <a:pt x="76097" y="19612"/>
                  </a:moveTo>
                  <a:lnTo>
                    <a:pt x="61810" y="31995"/>
                  </a:lnTo>
                  <a:cubicBezTo>
                    <a:pt x="57047" y="35805"/>
                    <a:pt x="52285" y="39615"/>
                    <a:pt x="47522" y="43425"/>
                  </a:cubicBezTo>
                  <a:lnTo>
                    <a:pt x="17995" y="66285"/>
                  </a:lnTo>
                  <a:lnTo>
                    <a:pt x="17042" y="58665"/>
                  </a:lnTo>
                  <a:lnTo>
                    <a:pt x="17042" y="58665"/>
                  </a:lnTo>
                  <a:cubicBezTo>
                    <a:pt x="19900" y="60570"/>
                    <a:pt x="23710" y="62475"/>
                    <a:pt x="26567" y="64380"/>
                  </a:cubicBezTo>
                  <a:cubicBezTo>
                    <a:pt x="30377" y="65332"/>
                    <a:pt x="34187" y="66285"/>
                    <a:pt x="37045" y="67237"/>
                  </a:cubicBezTo>
                  <a:cubicBezTo>
                    <a:pt x="38950" y="67237"/>
                    <a:pt x="40855" y="67237"/>
                    <a:pt x="42760" y="67237"/>
                  </a:cubicBezTo>
                  <a:cubicBezTo>
                    <a:pt x="44665" y="67237"/>
                    <a:pt x="46570" y="67237"/>
                    <a:pt x="48475" y="66285"/>
                  </a:cubicBezTo>
                  <a:cubicBezTo>
                    <a:pt x="52285" y="65332"/>
                    <a:pt x="56095" y="64380"/>
                    <a:pt x="58952" y="62475"/>
                  </a:cubicBezTo>
                  <a:lnTo>
                    <a:pt x="63715" y="60570"/>
                  </a:lnTo>
                  <a:cubicBezTo>
                    <a:pt x="65620" y="59617"/>
                    <a:pt x="67525" y="59617"/>
                    <a:pt x="69430" y="58665"/>
                  </a:cubicBezTo>
                  <a:lnTo>
                    <a:pt x="79907" y="54855"/>
                  </a:lnTo>
                  <a:lnTo>
                    <a:pt x="90385" y="51045"/>
                  </a:lnTo>
                  <a:cubicBezTo>
                    <a:pt x="94195" y="50092"/>
                    <a:pt x="97052" y="49140"/>
                    <a:pt x="100862" y="47235"/>
                  </a:cubicBezTo>
                  <a:lnTo>
                    <a:pt x="100862" y="47235"/>
                  </a:lnTo>
                  <a:cubicBezTo>
                    <a:pt x="103720" y="46282"/>
                    <a:pt x="106577" y="47235"/>
                    <a:pt x="107530" y="50092"/>
                  </a:cubicBezTo>
                  <a:cubicBezTo>
                    <a:pt x="108482" y="51997"/>
                    <a:pt x="107530" y="53902"/>
                    <a:pt x="106577" y="54855"/>
                  </a:cubicBezTo>
                  <a:cubicBezTo>
                    <a:pt x="103720" y="58665"/>
                    <a:pt x="99910" y="61522"/>
                    <a:pt x="96100" y="63427"/>
                  </a:cubicBezTo>
                  <a:cubicBezTo>
                    <a:pt x="92290" y="65332"/>
                    <a:pt x="88480" y="67237"/>
                    <a:pt x="84670" y="69142"/>
                  </a:cubicBezTo>
                  <a:cubicBezTo>
                    <a:pt x="80860" y="71047"/>
                    <a:pt x="77050" y="72000"/>
                    <a:pt x="73240" y="72952"/>
                  </a:cubicBezTo>
                  <a:cubicBezTo>
                    <a:pt x="71335" y="73905"/>
                    <a:pt x="69430" y="73905"/>
                    <a:pt x="67525" y="73905"/>
                  </a:cubicBezTo>
                  <a:lnTo>
                    <a:pt x="65620" y="73905"/>
                  </a:lnTo>
                  <a:cubicBezTo>
                    <a:pt x="64667" y="73905"/>
                    <a:pt x="64667" y="73905"/>
                    <a:pt x="63715" y="73905"/>
                  </a:cubicBezTo>
                  <a:lnTo>
                    <a:pt x="60857" y="73905"/>
                  </a:lnTo>
                  <a:cubicBezTo>
                    <a:pt x="56095" y="73905"/>
                    <a:pt x="52285" y="73905"/>
                    <a:pt x="47522" y="72952"/>
                  </a:cubicBezTo>
                  <a:cubicBezTo>
                    <a:pt x="45617" y="72952"/>
                    <a:pt x="43712" y="72952"/>
                    <a:pt x="40855" y="72000"/>
                  </a:cubicBezTo>
                  <a:cubicBezTo>
                    <a:pt x="38950" y="72000"/>
                    <a:pt x="37045" y="72000"/>
                    <a:pt x="34187" y="71047"/>
                  </a:cubicBezTo>
                  <a:cubicBezTo>
                    <a:pt x="30377" y="70095"/>
                    <a:pt x="25615" y="69142"/>
                    <a:pt x="21805" y="68190"/>
                  </a:cubicBezTo>
                  <a:cubicBezTo>
                    <a:pt x="17995" y="67237"/>
                    <a:pt x="14185" y="65332"/>
                    <a:pt x="9422" y="63427"/>
                  </a:cubicBezTo>
                  <a:lnTo>
                    <a:pt x="9422" y="63427"/>
                  </a:lnTo>
                  <a:cubicBezTo>
                    <a:pt x="7517" y="62475"/>
                    <a:pt x="6565" y="59617"/>
                    <a:pt x="7517" y="56760"/>
                  </a:cubicBezTo>
                  <a:cubicBezTo>
                    <a:pt x="7517" y="55807"/>
                    <a:pt x="8470" y="55807"/>
                    <a:pt x="8470" y="54855"/>
                  </a:cubicBezTo>
                  <a:lnTo>
                    <a:pt x="8470" y="54855"/>
                  </a:lnTo>
                  <a:lnTo>
                    <a:pt x="37997" y="31995"/>
                  </a:lnTo>
                  <a:cubicBezTo>
                    <a:pt x="42760" y="28185"/>
                    <a:pt x="47522" y="24375"/>
                    <a:pt x="52285" y="20565"/>
                  </a:cubicBezTo>
                  <a:lnTo>
                    <a:pt x="66572" y="8182"/>
                  </a:lnTo>
                  <a:lnTo>
                    <a:pt x="66572" y="8182"/>
                  </a:lnTo>
                  <a:cubicBezTo>
                    <a:pt x="68477" y="6277"/>
                    <a:pt x="71335" y="7230"/>
                    <a:pt x="73240" y="9135"/>
                  </a:cubicBezTo>
                  <a:cubicBezTo>
                    <a:pt x="78955" y="14850"/>
                    <a:pt x="78955" y="18660"/>
                    <a:pt x="76097" y="1961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3927803" y="6073999"/>
              <a:ext cx="146495" cy="117197"/>
            </a:xfrm>
            <a:custGeom>
              <a:avLst/>
              <a:gdLst>
                <a:gd name="connsiteX0" fmla="*/ 17621 w 95250"/>
                <a:gd name="connsiteY0" fmla="*/ 35967 h 76200"/>
                <a:gd name="connsiteX1" fmla="*/ 18574 w 95250"/>
                <a:gd name="connsiteY1" fmla="*/ 40729 h 76200"/>
                <a:gd name="connsiteX2" fmla="*/ 18574 w 95250"/>
                <a:gd name="connsiteY2" fmla="*/ 45492 h 76200"/>
                <a:gd name="connsiteX3" fmla="*/ 17621 w 95250"/>
                <a:gd name="connsiteY3" fmla="*/ 56922 h 76200"/>
                <a:gd name="connsiteX4" fmla="*/ 10954 w 95250"/>
                <a:gd name="connsiteY4" fmla="*/ 52159 h 76200"/>
                <a:gd name="connsiteX5" fmla="*/ 20479 w 95250"/>
                <a:gd name="connsiteY5" fmla="*/ 49301 h 76200"/>
                <a:gd name="connsiteX6" fmla="*/ 30004 w 95250"/>
                <a:gd name="connsiteY6" fmla="*/ 47397 h 76200"/>
                <a:gd name="connsiteX7" fmla="*/ 39529 w 95250"/>
                <a:gd name="connsiteY7" fmla="*/ 46444 h 76200"/>
                <a:gd name="connsiteX8" fmla="*/ 44291 w 95250"/>
                <a:gd name="connsiteY8" fmla="*/ 46444 h 76200"/>
                <a:gd name="connsiteX9" fmla="*/ 49054 w 95250"/>
                <a:gd name="connsiteY9" fmla="*/ 46444 h 76200"/>
                <a:gd name="connsiteX10" fmla="*/ 58579 w 95250"/>
                <a:gd name="connsiteY10" fmla="*/ 48349 h 76200"/>
                <a:gd name="connsiteX11" fmla="*/ 63341 w 95250"/>
                <a:gd name="connsiteY11" fmla="*/ 50254 h 76200"/>
                <a:gd name="connsiteX12" fmla="*/ 68104 w 95250"/>
                <a:gd name="connsiteY12" fmla="*/ 52159 h 76200"/>
                <a:gd name="connsiteX13" fmla="*/ 76676 w 95250"/>
                <a:gd name="connsiteY13" fmla="*/ 56922 h 76200"/>
                <a:gd name="connsiteX14" fmla="*/ 85249 w 95250"/>
                <a:gd name="connsiteY14" fmla="*/ 63589 h 76200"/>
                <a:gd name="connsiteX15" fmla="*/ 74771 w 95250"/>
                <a:gd name="connsiteY15" fmla="*/ 65494 h 76200"/>
                <a:gd name="connsiteX16" fmla="*/ 76676 w 95250"/>
                <a:gd name="connsiteY16" fmla="*/ 52159 h 76200"/>
                <a:gd name="connsiteX17" fmla="*/ 78581 w 95250"/>
                <a:gd name="connsiteY17" fmla="*/ 45492 h 76200"/>
                <a:gd name="connsiteX18" fmla="*/ 79534 w 95250"/>
                <a:gd name="connsiteY18" fmla="*/ 38824 h 76200"/>
                <a:gd name="connsiteX19" fmla="*/ 80486 w 95250"/>
                <a:gd name="connsiteY19" fmla="*/ 32157 h 76200"/>
                <a:gd name="connsiteX20" fmla="*/ 81439 w 95250"/>
                <a:gd name="connsiteY20" fmla="*/ 28347 h 76200"/>
                <a:gd name="connsiteX21" fmla="*/ 82391 w 95250"/>
                <a:gd name="connsiteY21" fmla="*/ 25489 h 76200"/>
                <a:gd name="connsiteX22" fmla="*/ 84296 w 95250"/>
                <a:gd name="connsiteY22" fmla="*/ 11201 h 76200"/>
                <a:gd name="connsiteX23" fmla="*/ 90011 w 95250"/>
                <a:gd name="connsiteY23" fmla="*/ 7392 h 76200"/>
                <a:gd name="connsiteX24" fmla="*/ 93821 w 95250"/>
                <a:gd name="connsiteY24" fmla="*/ 11201 h 76200"/>
                <a:gd name="connsiteX25" fmla="*/ 95726 w 95250"/>
                <a:gd name="connsiteY25" fmla="*/ 25489 h 76200"/>
                <a:gd name="connsiteX26" fmla="*/ 95726 w 95250"/>
                <a:gd name="connsiteY26" fmla="*/ 29299 h 76200"/>
                <a:gd name="connsiteX27" fmla="*/ 95726 w 95250"/>
                <a:gd name="connsiteY27" fmla="*/ 33109 h 76200"/>
                <a:gd name="connsiteX28" fmla="*/ 94774 w 95250"/>
                <a:gd name="connsiteY28" fmla="*/ 40729 h 76200"/>
                <a:gd name="connsiteX29" fmla="*/ 93821 w 95250"/>
                <a:gd name="connsiteY29" fmla="*/ 48349 h 76200"/>
                <a:gd name="connsiteX30" fmla="*/ 91916 w 95250"/>
                <a:gd name="connsiteY30" fmla="*/ 55969 h 76200"/>
                <a:gd name="connsiteX31" fmla="*/ 86201 w 95250"/>
                <a:gd name="connsiteY31" fmla="*/ 70257 h 76200"/>
                <a:gd name="connsiteX32" fmla="*/ 85249 w 95250"/>
                <a:gd name="connsiteY32" fmla="*/ 72162 h 76200"/>
                <a:gd name="connsiteX33" fmla="*/ 77629 w 95250"/>
                <a:gd name="connsiteY33" fmla="*/ 75019 h 76200"/>
                <a:gd name="connsiteX34" fmla="*/ 74771 w 95250"/>
                <a:gd name="connsiteY34" fmla="*/ 72162 h 76200"/>
                <a:gd name="connsiteX35" fmla="*/ 70009 w 95250"/>
                <a:gd name="connsiteY35" fmla="*/ 65494 h 76200"/>
                <a:gd name="connsiteX36" fmla="*/ 67151 w 95250"/>
                <a:gd name="connsiteY36" fmla="*/ 62637 h 76200"/>
                <a:gd name="connsiteX37" fmla="*/ 63341 w 95250"/>
                <a:gd name="connsiteY37" fmla="*/ 60732 h 76200"/>
                <a:gd name="connsiteX38" fmla="*/ 59531 w 95250"/>
                <a:gd name="connsiteY38" fmla="*/ 58826 h 76200"/>
                <a:gd name="connsiteX39" fmla="*/ 55721 w 95250"/>
                <a:gd name="connsiteY39" fmla="*/ 57874 h 76200"/>
                <a:gd name="connsiteX40" fmla="*/ 47149 w 95250"/>
                <a:gd name="connsiteY40" fmla="*/ 56922 h 76200"/>
                <a:gd name="connsiteX41" fmla="*/ 42386 w 95250"/>
                <a:gd name="connsiteY41" fmla="*/ 56922 h 76200"/>
                <a:gd name="connsiteX42" fmla="*/ 37624 w 95250"/>
                <a:gd name="connsiteY42" fmla="*/ 56922 h 76200"/>
                <a:gd name="connsiteX43" fmla="*/ 29051 w 95250"/>
                <a:gd name="connsiteY43" fmla="*/ 57874 h 76200"/>
                <a:gd name="connsiteX44" fmla="*/ 20479 w 95250"/>
                <a:gd name="connsiteY44" fmla="*/ 59779 h 76200"/>
                <a:gd name="connsiteX45" fmla="*/ 12859 w 95250"/>
                <a:gd name="connsiteY45" fmla="*/ 62637 h 76200"/>
                <a:gd name="connsiteX46" fmla="*/ 12859 w 95250"/>
                <a:gd name="connsiteY46" fmla="*/ 62637 h 76200"/>
                <a:gd name="connsiteX47" fmla="*/ 7144 w 95250"/>
                <a:gd name="connsiteY47" fmla="*/ 59779 h 76200"/>
                <a:gd name="connsiteX48" fmla="*/ 7144 w 95250"/>
                <a:gd name="connsiteY48" fmla="*/ 57874 h 76200"/>
                <a:gd name="connsiteX49" fmla="*/ 8096 w 95250"/>
                <a:gd name="connsiteY49" fmla="*/ 48349 h 76200"/>
                <a:gd name="connsiteX50" fmla="*/ 8096 w 95250"/>
                <a:gd name="connsiteY50" fmla="*/ 43587 h 76200"/>
                <a:gd name="connsiteX51" fmla="*/ 7144 w 95250"/>
                <a:gd name="connsiteY51" fmla="*/ 38824 h 76200"/>
                <a:gd name="connsiteX52" fmla="*/ 7144 w 95250"/>
                <a:gd name="connsiteY52" fmla="*/ 38824 h 76200"/>
                <a:gd name="connsiteX53" fmla="*/ 10954 w 95250"/>
                <a:gd name="connsiteY53" fmla="*/ 33109 h 76200"/>
                <a:gd name="connsiteX54" fmla="*/ 17621 w 95250"/>
                <a:gd name="connsiteY54" fmla="*/ 359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50" h="76200">
                  <a:moveTo>
                    <a:pt x="17621" y="35967"/>
                  </a:moveTo>
                  <a:lnTo>
                    <a:pt x="18574" y="40729"/>
                  </a:lnTo>
                  <a:cubicBezTo>
                    <a:pt x="18574" y="42634"/>
                    <a:pt x="19526" y="43587"/>
                    <a:pt x="18574" y="45492"/>
                  </a:cubicBezTo>
                  <a:lnTo>
                    <a:pt x="17621" y="56922"/>
                  </a:lnTo>
                  <a:lnTo>
                    <a:pt x="10954" y="52159"/>
                  </a:lnTo>
                  <a:cubicBezTo>
                    <a:pt x="13811" y="51207"/>
                    <a:pt x="17621" y="49301"/>
                    <a:pt x="20479" y="49301"/>
                  </a:cubicBezTo>
                  <a:cubicBezTo>
                    <a:pt x="23336" y="48349"/>
                    <a:pt x="27146" y="48349"/>
                    <a:pt x="30004" y="47397"/>
                  </a:cubicBezTo>
                  <a:cubicBezTo>
                    <a:pt x="32861" y="47397"/>
                    <a:pt x="36671" y="46444"/>
                    <a:pt x="39529" y="46444"/>
                  </a:cubicBezTo>
                  <a:lnTo>
                    <a:pt x="44291" y="46444"/>
                  </a:lnTo>
                  <a:cubicBezTo>
                    <a:pt x="46196" y="46444"/>
                    <a:pt x="47149" y="46444"/>
                    <a:pt x="49054" y="46444"/>
                  </a:cubicBezTo>
                  <a:cubicBezTo>
                    <a:pt x="51911" y="46444"/>
                    <a:pt x="55721" y="47397"/>
                    <a:pt x="58579" y="48349"/>
                  </a:cubicBezTo>
                  <a:cubicBezTo>
                    <a:pt x="60484" y="48349"/>
                    <a:pt x="61436" y="49301"/>
                    <a:pt x="63341" y="50254"/>
                  </a:cubicBezTo>
                  <a:cubicBezTo>
                    <a:pt x="65246" y="51207"/>
                    <a:pt x="66199" y="51207"/>
                    <a:pt x="68104" y="52159"/>
                  </a:cubicBezTo>
                  <a:cubicBezTo>
                    <a:pt x="70961" y="53112"/>
                    <a:pt x="73819" y="55017"/>
                    <a:pt x="76676" y="56922"/>
                  </a:cubicBezTo>
                  <a:cubicBezTo>
                    <a:pt x="79534" y="58826"/>
                    <a:pt x="82391" y="60732"/>
                    <a:pt x="85249" y="63589"/>
                  </a:cubicBezTo>
                  <a:lnTo>
                    <a:pt x="74771" y="65494"/>
                  </a:lnTo>
                  <a:cubicBezTo>
                    <a:pt x="74771" y="60732"/>
                    <a:pt x="75724" y="55969"/>
                    <a:pt x="76676" y="52159"/>
                  </a:cubicBezTo>
                  <a:cubicBezTo>
                    <a:pt x="76676" y="50254"/>
                    <a:pt x="77629" y="47397"/>
                    <a:pt x="78581" y="45492"/>
                  </a:cubicBezTo>
                  <a:cubicBezTo>
                    <a:pt x="78581" y="43587"/>
                    <a:pt x="79534" y="40729"/>
                    <a:pt x="79534" y="38824"/>
                  </a:cubicBezTo>
                  <a:cubicBezTo>
                    <a:pt x="79534" y="36919"/>
                    <a:pt x="80486" y="34062"/>
                    <a:pt x="80486" y="32157"/>
                  </a:cubicBezTo>
                  <a:lnTo>
                    <a:pt x="81439" y="28347"/>
                  </a:lnTo>
                  <a:cubicBezTo>
                    <a:pt x="81439" y="27394"/>
                    <a:pt x="82391" y="25489"/>
                    <a:pt x="82391" y="25489"/>
                  </a:cubicBezTo>
                  <a:cubicBezTo>
                    <a:pt x="83344" y="20726"/>
                    <a:pt x="83344" y="15964"/>
                    <a:pt x="84296" y="11201"/>
                  </a:cubicBezTo>
                  <a:cubicBezTo>
                    <a:pt x="85249" y="8344"/>
                    <a:pt x="87154" y="6439"/>
                    <a:pt x="90011" y="7392"/>
                  </a:cubicBezTo>
                  <a:cubicBezTo>
                    <a:pt x="91916" y="7392"/>
                    <a:pt x="93821" y="9297"/>
                    <a:pt x="93821" y="11201"/>
                  </a:cubicBezTo>
                  <a:cubicBezTo>
                    <a:pt x="94774" y="15964"/>
                    <a:pt x="95726" y="20726"/>
                    <a:pt x="95726" y="25489"/>
                  </a:cubicBezTo>
                  <a:cubicBezTo>
                    <a:pt x="95726" y="27394"/>
                    <a:pt x="95726" y="28347"/>
                    <a:pt x="95726" y="29299"/>
                  </a:cubicBezTo>
                  <a:lnTo>
                    <a:pt x="95726" y="33109"/>
                  </a:lnTo>
                  <a:cubicBezTo>
                    <a:pt x="95726" y="35967"/>
                    <a:pt x="95726" y="37872"/>
                    <a:pt x="94774" y="40729"/>
                  </a:cubicBezTo>
                  <a:cubicBezTo>
                    <a:pt x="94774" y="43587"/>
                    <a:pt x="93821" y="45492"/>
                    <a:pt x="93821" y="48349"/>
                  </a:cubicBezTo>
                  <a:cubicBezTo>
                    <a:pt x="92869" y="51207"/>
                    <a:pt x="92869" y="53112"/>
                    <a:pt x="91916" y="55969"/>
                  </a:cubicBezTo>
                  <a:cubicBezTo>
                    <a:pt x="90964" y="60732"/>
                    <a:pt x="88106" y="65494"/>
                    <a:pt x="86201" y="70257"/>
                  </a:cubicBezTo>
                  <a:lnTo>
                    <a:pt x="85249" y="72162"/>
                  </a:lnTo>
                  <a:cubicBezTo>
                    <a:pt x="84296" y="75019"/>
                    <a:pt x="80486" y="75972"/>
                    <a:pt x="77629" y="75019"/>
                  </a:cubicBezTo>
                  <a:cubicBezTo>
                    <a:pt x="76676" y="74067"/>
                    <a:pt x="75724" y="74067"/>
                    <a:pt x="74771" y="72162"/>
                  </a:cubicBezTo>
                  <a:cubicBezTo>
                    <a:pt x="73819" y="70257"/>
                    <a:pt x="71914" y="67399"/>
                    <a:pt x="70009" y="65494"/>
                  </a:cubicBezTo>
                  <a:cubicBezTo>
                    <a:pt x="69056" y="64542"/>
                    <a:pt x="68104" y="63589"/>
                    <a:pt x="67151" y="62637"/>
                  </a:cubicBezTo>
                  <a:cubicBezTo>
                    <a:pt x="66199" y="61684"/>
                    <a:pt x="65246" y="61684"/>
                    <a:pt x="63341" y="60732"/>
                  </a:cubicBezTo>
                  <a:cubicBezTo>
                    <a:pt x="62389" y="59779"/>
                    <a:pt x="60484" y="59779"/>
                    <a:pt x="59531" y="58826"/>
                  </a:cubicBezTo>
                  <a:cubicBezTo>
                    <a:pt x="58579" y="57874"/>
                    <a:pt x="56674" y="57874"/>
                    <a:pt x="55721" y="57874"/>
                  </a:cubicBezTo>
                  <a:cubicBezTo>
                    <a:pt x="52864" y="56922"/>
                    <a:pt x="50006" y="56922"/>
                    <a:pt x="47149" y="56922"/>
                  </a:cubicBezTo>
                  <a:lnTo>
                    <a:pt x="42386" y="56922"/>
                  </a:lnTo>
                  <a:lnTo>
                    <a:pt x="37624" y="56922"/>
                  </a:lnTo>
                  <a:cubicBezTo>
                    <a:pt x="34766" y="56922"/>
                    <a:pt x="31909" y="56922"/>
                    <a:pt x="29051" y="57874"/>
                  </a:cubicBezTo>
                  <a:cubicBezTo>
                    <a:pt x="26194" y="57874"/>
                    <a:pt x="23336" y="58826"/>
                    <a:pt x="20479" y="59779"/>
                  </a:cubicBezTo>
                  <a:cubicBezTo>
                    <a:pt x="17621" y="59779"/>
                    <a:pt x="15716" y="61684"/>
                    <a:pt x="12859" y="62637"/>
                  </a:cubicBezTo>
                  <a:lnTo>
                    <a:pt x="12859" y="62637"/>
                  </a:lnTo>
                  <a:cubicBezTo>
                    <a:pt x="10001" y="63589"/>
                    <a:pt x="7144" y="61684"/>
                    <a:pt x="7144" y="59779"/>
                  </a:cubicBezTo>
                  <a:cubicBezTo>
                    <a:pt x="7144" y="58826"/>
                    <a:pt x="7144" y="58826"/>
                    <a:pt x="7144" y="57874"/>
                  </a:cubicBezTo>
                  <a:lnTo>
                    <a:pt x="8096" y="48349"/>
                  </a:lnTo>
                  <a:cubicBezTo>
                    <a:pt x="8096" y="46444"/>
                    <a:pt x="8096" y="44539"/>
                    <a:pt x="8096" y="43587"/>
                  </a:cubicBezTo>
                  <a:lnTo>
                    <a:pt x="7144" y="38824"/>
                  </a:lnTo>
                  <a:lnTo>
                    <a:pt x="7144" y="38824"/>
                  </a:lnTo>
                  <a:cubicBezTo>
                    <a:pt x="7144" y="35967"/>
                    <a:pt x="9049" y="34062"/>
                    <a:pt x="10954" y="33109"/>
                  </a:cubicBezTo>
                  <a:cubicBezTo>
                    <a:pt x="14764" y="31204"/>
                    <a:pt x="17621" y="33109"/>
                    <a:pt x="17621" y="35967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3920480" y="6144166"/>
              <a:ext cx="43949" cy="43948"/>
            </a:xfrm>
            <a:custGeom>
              <a:avLst/>
              <a:gdLst>
                <a:gd name="connsiteX0" fmla="*/ 23336 w 28575"/>
                <a:gd name="connsiteY0" fmla="*/ 12263 h 28575"/>
                <a:gd name="connsiteX1" fmla="*/ 23336 w 28575"/>
                <a:gd name="connsiteY1" fmla="*/ 14168 h 28575"/>
                <a:gd name="connsiteX2" fmla="*/ 22384 w 28575"/>
                <a:gd name="connsiteY2" fmla="*/ 16073 h 28575"/>
                <a:gd name="connsiteX3" fmla="*/ 21431 w 28575"/>
                <a:gd name="connsiteY3" fmla="*/ 18931 h 28575"/>
                <a:gd name="connsiteX4" fmla="*/ 24289 w 28575"/>
                <a:gd name="connsiteY4" fmla="*/ 21788 h 28575"/>
                <a:gd name="connsiteX5" fmla="*/ 24289 w 28575"/>
                <a:gd name="connsiteY5" fmla="*/ 22741 h 28575"/>
                <a:gd name="connsiteX6" fmla="*/ 23336 w 28575"/>
                <a:gd name="connsiteY6" fmla="*/ 23693 h 28575"/>
                <a:gd name="connsiteX7" fmla="*/ 19526 w 28575"/>
                <a:gd name="connsiteY7" fmla="*/ 25598 h 28575"/>
                <a:gd name="connsiteX8" fmla="*/ 10001 w 28575"/>
                <a:gd name="connsiteY8" fmla="*/ 23693 h 28575"/>
                <a:gd name="connsiteX9" fmla="*/ 7144 w 28575"/>
                <a:gd name="connsiteY9" fmla="*/ 20836 h 28575"/>
                <a:gd name="connsiteX10" fmla="*/ 7144 w 28575"/>
                <a:gd name="connsiteY10" fmla="*/ 19883 h 28575"/>
                <a:gd name="connsiteX11" fmla="*/ 8096 w 28575"/>
                <a:gd name="connsiteY11" fmla="*/ 18931 h 28575"/>
                <a:gd name="connsiteX12" fmla="*/ 11906 w 28575"/>
                <a:gd name="connsiteY12" fmla="*/ 17026 h 28575"/>
                <a:gd name="connsiteX13" fmla="*/ 11906 w 28575"/>
                <a:gd name="connsiteY13" fmla="*/ 14168 h 28575"/>
                <a:gd name="connsiteX14" fmla="*/ 11906 w 28575"/>
                <a:gd name="connsiteY14" fmla="*/ 12263 h 28575"/>
                <a:gd name="connsiteX15" fmla="*/ 11906 w 28575"/>
                <a:gd name="connsiteY15" fmla="*/ 10358 h 28575"/>
                <a:gd name="connsiteX16" fmla="*/ 17621 w 28575"/>
                <a:gd name="connsiteY16" fmla="*/ 7501 h 28575"/>
                <a:gd name="connsiteX17" fmla="*/ 23336 w 28575"/>
                <a:gd name="connsiteY17" fmla="*/ 1226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575" h="28575">
                  <a:moveTo>
                    <a:pt x="23336" y="12263"/>
                  </a:moveTo>
                  <a:cubicBezTo>
                    <a:pt x="23336" y="12263"/>
                    <a:pt x="23336" y="13216"/>
                    <a:pt x="23336" y="14168"/>
                  </a:cubicBezTo>
                  <a:cubicBezTo>
                    <a:pt x="23336" y="15121"/>
                    <a:pt x="23336" y="15121"/>
                    <a:pt x="22384" y="16073"/>
                  </a:cubicBezTo>
                  <a:cubicBezTo>
                    <a:pt x="22384" y="17026"/>
                    <a:pt x="21431" y="17978"/>
                    <a:pt x="21431" y="18931"/>
                  </a:cubicBezTo>
                  <a:cubicBezTo>
                    <a:pt x="21431" y="19883"/>
                    <a:pt x="23336" y="20836"/>
                    <a:pt x="24289" y="21788"/>
                  </a:cubicBezTo>
                  <a:cubicBezTo>
                    <a:pt x="25241" y="22741"/>
                    <a:pt x="24289" y="22741"/>
                    <a:pt x="24289" y="22741"/>
                  </a:cubicBezTo>
                  <a:cubicBezTo>
                    <a:pt x="24289" y="22741"/>
                    <a:pt x="24289" y="23693"/>
                    <a:pt x="23336" y="23693"/>
                  </a:cubicBezTo>
                  <a:cubicBezTo>
                    <a:pt x="22384" y="24646"/>
                    <a:pt x="19526" y="25598"/>
                    <a:pt x="19526" y="25598"/>
                  </a:cubicBezTo>
                  <a:cubicBezTo>
                    <a:pt x="15716" y="26551"/>
                    <a:pt x="12859" y="25598"/>
                    <a:pt x="10001" y="23693"/>
                  </a:cubicBezTo>
                  <a:cubicBezTo>
                    <a:pt x="10001" y="23693"/>
                    <a:pt x="8096" y="22741"/>
                    <a:pt x="7144" y="20836"/>
                  </a:cubicBezTo>
                  <a:cubicBezTo>
                    <a:pt x="7144" y="20836"/>
                    <a:pt x="7144" y="19883"/>
                    <a:pt x="7144" y="19883"/>
                  </a:cubicBezTo>
                  <a:cubicBezTo>
                    <a:pt x="7144" y="19883"/>
                    <a:pt x="7144" y="18931"/>
                    <a:pt x="8096" y="18931"/>
                  </a:cubicBezTo>
                  <a:cubicBezTo>
                    <a:pt x="9049" y="17978"/>
                    <a:pt x="11906" y="17978"/>
                    <a:pt x="11906" y="17026"/>
                  </a:cubicBezTo>
                  <a:cubicBezTo>
                    <a:pt x="11906" y="16073"/>
                    <a:pt x="11906" y="15121"/>
                    <a:pt x="11906" y="14168"/>
                  </a:cubicBezTo>
                  <a:cubicBezTo>
                    <a:pt x="11906" y="13216"/>
                    <a:pt x="11906" y="12263"/>
                    <a:pt x="11906" y="12263"/>
                  </a:cubicBezTo>
                  <a:cubicBezTo>
                    <a:pt x="11906" y="11311"/>
                    <a:pt x="11906" y="10358"/>
                    <a:pt x="11906" y="10358"/>
                  </a:cubicBezTo>
                  <a:cubicBezTo>
                    <a:pt x="12859" y="7501"/>
                    <a:pt x="15716" y="6548"/>
                    <a:pt x="17621" y="7501"/>
                  </a:cubicBezTo>
                  <a:cubicBezTo>
                    <a:pt x="21431" y="8453"/>
                    <a:pt x="23336" y="10358"/>
                    <a:pt x="23336" y="12263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3888258" y="6162175"/>
              <a:ext cx="175794" cy="161146"/>
            </a:xfrm>
            <a:custGeom>
              <a:avLst/>
              <a:gdLst>
                <a:gd name="connsiteX0" fmla="*/ 34766 w 114300"/>
                <a:gd name="connsiteY0" fmla="*/ 37710 h 104775"/>
                <a:gd name="connsiteX1" fmla="*/ 14764 w 114300"/>
                <a:gd name="connsiteY1" fmla="*/ 93907 h 104775"/>
                <a:gd name="connsiteX2" fmla="*/ 10954 w 114300"/>
                <a:gd name="connsiteY2" fmla="*/ 87240 h 104775"/>
                <a:gd name="connsiteX3" fmla="*/ 19526 w 114300"/>
                <a:gd name="connsiteY3" fmla="*/ 88192 h 104775"/>
                <a:gd name="connsiteX4" fmla="*/ 28099 w 114300"/>
                <a:gd name="connsiteY4" fmla="*/ 88192 h 104775"/>
                <a:gd name="connsiteX5" fmla="*/ 36671 w 114300"/>
                <a:gd name="connsiteY5" fmla="*/ 87240 h 104775"/>
                <a:gd name="connsiteX6" fmla="*/ 44291 w 114300"/>
                <a:gd name="connsiteY6" fmla="*/ 85335 h 104775"/>
                <a:gd name="connsiteX7" fmla="*/ 51911 w 114300"/>
                <a:gd name="connsiteY7" fmla="*/ 82477 h 104775"/>
                <a:gd name="connsiteX8" fmla="*/ 58579 w 114300"/>
                <a:gd name="connsiteY8" fmla="*/ 77715 h 104775"/>
                <a:gd name="connsiteX9" fmla="*/ 64294 w 114300"/>
                <a:gd name="connsiteY9" fmla="*/ 72000 h 104775"/>
                <a:gd name="connsiteX10" fmla="*/ 69056 w 114300"/>
                <a:gd name="connsiteY10" fmla="*/ 66285 h 104775"/>
                <a:gd name="connsiteX11" fmla="*/ 73819 w 114300"/>
                <a:gd name="connsiteY11" fmla="*/ 59617 h 104775"/>
                <a:gd name="connsiteX12" fmla="*/ 77629 w 114300"/>
                <a:gd name="connsiteY12" fmla="*/ 53902 h 104775"/>
                <a:gd name="connsiteX13" fmla="*/ 87154 w 114300"/>
                <a:gd name="connsiteY13" fmla="*/ 39615 h 104775"/>
                <a:gd name="connsiteX14" fmla="*/ 91916 w 114300"/>
                <a:gd name="connsiteY14" fmla="*/ 31995 h 104775"/>
                <a:gd name="connsiteX15" fmla="*/ 95726 w 114300"/>
                <a:gd name="connsiteY15" fmla="*/ 24375 h 104775"/>
                <a:gd name="connsiteX16" fmla="*/ 104299 w 114300"/>
                <a:gd name="connsiteY16" fmla="*/ 10087 h 104775"/>
                <a:gd name="connsiteX17" fmla="*/ 104299 w 114300"/>
                <a:gd name="connsiteY17" fmla="*/ 9135 h 104775"/>
                <a:gd name="connsiteX18" fmla="*/ 110966 w 114300"/>
                <a:gd name="connsiteY18" fmla="*/ 8182 h 104775"/>
                <a:gd name="connsiteX19" fmla="*/ 112871 w 114300"/>
                <a:gd name="connsiteY19" fmla="*/ 12945 h 104775"/>
                <a:gd name="connsiteX20" fmla="*/ 108109 w 114300"/>
                <a:gd name="connsiteY20" fmla="*/ 30090 h 104775"/>
                <a:gd name="connsiteX21" fmla="*/ 105251 w 114300"/>
                <a:gd name="connsiteY21" fmla="*/ 38662 h 104775"/>
                <a:gd name="connsiteX22" fmla="*/ 101441 w 114300"/>
                <a:gd name="connsiteY22" fmla="*/ 46282 h 104775"/>
                <a:gd name="connsiteX23" fmla="*/ 92869 w 114300"/>
                <a:gd name="connsiteY23" fmla="*/ 61522 h 104775"/>
                <a:gd name="connsiteX24" fmla="*/ 86201 w 114300"/>
                <a:gd name="connsiteY24" fmla="*/ 69142 h 104775"/>
                <a:gd name="connsiteX25" fmla="*/ 79534 w 114300"/>
                <a:gd name="connsiteY25" fmla="*/ 75810 h 104775"/>
                <a:gd name="connsiteX26" fmla="*/ 71914 w 114300"/>
                <a:gd name="connsiteY26" fmla="*/ 81525 h 104775"/>
                <a:gd name="connsiteX27" fmla="*/ 64294 w 114300"/>
                <a:gd name="connsiteY27" fmla="*/ 86287 h 104775"/>
                <a:gd name="connsiteX28" fmla="*/ 55721 w 114300"/>
                <a:gd name="connsiteY28" fmla="*/ 90097 h 104775"/>
                <a:gd name="connsiteX29" fmla="*/ 47149 w 114300"/>
                <a:gd name="connsiteY29" fmla="*/ 92955 h 104775"/>
                <a:gd name="connsiteX30" fmla="*/ 38576 w 114300"/>
                <a:gd name="connsiteY30" fmla="*/ 94860 h 104775"/>
                <a:gd name="connsiteX31" fmla="*/ 30004 w 114300"/>
                <a:gd name="connsiteY31" fmla="*/ 96765 h 104775"/>
                <a:gd name="connsiteX32" fmla="*/ 11906 w 114300"/>
                <a:gd name="connsiteY32" fmla="*/ 98670 h 104775"/>
                <a:gd name="connsiteX33" fmla="*/ 7144 w 114300"/>
                <a:gd name="connsiteY33" fmla="*/ 94860 h 104775"/>
                <a:gd name="connsiteX34" fmla="*/ 7144 w 114300"/>
                <a:gd name="connsiteY34" fmla="*/ 92955 h 104775"/>
                <a:gd name="connsiteX35" fmla="*/ 7144 w 114300"/>
                <a:gd name="connsiteY35" fmla="*/ 92002 h 104775"/>
                <a:gd name="connsiteX36" fmla="*/ 28099 w 114300"/>
                <a:gd name="connsiteY36" fmla="*/ 35805 h 104775"/>
                <a:gd name="connsiteX37" fmla="*/ 28099 w 114300"/>
                <a:gd name="connsiteY37" fmla="*/ 35805 h 104775"/>
                <a:gd name="connsiteX38" fmla="*/ 33814 w 114300"/>
                <a:gd name="connsiteY38" fmla="*/ 32947 h 104775"/>
                <a:gd name="connsiteX39" fmla="*/ 34766 w 114300"/>
                <a:gd name="connsiteY39" fmla="*/ 377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4300" h="104775">
                  <a:moveTo>
                    <a:pt x="34766" y="37710"/>
                  </a:moveTo>
                  <a:lnTo>
                    <a:pt x="14764" y="93907"/>
                  </a:lnTo>
                  <a:lnTo>
                    <a:pt x="10954" y="87240"/>
                  </a:lnTo>
                  <a:cubicBezTo>
                    <a:pt x="13811" y="87240"/>
                    <a:pt x="16669" y="87240"/>
                    <a:pt x="19526" y="88192"/>
                  </a:cubicBezTo>
                  <a:cubicBezTo>
                    <a:pt x="22384" y="88192"/>
                    <a:pt x="25241" y="88192"/>
                    <a:pt x="28099" y="88192"/>
                  </a:cubicBezTo>
                  <a:cubicBezTo>
                    <a:pt x="30956" y="88192"/>
                    <a:pt x="33814" y="88192"/>
                    <a:pt x="36671" y="87240"/>
                  </a:cubicBezTo>
                  <a:cubicBezTo>
                    <a:pt x="39529" y="86287"/>
                    <a:pt x="42386" y="86287"/>
                    <a:pt x="44291" y="85335"/>
                  </a:cubicBezTo>
                  <a:lnTo>
                    <a:pt x="51911" y="82477"/>
                  </a:lnTo>
                  <a:cubicBezTo>
                    <a:pt x="53816" y="80572"/>
                    <a:pt x="56674" y="79620"/>
                    <a:pt x="58579" y="77715"/>
                  </a:cubicBezTo>
                  <a:cubicBezTo>
                    <a:pt x="60484" y="75810"/>
                    <a:pt x="62389" y="73905"/>
                    <a:pt x="64294" y="72000"/>
                  </a:cubicBezTo>
                  <a:cubicBezTo>
                    <a:pt x="66199" y="70095"/>
                    <a:pt x="68104" y="68190"/>
                    <a:pt x="69056" y="66285"/>
                  </a:cubicBezTo>
                  <a:cubicBezTo>
                    <a:pt x="70961" y="64380"/>
                    <a:pt x="71914" y="62475"/>
                    <a:pt x="73819" y="59617"/>
                  </a:cubicBezTo>
                  <a:cubicBezTo>
                    <a:pt x="74771" y="57712"/>
                    <a:pt x="77629" y="54855"/>
                    <a:pt x="77629" y="53902"/>
                  </a:cubicBezTo>
                  <a:cubicBezTo>
                    <a:pt x="80486" y="49140"/>
                    <a:pt x="83344" y="44377"/>
                    <a:pt x="87154" y="39615"/>
                  </a:cubicBezTo>
                  <a:cubicBezTo>
                    <a:pt x="89059" y="36757"/>
                    <a:pt x="90011" y="34852"/>
                    <a:pt x="91916" y="31995"/>
                  </a:cubicBezTo>
                  <a:lnTo>
                    <a:pt x="95726" y="24375"/>
                  </a:lnTo>
                  <a:cubicBezTo>
                    <a:pt x="98584" y="19612"/>
                    <a:pt x="101441" y="14850"/>
                    <a:pt x="104299" y="10087"/>
                  </a:cubicBezTo>
                  <a:lnTo>
                    <a:pt x="104299" y="9135"/>
                  </a:lnTo>
                  <a:cubicBezTo>
                    <a:pt x="106204" y="7230"/>
                    <a:pt x="109061" y="6277"/>
                    <a:pt x="110966" y="8182"/>
                  </a:cubicBezTo>
                  <a:cubicBezTo>
                    <a:pt x="112871" y="9135"/>
                    <a:pt x="113824" y="11040"/>
                    <a:pt x="112871" y="12945"/>
                  </a:cubicBezTo>
                  <a:cubicBezTo>
                    <a:pt x="110966" y="18660"/>
                    <a:pt x="110014" y="24375"/>
                    <a:pt x="108109" y="30090"/>
                  </a:cubicBezTo>
                  <a:cubicBezTo>
                    <a:pt x="107156" y="32947"/>
                    <a:pt x="106204" y="35805"/>
                    <a:pt x="105251" y="38662"/>
                  </a:cubicBezTo>
                  <a:cubicBezTo>
                    <a:pt x="104299" y="41520"/>
                    <a:pt x="102394" y="43425"/>
                    <a:pt x="101441" y="46282"/>
                  </a:cubicBezTo>
                  <a:cubicBezTo>
                    <a:pt x="98584" y="51045"/>
                    <a:pt x="95726" y="55807"/>
                    <a:pt x="92869" y="61522"/>
                  </a:cubicBezTo>
                  <a:cubicBezTo>
                    <a:pt x="90011" y="65332"/>
                    <a:pt x="89059" y="66285"/>
                    <a:pt x="86201" y="69142"/>
                  </a:cubicBezTo>
                  <a:cubicBezTo>
                    <a:pt x="84296" y="72000"/>
                    <a:pt x="81439" y="72952"/>
                    <a:pt x="79534" y="75810"/>
                  </a:cubicBezTo>
                  <a:cubicBezTo>
                    <a:pt x="76676" y="77715"/>
                    <a:pt x="74771" y="79620"/>
                    <a:pt x="71914" y="81525"/>
                  </a:cubicBezTo>
                  <a:cubicBezTo>
                    <a:pt x="69056" y="83430"/>
                    <a:pt x="67151" y="84382"/>
                    <a:pt x="64294" y="86287"/>
                  </a:cubicBezTo>
                  <a:cubicBezTo>
                    <a:pt x="61436" y="87240"/>
                    <a:pt x="58579" y="89145"/>
                    <a:pt x="55721" y="90097"/>
                  </a:cubicBezTo>
                  <a:lnTo>
                    <a:pt x="47149" y="92955"/>
                  </a:lnTo>
                  <a:cubicBezTo>
                    <a:pt x="44291" y="93907"/>
                    <a:pt x="41434" y="94860"/>
                    <a:pt x="38576" y="94860"/>
                  </a:cubicBezTo>
                  <a:cubicBezTo>
                    <a:pt x="35719" y="95812"/>
                    <a:pt x="32861" y="95812"/>
                    <a:pt x="30004" y="96765"/>
                  </a:cubicBezTo>
                  <a:cubicBezTo>
                    <a:pt x="24289" y="97717"/>
                    <a:pt x="18574" y="97717"/>
                    <a:pt x="11906" y="98670"/>
                  </a:cubicBezTo>
                  <a:cubicBezTo>
                    <a:pt x="10001" y="98670"/>
                    <a:pt x="7144" y="96765"/>
                    <a:pt x="7144" y="94860"/>
                  </a:cubicBezTo>
                  <a:cubicBezTo>
                    <a:pt x="7144" y="93907"/>
                    <a:pt x="7144" y="93907"/>
                    <a:pt x="7144" y="92955"/>
                  </a:cubicBezTo>
                  <a:lnTo>
                    <a:pt x="7144" y="92002"/>
                  </a:lnTo>
                  <a:lnTo>
                    <a:pt x="28099" y="35805"/>
                  </a:lnTo>
                  <a:lnTo>
                    <a:pt x="28099" y="35805"/>
                  </a:lnTo>
                  <a:cubicBezTo>
                    <a:pt x="29051" y="32947"/>
                    <a:pt x="31909" y="31995"/>
                    <a:pt x="33814" y="32947"/>
                  </a:cubicBezTo>
                  <a:cubicBezTo>
                    <a:pt x="34766" y="31995"/>
                    <a:pt x="35719" y="34852"/>
                    <a:pt x="34766" y="37710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250825" y="246149"/>
            <a:ext cx="1638823" cy="1898478"/>
            <a:chOff x="7213340" y="4617272"/>
            <a:chExt cx="1855007" cy="21489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任意多边形: 形状 56"/>
            <p:cNvSpPr/>
            <p:nvPr/>
          </p:nvSpPr>
          <p:spPr>
            <a:xfrm>
              <a:off x="7380955" y="5415366"/>
              <a:ext cx="257991" cy="758797"/>
            </a:xfrm>
            <a:custGeom>
              <a:avLst/>
              <a:gdLst>
                <a:gd name="connsiteX0" fmla="*/ 151948 w 161925"/>
                <a:gd name="connsiteY0" fmla="*/ 87254 h 476250"/>
                <a:gd name="connsiteX1" fmla="*/ 124326 w 161925"/>
                <a:gd name="connsiteY1" fmla="*/ 438727 h 476250"/>
                <a:gd name="connsiteX2" fmla="*/ 16693 w 161925"/>
                <a:gd name="connsiteY2" fmla="*/ 460634 h 476250"/>
                <a:gd name="connsiteX3" fmla="*/ 70986 w 161925"/>
                <a:gd name="connsiteY3" fmla="*/ 344429 h 476250"/>
                <a:gd name="connsiteX4" fmla="*/ 57651 w 161925"/>
                <a:gd name="connsiteY4" fmla="*/ 21532 h 476250"/>
                <a:gd name="connsiteX5" fmla="*/ 151948 w 161925"/>
                <a:gd name="connsiteY5" fmla="*/ 8725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476250">
                  <a:moveTo>
                    <a:pt x="151948" y="87254"/>
                  </a:moveTo>
                  <a:cubicBezTo>
                    <a:pt x="167188" y="155834"/>
                    <a:pt x="143376" y="416819"/>
                    <a:pt x="124326" y="438727"/>
                  </a:cubicBezTo>
                  <a:cubicBezTo>
                    <a:pt x="105276" y="460634"/>
                    <a:pt x="55746" y="484447"/>
                    <a:pt x="16693" y="460634"/>
                  </a:cubicBezTo>
                  <a:cubicBezTo>
                    <a:pt x="-22359" y="436822"/>
                    <a:pt x="70986" y="385387"/>
                    <a:pt x="70986" y="344429"/>
                  </a:cubicBezTo>
                  <a:cubicBezTo>
                    <a:pt x="70986" y="303472"/>
                    <a:pt x="57651" y="21532"/>
                    <a:pt x="57651" y="21532"/>
                  </a:cubicBezTo>
                  <a:cubicBezTo>
                    <a:pt x="104323" y="-13711"/>
                    <a:pt x="136708" y="18674"/>
                    <a:pt x="151948" y="87254"/>
                  </a:cubicBezTo>
                  <a:close/>
                </a:path>
              </a:pathLst>
            </a:custGeom>
            <a:solidFill>
              <a:srgbClr val="E54E1A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7429344" y="5015159"/>
              <a:ext cx="1639003" cy="1714882"/>
            </a:xfrm>
            <a:custGeom>
              <a:avLst/>
              <a:gdLst>
                <a:gd name="connsiteX0" fmla="*/ 1022642 w 1028700"/>
                <a:gd name="connsiteY0" fmla="*/ 748014 h 1076325"/>
                <a:gd name="connsiteX1" fmla="*/ 784517 w 1028700"/>
                <a:gd name="connsiteY1" fmla="*/ 986139 h 1076325"/>
                <a:gd name="connsiteX2" fmla="*/ 563538 w 1028700"/>
                <a:gd name="connsiteY2" fmla="*/ 1070912 h 1076325"/>
                <a:gd name="connsiteX3" fmla="*/ 559727 w 1028700"/>
                <a:gd name="connsiteY3" fmla="*/ 875649 h 1076325"/>
                <a:gd name="connsiteX4" fmla="*/ 776897 w 1028700"/>
                <a:gd name="connsiteY4" fmla="*/ 760397 h 1076325"/>
                <a:gd name="connsiteX5" fmla="*/ 687363 w 1028700"/>
                <a:gd name="connsiteY5" fmla="*/ 653717 h 1076325"/>
                <a:gd name="connsiteX6" fmla="*/ 610210 w 1028700"/>
                <a:gd name="connsiteY6" fmla="*/ 628951 h 1076325"/>
                <a:gd name="connsiteX7" fmla="*/ 582588 w 1028700"/>
                <a:gd name="connsiteY7" fmla="*/ 670862 h 1076325"/>
                <a:gd name="connsiteX8" fmla="*/ 562585 w 1028700"/>
                <a:gd name="connsiteY8" fmla="*/ 751824 h 1076325"/>
                <a:gd name="connsiteX9" fmla="*/ 271120 w 1028700"/>
                <a:gd name="connsiteY9" fmla="*/ 757539 h 1076325"/>
                <a:gd name="connsiteX10" fmla="*/ 265405 w 1028700"/>
                <a:gd name="connsiteY10" fmla="*/ 704199 h 1076325"/>
                <a:gd name="connsiteX11" fmla="*/ 338747 w 1028700"/>
                <a:gd name="connsiteY11" fmla="*/ 686101 h 1076325"/>
                <a:gd name="connsiteX12" fmla="*/ 242545 w 1028700"/>
                <a:gd name="connsiteY12" fmla="*/ 656574 h 1076325"/>
                <a:gd name="connsiteX13" fmla="*/ 227305 w 1028700"/>
                <a:gd name="connsiteY13" fmla="*/ 718487 h 1076325"/>
                <a:gd name="connsiteX14" fmla="*/ 119672 w 1028700"/>
                <a:gd name="connsiteY14" fmla="*/ 740394 h 1076325"/>
                <a:gd name="connsiteX15" fmla="*/ 173965 w 1028700"/>
                <a:gd name="connsiteY15" fmla="*/ 624189 h 1076325"/>
                <a:gd name="connsiteX16" fmla="*/ 173965 w 1028700"/>
                <a:gd name="connsiteY16" fmla="*/ 618474 h 1076325"/>
                <a:gd name="connsiteX17" fmla="*/ 64427 w 1028700"/>
                <a:gd name="connsiteY17" fmla="*/ 497507 h 1076325"/>
                <a:gd name="connsiteX18" fmla="*/ 43472 w 1028700"/>
                <a:gd name="connsiteY18" fmla="*/ 65072 h 1076325"/>
                <a:gd name="connsiteX19" fmla="*/ 223495 w 1028700"/>
                <a:gd name="connsiteY19" fmla="*/ 49832 h 1076325"/>
                <a:gd name="connsiteX20" fmla="*/ 259690 w 1028700"/>
                <a:gd name="connsiteY20" fmla="*/ 154607 h 1076325"/>
                <a:gd name="connsiteX21" fmla="*/ 571157 w 1028700"/>
                <a:gd name="connsiteY21" fmla="*/ 343201 h 1076325"/>
                <a:gd name="connsiteX22" fmla="*/ 654977 w 1028700"/>
                <a:gd name="connsiteY22" fmla="*/ 500364 h 1076325"/>
                <a:gd name="connsiteX23" fmla="*/ 652120 w 1028700"/>
                <a:gd name="connsiteY23" fmla="*/ 542274 h 1076325"/>
                <a:gd name="connsiteX24" fmla="*/ 711175 w 1028700"/>
                <a:gd name="connsiteY24" fmla="*/ 550847 h 1076325"/>
                <a:gd name="connsiteX25" fmla="*/ 1022642 w 1028700"/>
                <a:gd name="connsiteY25" fmla="*/ 748014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8700" h="1076325">
                  <a:moveTo>
                    <a:pt x="1022642" y="748014"/>
                  </a:moveTo>
                  <a:cubicBezTo>
                    <a:pt x="1046455" y="868029"/>
                    <a:pt x="929297" y="977567"/>
                    <a:pt x="784517" y="986139"/>
                  </a:cubicBezTo>
                  <a:cubicBezTo>
                    <a:pt x="639738" y="994712"/>
                    <a:pt x="563538" y="1070912"/>
                    <a:pt x="563538" y="1070912"/>
                  </a:cubicBezTo>
                  <a:cubicBezTo>
                    <a:pt x="563538" y="1070912"/>
                    <a:pt x="495910" y="960422"/>
                    <a:pt x="559727" y="875649"/>
                  </a:cubicBezTo>
                  <a:cubicBezTo>
                    <a:pt x="623545" y="790876"/>
                    <a:pt x="738797" y="808022"/>
                    <a:pt x="776897" y="760397"/>
                  </a:cubicBezTo>
                  <a:cubicBezTo>
                    <a:pt x="814997" y="713724"/>
                    <a:pt x="789280" y="667051"/>
                    <a:pt x="687363" y="653717"/>
                  </a:cubicBezTo>
                  <a:cubicBezTo>
                    <a:pt x="656882" y="649907"/>
                    <a:pt x="631165" y="640382"/>
                    <a:pt x="610210" y="628951"/>
                  </a:cubicBezTo>
                  <a:cubicBezTo>
                    <a:pt x="596875" y="645144"/>
                    <a:pt x="585445" y="658479"/>
                    <a:pt x="582588" y="670862"/>
                  </a:cubicBezTo>
                  <a:cubicBezTo>
                    <a:pt x="573063" y="707057"/>
                    <a:pt x="597827" y="734679"/>
                    <a:pt x="562585" y="751824"/>
                  </a:cubicBezTo>
                  <a:cubicBezTo>
                    <a:pt x="527342" y="768969"/>
                    <a:pt x="299695" y="763254"/>
                    <a:pt x="271120" y="757539"/>
                  </a:cubicBezTo>
                  <a:cubicBezTo>
                    <a:pt x="242545" y="751824"/>
                    <a:pt x="233972" y="729917"/>
                    <a:pt x="265405" y="704199"/>
                  </a:cubicBezTo>
                  <a:cubicBezTo>
                    <a:pt x="277787" y="694674"/>
                    <a:pt x="307315" y="688959"/>
                    <a:pt x="338747" y="686101"/>
                  </a:cubicBezTo>
                  <a:cubicBezTo>
                    <a:pt x="304457" y="679434"/>
                    <a:pt x="273025" y="669909"/>
                    <a:pt x="242545" y="656574"/>
                  </a:cubicBezTo>
                  <a:cubicBezTo>
                    <a:pt x="237782" y="688959"/>
                    <a:pt x="232067" y="711819"/>
                    <a:pt x="227305" y="718487"/>
                  </a:cubicBezTo>
                  <a:cubicBezTo>
                    <a:pt x="208255" y="740394"/>
                    <a:pt x="158725" y="764207"/>
                    <a:pt x="119672" y="740394"/>
                  </a:cubicBezTo>
                  <a:cubicBezTo>
                    <a:pt x="80620" y="716582"/>
                    <a:pt x="173965" y="665147"/>
                    <a:pt x="173965" y="624189"/>
                  </a:cubicBezTo>
                  <a:cubicBezTo>
                    <a:pt x="173965" y="622284"/>
                    <a:pt x="173965" y="620379"/>
                    <a:pt x="173965" y="618474"/>
                  </a:cubicBezTo>
                  <a:cubicBezTo>
                    <a:pt x="132055" y="588947"/>
                    <a:pt x="94907" y="548942"/>
                    <a:pt x="64427" y="497507"/>
                  </a:cubicBezTo>
                  <a:cubicBezTo>
                    <a:pt x="-50825" y="305101"/>
                    <a:pt x="43472" y="65072"/>
                    <a:pt x="43472" y="65072"/>
                  </a:cubicBezTo>
                  <a:cubicBezTo>
                    <a:pt x="84430" y="-27321"/>
                    <a:pt x="182537" y="8874"/>
                    <a:pt x="223495" y="49832"/>
                  </a:cubicBezTo>
                  <a:cubicBezTo>
                    <a:pt x="264452" y="90789"/>
                    <a:pt x="224447" y="51737"/>
                    <a:pt x="259690" y="154607"/>
                  </a:cubicBezTo>
                  <a:cubicBezTo>
                    <a:pt x="295885" y="257476"/>
                    <a:pt x="412090" y="266049"/>
                    <a:pt x="571157" y="343201"/>
                  </a:cubicBezTo>
                  <a:cubicBezTo>
                    <a:pt x="634975" y="373682"/>
                    <a:pt x="659740" y="436547"/>
                    <a:pt x="654977" y="500364"/>
                  </a:cubicBezTo>
                  <a:cubicBezTo>
                    <a:pt x="655930" y="515604"/>
                    <a:pt x="654977" y="529892"/>
                    <a:pt x="652120" y="542274"/>
                  </a:cubicBezTo>
                  <a:cubicBezTo>
                    <a:pt x="669265" y="547037"/>
                    <a:pt x="688315" y="550847"/>
                    <a:pt x="711175" y="550847"/>
                  </a:cubicBezTo>
                  <a:cubicBezTo>
                    <a:pt x="831190" y="556562"/>
                    <a:pt x="984542" y="556562"/>
                    <a:pt x="1022642" y="748014"/>
                  </a:cubicBezTo>
                  <a:close/>
                </a:path>
              </a:pathLst>
            </a:custGeom>
            <a:solidFill>
              <a:srgbClr val="FF6D3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7452489" y="5202475"/>
              <a:ext cx="257991" cy="515982"/>
            </a:xfrm>
            <a:custGeom>
              <a:avLst/>
              <a:gdLst>
                <a:gd name="connsiteX0" fmla="*/ 139435 w 161925"/>
                <a:gd name="connsiteY0" fmla="*/ 264688 h 323850"/>
                <a:gd name="connsiteX1" fmla="*/ 110860 w 161925"/>
                <a:gd name="connsiteY1" fmla="*/ 250401 h 323850"/>
                <a:gd name="connsiteX2" fmla="*/ 98478 w 161925"/>
                <a:gd name="connsiteY2" fmla="*/ 323744 h 323850"/>
                <a:gd name="connsiteX3" fmla="*/ 51805 w 161925"/>
                <a:gd name="connsiteY3" fmla="*/ 245638 h 323850"/>
                <a:gd name="connsiteX4" fmla="*/ 44185 w 161925"/>
                <a:gd name="connsiteY4" fmla="*/ 265641 h 323850"/>
                <a:gd name="connsiteX5" fmla="*/ 8943 w 161925"/>
                <a:gd name="connsiteY5" fmla="*/ 165628 h 323850"/>
                <a:gd name="connsiteX6" fmla="*/ 20373 w 161925"/>
                <a:gd name="connsiteY6" fmla="*/ 16086 h 323850"/>
                <a:gd name="connsiteX7" fmla="*/ 161343 w 161925"/>
                <a:gd name="connsiteY7" fmla="*/ 18944 h 323850"/>
                <a:gd name="connsiteX8" fmla="*/ 141340 w 161925"/>
                <a:gd name="connsiteY8" fmla="*/ 152294 h 323850"/>
                <a:gd name="connsiteX9" fmla="*/ 139435 w 161925"/>
                <a:gd name="connsiteY9" fmla="*/ 264688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323850">
                  <a:moveTo>
                    <a:pt x="139435" y="264688"/>
                  </a:moveTo>
                  <a:cubicBezTo>
                    <a:pt x="135625" y="274213"/>
                    <a:pt x="110860" y="250401"/>
                    <a:pt x="110860" y="250401"/>
                  </a:cubicBezTo>
                  <a:cubicBezTo>
                    <a:pt x="110860" y="250401"/>
                    <a:pt x="105145" y="317076"/>
                    <a:pt x="98478" y="323744"/>
                  </a:cubicBezTo>
                  <a:cubicBezTo>
                    <a:pt x="90858" y="330411"/>
                    <a:pt x="51805" y="245638"/>
                    <a:pt x="51805" y="245638"/>
                  </a:cubicBezTo>
                  <a:lnTo>
                    <a:pt x="44185" y="265641"/>
                  </a:lnTo>
                  <a:cubicBezTo>
                    <a:pt x="44185" y="265641"/>
                    <a:pt x="16563" y="216111"/>
                    <a:pt x="8943" y="165628"/>
                  </a:cubicBezTo>
                  <a:cubicBezTo>
                    <a:pt x="1323" y="114194"/>
                    <a:pt x="20373" y="16086"/>
                    <a:pt x="20373" y="16086"/>
                  </a:cubicBezTo>
                  <a:cubicBezTo>
                    <a:pt x="20373" y="16086"/>
                    <a:pt x="162295" y="-5822"/>
                    <a:pt x="161343" y="18944"/>
                  </a:cubicBezTo>
                  <a:cubicBezTo>
                    <a:pt x="160390" y="44661"/>
                    <a:pt x="144198" y="102763"/>
                    <a:pt x="141340" y="152294"/>
                  </a:cubicBezTo>
                  <a:cubicBezTo>
                    <a:pt x="139435" y="200871"/>
                    <a:pt x="144198" y="255163"/>
                    <a:pt x="139435" y="264688"/>
                  </a:cubicBezTo>
                  <a:close/>
                </a:path>
              </a:pathLst>
            </a:custGeom>
            <a:solidFill>
              <a:srgbClr val="FFF9DC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8516848" y="5949721"/>
              <a:ext cx="546334" cy="652566"/>
            </a:xfrm>
            <a:custGeom>
              <a:avLst/>
              <a:gdLst>
                <a:gd name="connsiteX0" fmla="*/ 242928 w 342900"/>
                <a:gd name="connsiteY0" fmla="*/ 7144 h 409575"/>
                <a:gd name="connsiteX1" fmla="*/ 341035 w 342900"/>
                <a:gd name="connsiteY1" fmla="*/ 161449 h 409575"/>
                <a:gd name="connsiteX2" fmla="*/ 102910 w 342900"/>
                <a:gd name="connsiteY2" fmla="*/ 399574 h 409575"/>
                <a:gd name="connsiteX3" fmla="*/ 36235 w 342900"/>
                <a:gd name="connsiteY3" fmla="*/ 409099 h 409575"/>
                <a:gd name="connsiteX4" fmla="*/ 27663 w 342900"/>
                <a:gd name="connsiteY4" fmla="*/ 391001 h 409575"/>
                <a:gd name="connsiteX5" fmla="*/ 232450 w 342900"/>
                <a:gd name="connsiteY5" fmla="*/ 308134 h 409575"/>
                <a:gd name="connsiteX6" fmla="*/ 198160 w 342900"/>
                <a:gd name="connsiteY6" fmla="*/ 296704 h 409575"/>
                <a:gd name="connsiteX7" fmla="*/ 281028 w 342900"/>
                <a:gd name="connsiteY7" fmla="*/ 220504 h 409575"/>
                <a:gd name="connsiteX8" fmla="*/ 242928 w 342900"/>
                <a:gd name="connsiteY8" fmla="*/ 216694 h 409575"/>
                <a:gd name="connsiteX9" fmla="*/ 294363 w 342900"/>
                <a:gd name="connsiteY9" fmla="*/ 109061 h 409575"/>
                <a:gd name="connsiteX10" fmla="*/ 242928 w 342900"/>
                <a:gd name="connsiteY10" fmla="*/ 7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900" h="409575">
                  <a:moveTo>
                    <a:pt x="242928" y="7144"/>
                  </a:moveTo>
                  <a:cubicBezTo>
                    <a:pt x="288648" y="34766"/>
                    <a:pt x="324843" y="81439"/>
                    <a:pt x="341035" y="161449"/>
                  </a:cubicBezTo>
                  <a:cubicBezTo>
                    <a:pt x="364848" y="281464"/>
                    <a:pt x="247690" y="391001"/>
                    <a:pt x="102910" y="399574"/>
                  </a:cubicBezTo>
                  <a:cubicBezTo>
                    <a:pt x="78145" y="401479"/>
                    <a:pt x="56238" y="404336"/>
                    <a:pt x="36235" y="409099"/>
                  </a:cubicBezTo>
                  <a:cubicBezTo>
                    <a:pt x="4803" y="399574"/>
                    <a:pt x="-5675" y="391001"/>
                    <a:pt x="27663" y="391001"/>
                  </a:cubicBezTo>
                  <a:cubicBezTo>
                    <a:pt x="118150" y="391001"/>
                    <a:pt x="232450" y="308134"/>
                    <a:pt x="232450" y="308134"/>
                  </a:cubicBezTo>
                  <a:lnTo>
                    <a:pt x="198160" y="296704"/>
                  </a:lnTo>
                  <a:lnTo>
                    <a:pt x="281028" y="220504"/>
                  </a:lnTo>
                  <a:lnTo>
                    <a:pt x="242928" y="216694"/>
                  </a:lnTo>
                  <a:cubicBezTo>
                    <a:pt x="242928" y="216694"/>
                    <a:pt x="301983" y="169069"/>
                    <a:pt x="294363" y="109061"/>
                  </a:cubicBezTo>
                  <a:cubicBezTo>
                    <a:pt x="289600" y="76676"/>
                    <a:pt x="264835" y="37624"/>
                    <a:pt x="242928" y="714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7440180" y="5045234"/>
              <a:ext cx="394575" cy="349047"/>
            </a:xfrm>
            <a:custGeom>
              <a:avLst/>
              <a:gdLst>
                <a:gd name="connsiteX0" fmla="*/ 150971 w 247650"/>
                <a:gd name="connsiteY0" fmla="*/ 10954 h 219075"/>
                <a:gd name="connsiteX1" fmla="*/ 186214 w 247650"/>
                <a:gd name="connsiteY1" fmla="*/ 7144 h 219075"/>
                <a:gd name="connsiteX2" fmla="*/ 217646 w 247650"/>
                <a:gd name="connsiteY2" fmla="*/ 30956 h 219075"/>
                <a:gd name="connsiteX3" fmla="*/ 249079 w 247650"/>
                <a:gd name="connsiteY3" fmla="*/ 121444 h 219075"/>
                <a:gd name="connsiteX4" fmla="*/ 111919 w 247650"/>
                <a:gd name="connsiteY4" fmla="*/ 212884 h 219075"/>
                <a:gd name="connsiteX5" fmla="*/ 7144 w 247650"/>
                <a:gd name="connsiteY5" fmla="*/ 170974 h 219075"/>
                <a:gd name="connsiteX6" fmla="*/ 37624 w 247650"/>
                <a:gd name="connsiteY6" fmla="*/ 47149 h 219075"/>
                <a:gd name="connsiteX7" fmla="*/ 46196 w 247650"/>
                <a:gd name="connsiteY7" fmla="*/ 31909 h 219075"/>
                <a:gd name="connsiteX8" fmla="*/ 150971 w 247650"/>
                <a:gd name="connsiteY8" fmla="*/ 1095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219075">
                  <a:moveTo>
                    <a:pt x="150971" y="10954"/>
                  </a:moveTo>
                  <a:cubicBezTo>
                    <a:pt x="162401" y="11906"/>
                    <a:pt x="173831" y="10001"/>
                    <a:pt x="186214" y="7144"/>
                  </a:cubicBezTo>
                  <a:cubicBezTo>
                    <a:pt x="198596" y="13811"/>
                    <a:pt x="209074" y="22384"/>
                    <a:pt x="217646" y="30956"/>
                  </a:cubicBezTo>
                  <a:cubicBezTo>
                    <a:pt x="256699" y="70009"/>
                    <a:pt x="222409" y="36671"/>
                    <a:pt x="249079" y="121444"/>
                  </a:cubicBezTo>
                  <a:cubicBezTo>
                    <a:pt x="223361" y="150971"/>
                    <a:pt x="163354" y="213836"/>
                    <a:pt x="111919" y="212884"/>
                  </a:cubicBezTo>
                  <a:cubicBezTo>
                    <a:pt x="58579" y="210979"/>
                    <a:pt x="29051" y="192881"/>
                    <a:pt x="7144" y="170974"/>
                  </a:cubicBezTo>
                  <a:cubicBezTo>
                    <a:pt x="17621" y="97631"/>
                    <a:pt x="37624" y="47149"/>
                    <a:pt x="37624" y="47149"/>
                  </a:cubicBezTo>
                  <a:cubicBezTo>
                    <a:pt x="40481" y="41434"/>
                    <a:pt x="42386" y="36671"/>
                    <a:pt x="46196" y="31909"/>
                  </a:cubicBezTo>
                  <a:cubicBezTo>
                    <a:pt x="82391" y="20479"/>
                    <a:pt x="127159" y="10001"/>
                    <a:pt x="150971" y="1095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8265751" y="5968244"/>
              <a:ext cx="515982" cy="591862"/>
            </a:xfrm>
            <a:custGeom>
              <a:avLst/>
              <a:gdLst>
                <a:gd name="connsiteX0" fmla="*/ 162401 w 323850"/>
                <a:gd name="connsiteY0" fmla="*/ 56477 h 371475"/>
                <a:gd name="connsiteX1" fmla="*/ 91916 w 323850"/>
                <a:gd name="connsiteY1" fmla="*/ 34570 h 371475"/>
                <a:gd name="connsiteX2" fmla="*/ 91916 w 323850"/>
                <a:gd name="connsiteY2" fmla="*/ 30759 h 371475"/>
                <a:gd name="connsiteX3" fmla="*/ 171926 w 323850"/>
                <a:gd name="connsiteY3" fmla="*/ 7899 h 371475"/>
                <a:gd name="connsiteX4" fmla="*/ 317659 w 323850"/>
                <a:gd name="connsiteY4" fmla="*/ 132677 h 371475"/>
                <a:gd name="connsiteX5" fmla="*/ 250984 w 323850"/>
                <a:gd name="connsiteY5" fmla="*/ 226974 h 371475"/>
                <a:gd name="connsiteX6" fmla="*/ 249079 w 323850"/>
                <a:gd name="connsiteY6" fmla="*/ 209830 h 371475"/>
                <a:gd name="connsiteX7" fmla="*/ 195739 w 323850"/>
                <a:gd name="connsiteY7" fmla="*/ 244120 h 371475"/>
                <a:gd name="connsiteX8" fmla="*/ 180499 w 323850"/>
                <a:gd name="connsiteY8" fmla="*/ 226974 h 371475"/>
                <a:gd name="connsiteX9" fmla="*/ 113824 w 323850"/>
                <a:gd name="connsiteY9" fmla="*/ 251740 h 371475"/>
                <a:gd name="connsiteX10" fmla="*/ 47149 w 323850"/>
                <a:gd name="connsiteY10" fmla="*/ 363182 h 371475"/>
                <a:gd name="connsiteX11" fmla="*/ 7144 w 323850"/>
                <a:gd name="connsiteY11" fmla="*/ 349847 h 371475"/>
                <a:gd name="connsiteX12" fmla="*/ 33814 w 323850"/>
                <a:gd name="connsiteY12" fmla="*/ 276505 h 371475"/>
                <a:gd name="connsiteX13" fmla="*/ 250984 w 323850"/>
                <a:gd name="connsiteY13" fmla="*/ 161252 h 371475"/>
                <a:gd name="connsiteX14" fmla="*/ 162401 w 323850"/>
                <a:gd name="connsiteY14" fmla="*/ 56477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71475">
                  <a:moveTo>
                    <a:pt x="162401" y="56477"/>
                  </a:moveTo>
                  <a:cubicBezTo>
                    <a:pt x="134779" y="52667"/>
                    <a:pt x="111919" y="45047"/>
                    <a:pt x="91916" y="34570"/>
                  </a:cubicBezTo>
                  <a:cubicBezTo>
                    <a:pt x="91916" y="32665"/>
                    <a:pt x="91916" y="30759"/>
                    <a:pt x="91916" y="30759"/>
                  </a:cubicBezTo>
                  <a:cubicBezTo>
                    <a:pt x="91916" y="30759"/>
                    <a:pt x="101441" y="2184"/>
                    <a:pt x="171926" y="7899"/>
                  </a:cubicBezTo>
                  <a:cubicBezTo>
                    <a:pt x="242411" y="13615"/>
                    <a:pt x="319564" y="59334"/>
                    <a:pt x="317659" y="132677"/>
                  </a:cubicBezTo>
                  <a:cubicBezTo>
                    <a:pt x="315754" y="206972"/>
                    <a:pt x="250984" y="226974"/>
                    <a:pt x="250984" y="226974"/>
                  </a:cubicBezTo>
                  <a:lnTo>
                    <a:pt x="249079" y="209830"/>
                  </a:lnTo>
                  <a:lnTo>
                    <a:pt x="195739" y="244120"/>
                  </a:lnTo>
                  <a:lnTo>
                    <a:pt x="180499" y="226974"/>
                  </a:lnTo>
                  <a:cubicBezTo>
                    <a:pt x="180499" y="226974"/>
                    <a:pt x="134779" y="236499"/>
                    <a:pt x="113824" y="251740"/>
                  </a:cubicBezTo>
                  <a:cubicBezTo>
                    <a:pt x="92869" y="266980"/>
                    <a:pt x="54769" y="320320"/>
                    <a:pt x="47149" y="363182"/>
                  </a:cubicBezTo>
                  <a:cubicBezTo>
                    <a:pt x="43339" y="383184"/>
                    <a:pt x="25241" y="370802"/>
                    <a:pt x="7144" y="349847"/>
                  </a:cubicBezTo>
                  <a:cubicBezTo>
                    <a:pt x="9049" y="325082"/>
                    <a:pt x="16669" y="299365"/>
                    <a:pt x="33814" y="276505"/>
                  </a:cubicBezTo>
                  <a:cubicBezTo>
                    <a:pt x="97631" y="191732"/>
                    <a:pt x="212884" y="208877"/>
                    <a:pt x="250984" y="161252"/>
                  </a:cubicBezTo>
                  <a:cubicBezTo>
                    <a:pt x="290036" y="115532"/>
                    <a:pt x="264319" y="68859"/>
                    <a:pt x="162401" y="56477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8241755" y="6356436"/>
              <a:ext cx="515982" cy="409751"/>
            </a:xfrm>
            <a:custGeom>
              <a:avLst/>
              <a:gdLst>
                <a:gd name="connsiteX0" fmla="*/ 272712 w 323850"/>
                <a:gd name="connsiteY0" fmla="*/ 150971 h 257175"/>
                <a:gd name="connsiteX1" fmla="*/ 53637 w 323850"/>
                <a:gd name="connsiteY1" fmla="*/ 256699 h 257175"/>
                <a:gd name="connsiteX2" fmla="*/ 46970 w 323850"/>
                <a:gd name="connsiteY2" fmla="*/ 30004 h 257175"/>
                <a:gd name="connsiteX3" fmla="*/ 75545 w 323850"/>
                <a:gd name="connsiteY3" fmla="*/ 7144 h 257175"/>
                <a:gd name="connsiteX4" fmla="*/ 75545 w 323850"/>
                <a:gd name="connsiteY4" fmla="*/ 89059 h 257175"/>
                <a:gd name="connsiteX5" fmla="*/ 228897 w 323850"/>
                <a:gd name="connsiteY5" fmla="*/ 29051 h 257175"/>
                <a:gd name="connsiteX6" fmla="*/ 173652 w 323850"/>
                <a:gd name="connsiteY6" fmla="*/ 118586 h 257175"/>
                <a:gd name="connsiteX7" fmla="*/ 322242 w 323850"/>
                <a:gd name="connsiteY7" fmla="*/ 137636 h 257175"/>
                <a:gd name="connsiteX8" fmla="*/ 272712 w 323850"/>
                <a:gd name="connsiteY8" fmla="*/ 15097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50" h="257175">
                  <a:moveTo>
                    <a:pt x="272712" y="150971"/>
                  </a:moveTo>
                  <a:cubicBezTo>
                    <a:pt x="124122" y="179546"/>
                    <a:pt x="53637" y="256699"/>
                    <a:pt x="53637" y="256699"/>
                  </a:cubicBezTo>
                  <a:cubicBezTo>
                    <a:pt x="53637" y="256699"/>
                    <a:pt x="-46375" y="116681"/>
                    <a:pt x="46970" y="30004"/>
                  </a:cubicBezTo>
                  <a:cubicBezTo>
                    <a:pt x="56495" y="21431"/>
                    <a:pt x="63162" y="13811"/>
                    <a:pt x="75545" y="7144"/>
                  </a:cubicBezTo>
                  <a:lnTo>
                    <a:pt x="75545" y="89059"/>
                  </a:lnTo>
                  <a:lnTo>
                    <a:pt x="228897" y="29051"/>
                  </a:lnTo>
                  <a:lnTo>
                    <a:pt x="173652" y="118586"/>
                  </a:lnTo>
                  <a:lnTo>
                    <a:pt x="322242" y="137636"/>
                  </a:lnTo>
                  <a:cubicBezTo>
                    <a:pt x="307002" y="141446"/>
                    <a:pt x="287952" y="147161"/>
                    <a:pt x="272712" y="1509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7213340" y="4617272"/>
              <a:ext cx="789149" cy="637390"/>
            </a:xfrm>
            <a:custGeom>
              <a:avLst/>
              <a:gdLst>
                <a:gd name="connsiteX0" fmla="*/ 485748 w 495300"/>
                <a:gd name="connsiteY0" fmla="*/ 294799 h 400050"/>
                <a:gd name="connsiteX1" fmla="*/ 476223 w 495300"/>
                <a:gd name="connsiteY1" fmla="*/ 271939 h 400050"/>
                <a:gd name="connsiteX2" fmla="*/ 468604 w 495300"/>
                <a:gd name="connsiteY2" fmla="*/ 297656 h 400050"/>
                <a:gd name="connsiteX3" fmla="*/ 449554 w 495300"/>
                <a:gd name="connsiteY3" fmla="*/ 323374 h 400050"/>
                <a:gd name="connsiteX4" fmla="*/ 446696 w 495300"/>
                <a:gd name="connsiteY4" fmla="*/ 307181 h 400050"/>
                <a:gd name="connsiteX5" fmla="*/ 369544 w 495300"/>
                <a:gd name="connsiteY5" fmla="*/ 348139 h 400050"/>
                <a:gd name="connsiteX6" fmla="*/ 259054 w 495300"/>
                <a:gd name="connsiteY6" fmla="*/ 397669 h 400050"/>
                <a:gd name="connsiteX7" fmla="*/ 132371 w 495300"/>
                <a:gd name="connsiteY7" fmla="*/ 329089 h 400050"/>
                <a:gd name="connsiteX8" fmla="*/ 63791 w 495300"/>
                <a:gd name="connsiteY8" fmla="*/ 289084 h 400050"/>
                <a:gd name="connsiteX9" fmla="*/ 49504 w 495300"/>
                <a:gd name="connsiteY9" fmla="*/ 304324 h 400050"/>
                <a:gd name="connsiteX10" fmla="*/ 41884 w 495300"/>
                <a:gd name="connsiteY10" fmla="*/ 264319 h 400050"/>
                <a:gd name="connsiteX11" fmla="*/ 25691 w 495300"/>
                <a:gd name="connsiteY11" fmla="*/ 273844 h 400050"/>
                <a:gd name="connsiteX12" fmla="*/ 44741 w 495300"/>
                <a:gd name="connsiteY12" fmla="*/ 170021 h 400050"/>
                <a:gd name="connsiteX13" fmla="*/ 10451 w 495300"/>
                <a:gd name="connsiteY13" fmla="*/ 10001 h 400050"/>
                <a:gd name="connsiteX14" fmla="*/ 141896 w 495300"/>
                <a:gd name="connsiteY14" fmla="*/ 92869 h 400050"/>
                <a:gd name="connsiteX15" fmla="*/ 196189 w 495300"/>
                <a:gd name="connsiteY15" fmla="*/ 71914 h 400050"/>
                <a:gd name="connsiteX16" fmla="*/ 241909 w 495300"/>
                <a:gd name="connsiteY16" fmla="*/ 64294 h 400050"/>
                <a:gd name="connsiteX17" fmla="*/ 360971 w 495300"/>
                <a:gd name="connsiteY17" fmla="*/ 89059 h 400050"/>
                <a:gd name="connsiteX18" fmla="*/ 472414 w 495300"/>
                <a:gd name="connsiteY18" fmla="*/ 7144 h 400050"/>
                <a:gd name="connsiteX19" fmla="*/ 466698 w 495300"/>
                <a:gd name="connsiteY19" fmla="*/ 158591 h 400050"/>
                <a:gd name="connsiteX20" fmla="*/ 488606 w 495300"/>
                <a:gd name="connsiteY20" fmla="*/ 234791 h 400050"/>
                <a:gd name="connsiteX21" fmla="*/ 485748 w 495300"/>
                <a:gd name="connsiteY21" fmla="*/ 294799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5300" h="400050">
                  <a:moveTo>
                    <a:pt x="485748" y="294799"/>
                  </a:moveTo>
                  <a:lnTo>
                    <a:pt x="476223" y="271939"/>
                  </a:lnTo>
                  <a:cubicBezTo>
                    <a:pt x="476223" y="271939"/>
                    <a:pt x="472414" y="282416"/>
                    <a:pt x="468604" y="297656"/>
                  </a:cubicBezTo>
                  <a:cubicBezTo>
                    <a:pt x="464794" y="312896"/>
                    <a:pt x="449554" y="323374"/>
                    <a:pt x="449554" y="323374"/>
                  </a:cubicBezTo>
                  <a:lnTo>
                    <a:pt x="446696" y="307181"/>
                  </a:lnTo>
                  <a:cubicBezTo>
                    <a:pt x="446696" y="307181"/>
                    <a:pt x="397166" y="320516"/>
                    <a:pt x="369544" y="348139"/>
                  </a:cubicBezTo>
                  <a:cubicBezTo>
                    <a:pt x="341921" y="375761"/>
                    <a:pt x="307631" y="400526"/>
                    <a:pt x="259054" y="397669"/>
                  </a:cubicBezTo>
                  <a:cubicBezTo>
                    <a:pt x="210476" y="393859"/>
                    <a:pt x="153326" y="356711"/>
                    <a:pt x="132371" y="329089"/>
                  </a:cubicBezTo>
                  <a:cubicBezTo>
                    <a:pt x="111416" y="302419"/>
                    <a:pt x="63791" y="289084"/>
                    <a:pt x="63791" y="289084"/>
                  </a:cubicBezTo>
                  <a:lnTo>
                    <a:pt x="49504" y="304324"/>
                  </a:lnTo>
                  <a:lnTo>
                    <a:pt x="41884" y="264319"/>
                  </a:lnTo>
                  <a:lnTo>
                    <a:pt x="25691" y="273844"/>
                  </a:lnTo>
                  <a:cubicBezTo>
                    <a:pt x="20929" y="231934"/>
                    <a:pt x="44741" y="170021"/>
                    <a:pt x="44741" y="170021"/>
                  </a:cubicBezTo>
                  <a:cubicBezTo>
                    <a:pt x="-8599" y="90964"/>
                    <a:pt x="10451" y="10001"/>
                    <a:pt x="10451" y="10001"/>
                  </a:cubicBezTo>
                  <a:cubicBezTo>
                    <a:pt x="101891" y="34766"/>
                    <a:pt x="141896" y="92869"/>
                    <a:pt x="141896" y="92869"/>
                  </a:cubicBezTo>
                  <a:cubicBezTo>
                    <a:pt x="160946" y="83344"/>
                    <a:pt x="180948" y="76676"/>
                    <a:pt x="196189" y="71914"/>
                  </a:cubicBezTo>
                  <a:cubicBezTo>
                    <a:pt x="211429" y="67151"/>
                    <a:pt x="226669" y="65246"/>
                    <a:pt x="241909" y="64294"/>
                  </a:cubicBezTo>
                  <a:cubicBezTo>
                    <a:pt x="321919" y="61436"/>
                    <a:pt x="360971" y="89059"/>
                    <a:pt x="360971" y="89059"/>
                  </a:cubicBezTo>
                  <a:cubicBezTo>
                    <a:pt x="403834" y="20479"/>
                    <a:pt x="472414" y="7144"/>
                    <a:pt x="472414" y="7144"/>
                  </a:cubicBezTo>
                  <a:cubicBezTo>
                    <a:pt x="496226" y="98584"/>
                    <a:pt x="466698" y="158591"/>
                    <a:pt x="466698" y="158591"/>
                  </a:cubicBezTo>
                  <a:cubicBezTo>
                    <a:pt x="466698" y="158591"/>
                    <a:pt x="483844" y="206216"/>
                    <a:pt x="488606" y="234791"/>
                  </a:cubicBezTo>
                  <a:cubicBezTo>
                    <a:pt x="492416" y="262414"/>
                    <a:pt x="485748" y="294799"/>
                    <a:pt x="485748" y="294799"/>
                  </a:cubicBezTo>
                  <a:close/>
                </a:path>
              </a:pathLst>
            </a:custGeom>
            <a:solidFill>
              <a:srgbClr val="FF6D3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7241374" y="4976867"/>
              <a:ext cx="743622" cy="349047"/>
            </a:xfrm>
            <a:custGeom>
              <a:avLst/>
              <a:gdLst>
                <a:gd name="connsiteX0" fmla="*/ 451009 w 466725"/>
                <a:gd name="connsiteY0" fmla="*/ 71009 h 219075"/>
                <a:gd name="connsiteX1" fmla="*/ 431959 w 466725"/>
                <a:gd name="connsiteY1" fmla="*/ 96726 h 219075"/>
                <a:gd name="connsiteX2" fmla="*/ 429101 w 466725"/>
                <a:gd name="connsiteY2" fmla="*/ 80534 h 219075"/>
                <a:gd name="connsiteX3" fmla="*/ 363379 w 466725"/>
                <a:gd name="connsiteY3" fmla="*/ 122444 h 219075"/>
                <a:gd name="connsiteX4" fmla="*/ 231934 w 466725"/>
                <a:gd name="connsiteY4" fmla="*/ 213884 h 219075"/>
                <a:gd name="connsiteX5" fmla="*/ 101441 w 466725"/>
                <a:gd name="connsiteY5" fmla="*/ 108156 h 219075"/>
                <a:gd name="connsiteX6" fmla="*/ 45244 w 466725"/>
                <a:gd name="connsiteY6" fmla="*/ 62436 h 219075"/>
                <a:gd name="connsiteX7" fmla="*/ 30956 w 466725"/>
                <a:gd name="connsiteY7" fmla="*/ 77676 h 219075"/>
                <a:gd name="connsiteX8" fmla="*/ 23336 w 466725"/>
                <a:gd name="connsiteY8" fmla="*/ 37672 h 219075"/>
                <a:gd name="connsiteX9" fmla="*/ 7144 w 466725"/>
                <a:gd name="connsiteY9" fmla="*/ 47197 h 219075"/>
                <a:gd name="connsiteX10" fmla="*/ 7144 w 466725"/>
                <a:gd name="connsiteY10" fmla="*/ 45291 h 219075"/>
                <a:gd name="connsiteX11" fmla="*/ 69056 w 466725"/>
                <a:gd name="connsiteY11" fmla="*/ 7191 h 219075"/>
                <a:gd name="connsiteX12" fmla="*/ 237649 w 466725"/>
                <a:gd name="connsiteY12" fmla="*/ 161497 h 219075"/>
                <a:gd name="connsiteX13" fmla="*/ 376714 w 466725"/>
                <a:gd name="connsiteY13" fmla="*/ 10049 h 219075"/>
                <a:gd name="connsiteX14" fmla="*/ 468154 w 466725"/>
                <a:gd name="connsiteY14" fmla="*/ 67199 h 219075"/>
                <a:gd name="connsiteX15" fmla="*/ 468154 w 466725"/>
                <a:gd name="connsiteY15" fmla="*/ 68151 h 219075"/>
                <a:gd name="connsiteX16" fmla="*/ 458629 w 466725"/>
                <a:gd name="connsiteY16" fmla="*/ 45291 h 219075"/>
                <a:gd name="connsiteX17" fmla="*/ 451009 w 466725"/>
                <a:gd name="connsiteY17" fmla="*/ 71009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6725" h="219075">
                  <a:moveTo>
                    <a:pt x="451009" y="71009"/>
                  </a:moveTo>
                  <a:cubicBezTo>
                    <a:pt x="447199" y="86249"/>
                    <a:pt x="431959" y="96726"/>
                    <a:pt x="431959" y="96726"/>
                  </a:cubicBezTo>
                  <a:lnTo>
                    <a:pt x="429101" y="80534"/>
                  </a:lnTo>
                  <a:cubicBezTo>
                    <a:pt x="429101" y="80534"/>
                    <a:pt x="394811" y="98631"/>
                    <a:pt x="363379" y="122444"/>
                  </a:cubicBezTo>
                  <a:cubicBezTo>
                    <a:pt x="319564" y="155781"/>
                    <a:pt x="280511" y="217694"/>
                    <a:pt x="231934" y="213884"/>
                  </a:cubicBezTo>
                  <a:cubicBezTo>
                    <a:pt x="183356" y="210074"/>
                    <a:pt x="122396" y="134826"/>
                    <a:pt x="101441" y="108156"/>
                  </a:cubicBezTo>
                  <a:cubicBezTo>
                    <a:pt x="80486" y="81486"/>
                    <a:pt x="45244" y="62436"/>
                    <a:pt x="45244" y="62436"/>
                  </a:cubicBezTo>
                  <a:lnTo>
                    <a:pt x="30956" y="77676"/>
                  </a:lnTo>
                  <a:lnTo>
                    <a:pt x="23336" y="37672"/>
                  </a:lnTo>
                  <a:lnTo>
                    <a:pt x="7144" y="47197"/>
                  </a:lnTo>
                  <a:cubicBezTo>
                    <a:pt x="7144" y="46244"/>
                    <a:pt x="7144" y="46244"/>
                    <a:pt x="7144" y="45291"/>
                  </a:cubicBezTo>
                  <a:cubicBezTo>
                    <a:pt x="13811" y="33861"/>
                    <a:pt x="33814" y="8144"/>
                    <a:pt x="69056" y="7191"/>
                  </a:cubicBezTo>
                  <a:cubicBezTo>
                    <a:pt x="125254" y="5286"/>
                    <a:pt x="203359" y="60531"/>
                    <a:pt x="237649" y="161497"/>
                  </a:cubicBezTo>
                  <a:cubicBezTo>
                    <a:pt x="237649" y="161497"/>
                    <a:pt x="290989" y="19574"/>
                    <a:pt x="376714" y="10049"/>
                  </a:cubicBezTo>
                  <a:cubicBezTo>
                    <a:pt x="437674" y="3381"/>
                    <a:pt x="468154" y="35766"/>
                    <a:pt x="468154" y="67199"/>
                  </a:cubicBezTo>
                  <a:cubicBezTo>
                    <a:pt x="468154" y="68151"/>
                    <a:pt x="468154" y="68151"/>
                    <a:pt x="468154" y="68151"/>
                  </a:cubicBezTo>
                  <a:lnTo>
                    <a:pt x="458629" y="45291"/>
                  </a:lnTo>
                  <a:cubicBezTo>
                    <a:pt x="458629" y="45291"/>
                    <a:pt x="454819" y="55769"/>
                    <a:pt x="451009" y="710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7566139" y="5184743"/>
              <a:ext cx="91056" cy="91056"/>
            </a:xfrm>
            <a:custGeom>
              <a:avLst/>
              <a:gdLst>
                <a:gd name="connsiteX0" fmla="*/ 26194 w 57150"/>
                <a:gd name="connsiteY0" fmla="*/ 48170 h 57150"/>
                <a:gd name="connsiteX1" fmla="*/ 7144 w 57150"/>
                <a:gd name="connsiteY1" fmla="*/ 21500 h 57150"/>
                <a:gd name="connsiteX2" fmla="*/ 31909 w 57150"/>
                <a:gd name="connsiteY2" fmla="*/ 7213 h 57150"/>
                <a:gd name="connsiteX3" fmla="*/ 56674 w 57150"/>
                <a:gd name="connsiteY3" fmla="*/ 21500 h 57150"/>
                <a:gd name="connsiteX4" fmla="*/ 37624 w 57150"/>
                <a:gd name="connsiteY4" fmla="*/ 48170 h 57150"/>
                <a:gd name="connsiteX5" fmla="*/ 26194 w 57150"/>
                <a:gd name="connsiteY5" fmla="*/ 4817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26194" y="48170"/>
                  </a:moveTo>
                  <a:cubicBezTo>
                    <a:pt x="18574" y="42455"/>
                    <a:pt x="7144" y="32930"/>
                    <a:pt x="7144" y="21500"/>
                  </a:cubicBezTo>
                  <a:cubicBezTo>
                    <a:pt x="7144" y="5308"/>
                    <a:pt x="31909" y="7213"/>
                    <a:pt x="31909" y="7213"/>
                  </a:cubicBezTo>
                  <a:cubicBezTo>
                    <a:pt x="31909" y="7213"/>
                    <a:pt x="56674" y="6260"/>
                    <a:pt x="56674" y="21500"/>
                  </a:cubicBezTo>
                  <a:cubicBezTo>
                    <a:pt x="56674" y="31978"/>
                    <a:pt x="45244" y="42455"/>
                    <a:pt x="37624" y="48170"/>
                  </a:cubicBezTo>
                  <a:cubicBezTo>
                    <a:pt x="35719" y="51028"/>
                    <a:pt x="30004" y="51028"/>
                    <a:pt x="26194" y="48170"/>
                  </a:cubicBezTo>
                  <a:close/>
                </a:path>
              </a:pathLst>
            </a:custGeom>
            <a:solidFill>
              <a:srgbClr val="68261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7247444" y="4670387"/>
              <a:ext cx="166935" cy="197287"/>
            </a:xfrm>
            <a:custGeom>
              <a:avLst/>
              <a:gdLst>
                <a:gd name="connsiteX0" fmla="*/ 71914 w 104775"/>
                <a:gd name="connsiteY0" fmla="*/ 39529 h 123825"/>
                <a:gd name="connsiteX1" fmla="*/ 99536 w 104775"/>
                <a:gd name="connsiteY1" fmla="*/ 69056 h 123825"/>
                <a:gd name="connsiteX2" fmla="*/ 42386 w 104775"/>
                <a:gd name="connsiteY2" fmla="*/ 118586 h 123825"/>
                <a:gd name="connsiteX3" fmla="*/ 7144 w 104775"/>
                <a:gd name="connsiteY3" fmla="*/ 64294 h 123825"/>
                <a:gd name="connsiteX4" fmla="*/ 17621 w 104775"/>
                <a:gd name="connsiteY4" fmla="*/ 68104 h 123825"/>
                <a:gd name="connsiteX5" fmla="*/ 13811 w 104775"/>
                <a:gd name="connsiteY5" fmla="*/ 47149 h 123825"/>
                <a:gd name="connsiteX6" fmla="*/ 16669 w 104775"/>
                <a:gd name="connsiteY6" fmla="*/ 7144 h 123825"/>
                <a:gd name="connsiteX7" fmla="*/ 68104 w 104775"/>
                <a:gd name="connsiteY7" fmla="*/ 46196 h 123825"/>
                <a:gd name="connsiteX8" fmla="*/ 71914 w 104775"/>
                <a:gd name="connsiteY8" fmla="*/ 3952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" h="123825">
                  <a:moveTo>
                    <a:pt x="71914" y="39529"/>
                  </a:moveTo>
                  <a:cubicBezTo>
                    <a:pt x="81439" y="49054"/>
                    <a:pt x="99536" y="69056"/>
                    <a:pt x="99536" y="69056"/>
                  </a:cubicBezTo>
                  <a:cubicBezTo>
                    <a:pt x="60484" y="86201"/>
                    <a:pt x="42386" y="118586"/>
                    <a:pt x="42386" y="118586"/>
                  </a:cubicBezTo>
                  <a:cubicBezTo>
                    <a:pt x="12859" y="106204"/>
                    <a:pt x="7144" y="64294"/>
                    <a:pt x="7144" y="64294"/>
                  </a:cubicBezTo>
                  <a:lnTo>
                    <a:pt x="17621" y="68104"/>
                  </a:lnTo>
                  <a:cubicBezTo>
                    <a:pt x="17621" y="68104"/>
                    <a:pt x="13811" y="58579"/>
                    <a:pt x="13811" y="47149"/>
                  </a:cubicBezTo>
                  <a:cubicBezTo>
                    <a:pt x="13811" y="35719"/>
                    <a:pt x="16669" y="7144"/>
                    <a:pt x="16669" y="7144"/>
                  </a:cubicBezTo>
                  <a:cubicBezTo>
                    <a:pt x="40481" y="21431"/>
                    <a:pt x="64294" y="44291"/>
                    <a:pt x="68104" y="46196"/>
                  </a:cubicBezTo>
                  <a:cubicBezTo>
                    <a:pt x="71914" y="49054"/>
                    <a:pt x="63341" y="29051"/>
                    <a:pt x="71914" y="395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7808955" y="4653695"/>
              <a:ext cx="151760" cy="197287"/>
            </a:xfrm>
            <a:custGeom>
              <a:avLst/>
              <a:gdLst>
                <a:gd name="connsiteX0" fmla="*/ 64294 w 95250"/>
                <a:gd name="connsiteY0" fmla="*/ 19526 h 123825"/>
                <a:gd name="connsiteX1" fmla="*/ 84296 w 95250"/>
                <a:gd name="connsiteY1" fmla="*/ 7144 h 123825"/>
                <a:gd name="connsiteX2" fmla="*/ 87154 w 95250"/>
                <a:gd name="connsiteY2" fmla="*/ 38576 h 123825"/>
                <a:gd name="connsiteX3" fmla="*/ 87154 w 95250"/>
                <a:gd name="connsiteY3" fmla="*/ 62389 h 123825"/>
                <a:gd name="connsiteX4" fmla="*/ 95726 w 95250"/>
                <a:gd name="connsiteY4" fmla="*/ 57626 h 123825"/>
                <a:gd name="connsiteX5" fmla="*/ 89059 w 95250"/>
                <a:gd name="connsiteY5" fmla="*/ 92869 h 123825"/>
                <a:gd name="connsiteX6" fmla="*/ 75724 w 95250"/>
                <a:gd name="connsiteY6" fmla="*/ 124301 h 123825"/>
                <a:gd name="connsiteX7" fmla="*/ 7144 w 95250"/>
                <a:gd name="connsiteY7" fmla="*/ 74771 h 123825"/>
                <a:gd name="connsiteX8" fmla="*/ 28099 w 95250"/>
                <a:gd name="connsiteY8" fmla="*/ 42386 h 123825"/>
                <a:gd name="connsiteX9" fmla="*/ 40481 w 95250"/>
                <a:gd name="connsiteY9" fmla="*/ 31909 h 123825"/>
                <a:gd name="connsiteX10" fmla="*/ 38576 w 95250"/>
                <a:gd name="connsiteY10" fmla="*/ 48101 h 123825"/>
                <a:gd name="connsiteX11" fmla="*/ 64294 w 95250"/>
                <a:gd name="connsiteY11" fmla="*/ 1952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0" h="123825">
                  <a:moveTo>
                    <a:pt x="64294" y="19526"/>
                  </a:moveTo>
                  <a:cubicBezTo>
                    <a:pt x="75724" y="10954"/>
                    <a:pt x="84296" y="7144"/>
                    <a:pt x="84296" y="7144"/>
                  </a:cubicBezTo>
                  <a:cubicBezTo>
                    <a:pt x="84296" y="7144"/>
                    <a:pt x="87154" y="27146"/>
                    <a:pt x="87154" y="38576"/>
                  </a:cubicBezTo>
                  <a:cubicBezTo>
                    <a:pt x="87154" y="50006"/>
                    <a:pt x="87154" y="62389"/>
                    <a:pt x="87154" y="62389"/>
                  </a:cubicBezTo>
                  <a:lnTo>
                    <a:pt x="95726" y="57626"/>
                  </a:lnTo>
                  <a:cubicBezTo>
                    <a:pt x="95726" y="57626"/>
                    <a:pt x="91916" y="79534"/>
                    <a:pt x="89059" y="92869"/>
                  </a:cubicBezTo>
                  <a:cubicBezTo>
                    <a:pt x="86201" y="106204"/>
                    <a:pt x="75724" y="124301"/>
                    <a:pt x="75724" y="124301"/>
                  </a:cubicBezTo>
                  <a:cubicBezTo>
                    <a:pt x="75724" y="124301"/>
                    <a:pt x="55721" y="94774"/>
                    <a:pt x="7144" y="74771"/>
                  </a:cubicBezTo>
                  <a:cubicBezTo>
                    <a:pt x="7144" y="74771"/>
                    <a:pt x="18574" y="51911"/>
                    <a:pt x="28099" y="42386"/>
                  </a:cubicBezTo>
                  <a:cubicBezTo>
                    <a:pt x="37624" y="32861"/>
                    <a:pt x="40481" y="31909"/>
                    <a:pt x="40481" y="31909"/>
                  </a:cubicBezTo>
                  <a:lnTo>
                    <a:pt x="38576" y="48101"/>
                  </a:lnTo>
                  <a:cubicBezTo>
                    <a:pt x="37624" y="47149"/>
                    <a:pt x="52864" y="28099"/>
                    <a:pt x="64294" y="19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7415898" y="5022469"/>
              <a:ext cx="121408" cy="121408"/>
            </a:xfrm>
            <a:custGeom>
              <a:avLst/>
              <a:gdLst>
                <a:gd name="connsiteX0" fmla="*/ 7144 w 76200"/>
                <a:gd name="connsiteY0" fmla="*/ 40481 h 76200"/>
                <a:gd name="connsiteX1" fmla="*/ 40481 w 76200"/>
                <a:gd name="connsiteY1" fmla="*/ 73819 h 76200"/>
                <a:gd name="connsiteX2" fmla="*/ 73819 w 76200"/>
                <a:gd name="connsiteY2" fmla="*/ 40481 h 76200"/>
                <a:gd name="connsiteX3" fmla="*/ 40481 w 76200"/>
                <a:gd name="connsiteY3" fmla="*/ 7144 h 76200"/>
                <a:gd name="connsiteX4" fmla="*/ 7144 w 76200"/>
                <a:gd name="connsiteY4" fmla="*/ 404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481"/>
                  </a:moveTo>
                  <a:cubicBezTo>
                    <a:pt x="7144" y="58579"/>
                    <a:pt x="21431" y="73819"/>
                    <a:pt x="40481" y="73819"/>
                  </a:cubicBezTo>
                  <a:cubicBezTo>
                    <a:pt x="59531" y="73819"/>
                    <a:pt x="73819" y="59531"/>
                    <a:pt x="73819" y="40481"/>
                  </a:cubicBezTo>
                  <a:cubicBezTo>
                    <a:pt x="73819" y="22384"/>
                    <a:pt x="59531" y="7144"/>
                    <a:pt x="40481" y="7144"/>
                  </a:cubicBezTo>
                  <a:cubicBezTo>
                    <a:pt x="21431" y="7144"/>
                    <a:pt x="7144" y="22384"/>
                    <a:pt x="7144" y="40481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7431074" y="5039164"/>
              <a:ext cx="45528" cy="45528"/>
            </a:xfrm>
            <a:custGeom>
              <a:avLst/>
              <a:gdLst>
                <a:gd name="connsiteX0" fmla="*/ 7144 w 28575"/>
                <a:gd name="connsiteY0" fmla="*/ 17621 h 28575"/>
                <a:gd name="connsiteX1" fmla="*/ 17621 w 28575"/>
                <a:gd name="connsiteY1" fmla="*/ 28099 h 28575"/>
                <a:gd name="connsiteX2" fmla="*/ 28099 w 28575"/>
                <a:gd name="connsiteY2" fmla="*/ 17621 h 28575"/>
                <a:gd name="connsiteX3" fmla="*/ 17621 w 28575"/>
                <a:gd name="connsiteY3" fmla="*/ 7144 h 28575"/>
                <a:gd name="connsiteX4" fmla="*/ 7144 w 28575"/>
                <a:gd name="connsiteY4" fmla="*/ 17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7144" y="17621"/>
                  </a:moveTo>
                  <a:cubicBezTo>
                    <a:pt x="7144" y="23336"/>
                    <a:pt x="11906" y="28099"/>
                    <a:pt x="17621" y="28099"/>
                  </a:cubicBezTo>
                  <a:cubicBezTo>
                    <a:pt x="23336" y="28099"/>
                    <a:pt x="28099" y="23336"/>
                    <a:pt x="28099" y="17621"/>
                  </a:cubicBezTo>
                  <a:cubicBezTo>
                    <a:pt x="28099" y="11906"/>
                    <a:pt x="23336" y="7144"/>
                    <a:pt x="17621" y="7144"/>
                  </a:cubicBezTo>
                  <a:cubicBezTo>
                    <a:pt x="11906" y="7144"/>
                    <a:pt x="7144" y="10954"/>
                    <a:pt x="7144" y="176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7686030" y="5022469"/>
              <a:ext cx="121408" cy="121408"/>
            </a:xfrm>
            <a:custGeom>
              <a:avLst/>
              <a:gdLst>
                <a:gd name="connsiteX0" fmla="*/ 7144 w 76200"/>
                <a:gd name="connsiteY0" fmla="*/ 40481 h 76200"/>
                <a:gd name="connsiteX1" fmla="*/ 40481 w 76200"/>
                <a:gd name="connsiteY1" fmla="*/ 73819 h 76200"/>
                <a:gd name="connsiteX2" fmla="*/ 73819 w 76200"/>
                <a:gd name="connsiteY2" fmla="*/ 40481 h 76200"/>
                <a:gd name="connsiteX3" fmla="*/ 40481 w 76200"/>
                <a:gd name="connsiteY3" fmla="*/ 7144 h 76200"/>
                <a:gd name="connsiteX4" fmla="*/ 7144 w 76200"/>
                <a:gd name="connsiteY4" fmla="*/ 404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481"/>
                  </a:moveTo>
                  <a:cubicBezTo>
                    <a:pt x="7144" y="58579"/>
                    <a:pt x="21431" y="73819"/>
                    <a:pt x="40481" y="73819"/>
                  </a:cubicBezTo>
                  <a:cubicBezTo>
                    <a:pt x="59531" y="73819"/>
                    <a:pt x="73819" y="59531"/>
                    <a:pt x="73819" y="40481"/>
                  </a:cubicBezTo>
                  <a:cubicBezTo>
                    <a:pt x="73819" y="22384"/>
                    <a:pt x="59531" y="7144"/>
                    <a:pt x="40481" y="7144"/>
                  </a:cubicBezTo>
                  <a:cubicBezTo>
                    <a:pt x="21431" y="7144"/>
                    <a:pt x="7144" y="22384"/>
                    <a:pt x="7144" y="40481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7701206" y="5038969"/>
              <a:ext cx="45528" cy="45528"/>
            </a:xfrm>
            <a:custGeom>
              <a:avLst/>
              <a:gdLst>
                <a:gd name="connsiteX0" fmla="*/ 7144 w 28575"/>
                <a:gd name="connsiteY0" fmla="*/ 17743 h 28575"/>
                <a:gd name="connsiteX1" fmla="*/ 17621 w 28575"/>
                <a:gd name="connsiteY1" fmla="*/ 28220 h 28575"/>
                <a:gd name="connsiteX2" fmla="*/ 28099 w 28575"/>
                <a:gd name="connsiteY2" fmla="*/ 17743 h 28575"/>
                <a:gd name="connsiteX3" fmla="*/ 17621 w 28575"/>
                <a:gd name="connsiteY3" fmla="*/ 7265 h 28575"/>
                <a:gd name="connsiteX4" fmla="*/ 7144 w 28575"/>
                <a:gd name="connsiteY4" fmla="*/ 1774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7144" y="17743"/>
                  </a:moveTo>
                  <a:cubicBezTo>
                    <a:pt x="7144" y="23457"/>
                    <a:pt x="11906" y="28220"/>
                    <a:pt x="17621" y="28220"/>
                  </a:cubicBezTo>
                  <a:cubicBezTo>
                    <a:pt x="23336" y="28220"/>
                    <a:pt x="28099" y="23457"/>
                    <a:pt x="28099" y="17743"/>
                  </a:cubicBezTo>
                  <a:cubicBezTo>
                    <a:pt x="28099" y="12028"/>
                    <a:pt x="23336" y="7265"/>
                    <a:pt x="17621" y="7265"/>
                  </a:cubicBezTo>
                  <a:cubicBezTo>
                    <a:pt x="11906" y="6313"/>
                    <a:pt x="7144" y="11075"/>
                    <a:pt x="7144" y="1774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7804403" y="5716011"/>
              <a:ext cx="333871" cy="394575"/>
            </a:xfrm>
            <a:custGeom>
              <a:avLst/>
              <a:gdLst>
                <a:gd name="connsiteX0" fmla="*/ 134779 w 209550"/>
                <a:gd name="connsiteY0" fmla="*/ 123349 h 247650"/>
                <a:gd name="connsiteX1" fmla="*/ 150019 w 209550"/>
                <a:gd name="connsiteY1" fmla="*/ 199549 h 247650"/>
                <a:gd name="connsiteX2" fmla="*/ 203359 w 209550"/>
                <a:gd name="connsiteY2" fmla="*/ 247174 h 247650"/>
                <a:gd name="connsiteX3" fmla="*/ 103346 w 209550"/>
                <a:gd name="connsiteY3" fmla="*/ 247174 h 247650"/>
                <a:gd name="connsiteX4" fmla="*/ 7144 w 209550"/>
                <a:gd name="connsiteY4" fmla="*/ 217646 h 247650"/>
                <a:gd name="connsiteX5" fmla="*/ 24289 w 209550"/>
                <a:gd name="connsiteY5" fmla="*/ 68104 h 247650"/>
                <a:gd name="connsiteX6" fmla="*/ 33814 w 209550"/>
                <a:gd name="connsiteY6" fmla="*/ 7144 h 247650"/>
                <a:gd name="connsiteX7" fmla="*/ 62389 w 209550"/>
                <a:gd name="connsiteY7" fmla="*/ 93821 h 247650"/>
                <a:gd name="connsiteX8" fmla="*/ 134779 w 209550"/>
                <a:gd name="connsiteY8" fmla="*/ 123349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0" h="247650">
                  <a:moveTo>
                    <a:pt x="134779" y="123349"/>
                  </a:moveTo>
                  <a:cubicBezTo>
                    <a:pt x="134779" y="123349"/>
                    <a:pt x="134779" y="174784"/>
                    <a:pt x="150019" y="199549"/>
                  </a:cubicBezTo>
                  <a:cubicBezTo>
                    <a:pt x="165259" y="224314"/>
                    <a:pt x="203359" y="247174"/>
                    <a:pt x="203359" y="247174"/>
                  </a:cubicBezTo>
                  <a:cubicBezTo>
                    <a:pt x="203359" y="247174"/>
                    <a:pt x="151924" y="244316"/>
                    <a:pt x="103346" y="247174"/>
                  </a:cubicBezTo>
                  <a:cubicBezTo>
                    <a:pt x="69056" y="240506"/>
                    <a:pt x="37624" y="230981"/>
                    <a:pt x="7144" y="217646"/>
                  </a:cubicBezTo>
                  <a:cubicBezTo>
                    <a:pt x="7144" y="217646"/>
                    <a:pt x="24289" y="92869"/>
                    <a:pt x="24289" y="68104"/>
                  </a:cubicBezTo>
                  <a:cubicBezTo>
                    <a:pt x="24289" y="43339"/>
                    <a:pt x="33814" y="7144"/>
                    <a:pt x="33814" y="7144"/>
                  </a:cubicBezTo>
                  <a:cubicBezTo>
                    <a:pt x="33814" y="7144"/>
                    <a:pt x="22384" y="58579"/>
                    <a:pt x="62389" y="93821"/>
                  </a:cubicBezTo>
                  <a:cubicBezTo>
                    <a:pt x="102394" y="130969"/>
                    <a:pt x="134779" y="123349"/>
                    <a:pt x="134779" y="123349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7640502" y="5709941"/>
              <a:ext cx="75880" cy="288343"/>
            </a:xfrm>
            <a:custGeom>
              <a:avLst/>
              <a:gdLst>
                <a:gd name="connsiteX0" fmla="*/ 23336 w 47625"/>
                <a:gd name="connsiteY0" fmla="*/ 7144 h 180975"/>
                <a:gd name="connsiteX1" fmla="*/ 40481 w 47625"/>
                <a:gd name="connsiteY1" fmla="*/ 181451 h 180975"/>
                <a:gd name="connsiteX2" fmla="*/ 7144 w 47625"/>
                <a:gd name="connsiteY2" fmla="*/ 154781 h 180975"/>
                <a:gd name="connsiteX3" fmla="*/ 12859 w 47625"/>
                <a:gd name="connsiteY3" fmla="*/ 141446 h 180975"/>
                <a:gd name="connsiteX4" fmla="*/ 23336 w 47625"/>
                <a:gd name="connsiteY4" fmla="*/ 714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80975">
                  <a:moveTo>
                    <a:pt x="23336" y="7144"/>
                  </a:moveTo>
                  <a:lnTo>
                    <a:pt x="40481" y="181451"/>
                  </a:lnTo>
                  <a:cubicBezTo>
                    <a:pt x="29051" y="172879"/>
                    <a:pt x="17621" y="164306"/>
                    <a:pt x="7144" y="154781"/>
                  </a:cubicBezTo>
                  <a:cubicBezTo>
                    <a:pt x="9049" y="150971"/>
                    <a:pt x="10954" y="147161"/>
                    <a:pt x="12859" y="141446"/>
                  </a:cubicBezTo>
                  <a:cubicBezTo>
                    <a:pt x="22384" y="125254"/>
                    <a:pt x="23336" y="7144"/>
                    <a:pt x="23336" y="7144"/>
                  </a:cubicBezTo>
                  <a:close/>
                </a:path>
              </a:pathLst>
            </a:custGeom>
            <a:solidFill>
              <a:srgbClr val="FF6D32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188" y="644525"/>
            <a:ext cx="81438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如果你是刺猬太太或狐狸太太，走出门，看到了如此绚丽多彩的鲜花，你的心里会想些什么？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如果你是鼹鼠先生，看到眼前大片大片的鲜花，会怎样说？听到刺猬太太和狐狸太太对鲜花的赞美，会是怎样的心情？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611188" y="99377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自读课文，完成任务。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679575"/>
            <a:ext cx="82121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是谁给鼹鼠先生寄来了一个包裹？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3B771B"/>
                </a:solidFill>
                <a:latin typeface="宋体" panose="02010600030101010101" pitchFamily="2" charset="-122"/>
              </a:rPr>
              <a:t>这个包裹和开满鲜花的小路有什么关系？</a:t>
            </a:r>
            <a:endParaRPr lang="en-US" altLang="zh-CN" sz="3200" b="1" dirty="0">
              <a:solidFill>
                <a:srgbClr val="3B771B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为什么说长颈鹿大叔寄来的花籽是“美好的礼物”呢？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4820" name="文本框 19"/>
          <p:cNvSpPr txBox="1"/>
          <p:nvPr/>
        </p:nvSpPr>
        <p:spPr>
          <a:xfrm>
            <a:off x="298450" y="84138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理解美好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rcRect l="35942"/>
          <a:stretch>
            <a:fillRect/>
          </a:stretch>
        </p:blipFill>
        <p:spPr>
          <a:xfrm>
            <a:off x="117475" y="95250"/>
            <a:ext cx="230187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1989138" y="2352675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66888" y="2300288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开满鲜花的小路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7050" y="1563688"/>
            <a:ext cx="1535113" cy="2397125"/>
            <a:chOff x="1427612" y="1258433"/>
            <a:chExt cx="758165" cy="1089001"/>
          </a:xfrm>
        </p:grpSpPr>
        <p:grpSp>
          <p:nvGrpSpPr>
            <p:cNvPr id="3" name="组合 2"/>
            <p:cNvGrpSpPr/>
            <p:nvPr/>
          </p:nvGrpSpPr>
          <p:grpSpPr>
            <a:xfrm>
              <a:off x="1427612" y="1258433"/>
              <a:ext cx="758165" cy="1089001"/>
              <a:chOff x="6559238" y="3336442"/>
              <a:chExt cx="1247096" cy="197041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任意多边形: 形状 9"/>
              <p:cNvSpPr/>
              <p:nvPr/>
            </p:nvSpPr>
            <p:spPr>
              <a:xfrm>
                <a:off x="7449584" y="3360959"/>
                <a:ext cx="123825" cy="171450"/>
              </a:xfrm>
              <a:custGeom>
                <a:avLst/>
                <a:gdLst>
                  <a:gd name="connsiteX0" fmla="*/ 7539 w 123825"/>
                  <a:gd name="connsiteY0" fmla="*/ 48991 h 171450"/>
                  <a:gd name="connsiteX1" fmla="*/ 38019 w 123825"/>
                  <a:gd name="connsiteY1" fmla="*/ 110904 h 171450"/>
                  <a:gd name="connsiteX2" fmla="*/ 26589 w 123825"/>
                  <a:gd name="connsiteY2" fmla="*/ 159481 h 171450"/>
                  <a:gd name="connsiteX3" fmla="*/ 45639 w 123825"/>
                  <a:gd name="connsiteY3" fmla="*/ 167101 h 171450"/>
                  <a:gd name="connsiteX4" fmla="*/ 63736 w 123825"/>
                  <a:gd name="connsiteY4" fmla="*/ 116619 h 171450"/>
                  <a:gd name="connsiteX5" fmla="*/ 118029 w 123825"/>
                  <a:gd name="connsiteY5" fmla="*/ 86139 h 171450"/>
                  <a:gd name="connsiteX6" fmla="*/ 73261 w 123825"/>
                  <a:gd name="connsiteY6" fmla="*/ 8986 h 171450"/>
                  <a:gd name="connsiteX7" fmla="*/ 7539 w 123825"/>
                  <a:gd name="connsiteY7" fmla="*/ 48991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171450">
                    <a:moveTo>
                      <a:pt x="7539" y="48991"/>
                    </a:moveTo>
                    <a:cubicBezTo>
                      <a:pt x="3729" y="69946"/>
                      <a:pt x="28494" y="107094"/>
                      <a:pt x="38019" y="110904"/>
                    </a:cubicBezTo>
                    <a:lnTo>
                      <a:pt x="26589" y="159481"/>
                    </a:lnTo>
                    <a:cubicBezTo>
                      <a:pt x="33256" y="161386"/>
                      <a:pt x="38972" y="164244"/>
                      <a:pt x="45639" y="167101"/>
                    </a:cubicBezTo>
                    <a:cubicBezTo>
                      <a:pt x="45639" y="167101"/>
                      <a:pt x="59926" y="138526"/>
                      <a:pt x="63736" y="116619"/>
                    </a:cubicBezTo>
                    <a:cubicBezTo>
                      <a:pt x="63736" y="116619"/>
                      <a:pt x="102789" y="125191"/>
                      <a:pt x="118029" y="86139"/>
                    </a:cubicBezTo>
                    <a:cubicBezTo>
                      <a:pt x="133269" y="47086"/>
                      <a:pt x="104694" y="17559"/>
                      <a:pt x="73261" y="8986"/>
                    </a:cubicBezTo>
                    <a:cubicBezTo>
                      <a:pt x="42781" y="-539"/>
                      <a:pt x="10397" y="28989"/>
                      <a:pt x="7539" y="48991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6982145" y="3498453"/>
                <a:ext cx="152400" cy="142875"/>
              </a:xfrm>
              <a:custGeom>
                <a:avLst/>
                <a:gdLst>
                  <a:gd name="connsiteX0" fmla="*/ 26350 w 152400"/>
                  <a:gd name="connsiteY0" fmla="*/ 21987 h 142875"/>
                  <a:gd name="connsiteX1" fmla="*/ 30160 w 152400"/>
                  <a:gd name="connsiteY1" fmla="*/ 110569 h 142875"/>
                  <a:gd name="connsiteX2" fmla="*/ 93025 w 152400"/>
                  <a:gd name="connsiteY2" fmla="*/ 107712 h 142875"/>
                  <a:gd name="connsiteX3" fmla="*/ 134935 w 152400"/>
                  <a:gd name="connsiteY3" fmla="*/ 141049 h 142875"/>
                  <a:gd name="connsiteX4" fmla="*/ 135888 w 152400"/>
                  <a:gd name="connsiteY4" fmla="*/ 142002 h 142875"/>
                  <a:gd name="connsiteX5" fmla="*/ 147318 w 152400"/>
                  <a:gd name="connsiteY5" fmla="*/ 125809 h 142875"/>
                  <a:gd name="connsiteX6" fmla="*/ 146365 w 152400"/>
                  <a:gd name="connsiteY6" fmla="*/ 124857 h 142875"/>
                  <a:gd name="connsiteX7" fmla="*/ 111123 w 152400"/>
                  <a:gd name="connsiteY7" fmla="*/ 89614 h 142875"/>
                  <a:gd name="connsiteX8" fmla="*/ 104455 w 152400"/>
                  <a:gd name="connsiteY8" fmla="*/ 21034 h 142875"/>
                  <a:gd name="connsiteX9" fmla="*/ 26350 w 152400"/>
                  <a:gd name="connsiteY9" fmla="*/ 21987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0" h="142875">
                    <a:moveTo>
                      <a:pt x="26350" y="21987"/>
                    </a:moveTo>
                    <a:cubicBezTo>
                      <a:pt x="4443" y="45799"/>
                      <a:pt x="-4130" y="85804"/>
                      <a:pt x="30160" y="110569"/>
                    </a:cubicBezTo>
                    <a:cubicBezTo>
                      <a:pt x="64450" y="135334"/>
                      <a:pt x="93025" y="107712"/>
                      <a:pt x="93025" y="107712"/>
                    </a:cubicBezTo>
                    <a:cubicBezTo>
                      <a:pt x="107313" y="124857"/>
                      <a:pt x="134935" y="141049"/>
                      <a:pt x="134935" y="141049"/>
                    </a:cubicBezTo>
                    <a:lnTo>
                      <a:pt x="135888" y="142002"/>
                    </a:lnTo>
                    <a:cubicBezTo>
                      <a:pt x="139698" y="136287"/>
                      <a:pt x="143508" y="130572"/>
                      <a:pt x="147318" y="125809"/>
                    </a:cubicBezTo>
                    <a:lnTo>
                      <a:pt x="146365" y="124857"/>
                    </a:lnTo>
                    <a:lnTo>
                      <a:pt x="111123" y="89614"/>
                    </a:lnTo>
                    <a:cubicBezTo>
                      <a:pt x="117790" y="81042"/>
                      <a:pt x="117790" y="36274"/>
                      <a:pt x="104455" y="21034"/>
                    </a:cubicBezTo>
                    <a:cubicBezTo>
                      <a:pt x="90168" y="5794"/>
                      <a:pt x="47305" y="-873"/>
                      <a:pt x="26350" y="21987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559238" y="4758214"/>
                <a:ext cx="228600" cy="342900"/>
              </a:xfrm>
              <a:custGeom>
                <a:avLst/>
                <a:gdLst>
                  <a:gd name="connsiteX0" fmla="*/ 10155 w 228600"/>
                  <a:gd name="connsiteY0" fmla="*/ 241459 h 342900"/>
                  <a:gd name="connsiteX1" fmla="*/ 22537 w 228600"/>
                  <a:gd name="connsiteY1" fmla="*/ 343376 h 342900"/>
                  <a:gd name="connsiteX2" fmla="*/ 90165 w 228600"/>
                  <a:gd name="connsiteY2" fmla="*/ 258604 h 342900"/>
                  <a:gd name="connsiteX3" fmla="*/ 77782 w 228600"/>
                  <a:gd name="connsiteY3" fmla="*/ 210979 h 342900"/>
                  <a:gd name="connsiteX4" fmla="*/ 206370 w 228600"/>
                  <a:gd name="connsiteY4" fmla="*/ 40481 h 342900"/>
                  <a:gd name="connsiteX5" fmla="*/ 227325 w 228600"/>
                  <a:gd name="connsiteY5" fmla="*/ 7144 h 342900"/>
                  <a:gd name="connsiteX6" fmla="*/ 46350 w 228600"/>
                  <a:gd name="connsiteY6" fmla="*/ 204311 h 342900"/>
                  <a:gd name="connsiteX7" fmla="*/ 10155 w 228600"/>
                  <a:gd name="connsiteY7" fmla="*/ 241459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600" h="342900">
                    <a:moveTo>
                      <a:pt x="10155" y="241459"/>
                    </a:moveTo>
                    <a:cubicBezTo>
                      <a:pt x="-323" y="279559"/>
                      <a:pt x="19680" y="318611"/>
                      <a:pt x="22537" y="343376"/>
                    </a:cubicBezTo>
                    <a:cubicBezTo>
                      <a:pt x="58732" y="327184"/>
                      <a:pt x="87307" y="286226"/>
                      <a:pt x="90165" y="258604"/>
                    </a:cubicBezTo>
                    <a:cubicBezTo>
                      <a:pt x="93022" y="232886"/>
                      <a:pt x="77782" y="210979"/>
                      <a:pt x="77782" y="210979"/>
                    </a:cubicBezTo>
                    <a:cubicBezTo>
                      <a:pt x="88260" y="90011"/>
                      <a:pt x="206370" y="40481"/>
                      <a:pt x="206370" y="40481"/>
                    </a:cubicBezTo>
                    <a:cubicBezTo>
                      <a:pt x="212085" y="28099"/>
                      <a:pt x="218752" y="16669"/>
                      <a:pt x="227325" y="7144"/>
                    </a:cubicBezTo>
                    <a:cubicBezTo>
                      <a:pt x="63495" y="18574"/>
                      <a:pt x="46350" y="204311"/>
                      <a:pt x="46350" y="204311"/>
                    </a:cubicBezTo>
                    <a:cubicBezTo>
                      <a:pt x="46350" y="204311"/>
                      <a:pt x="17775" y="215741"/>
                      <a:pt x="10155" y="241459"/>
                    </a:cubicBezTo>
                    <a:close/>
                  </a:path>
                </a:pathLst>
              </a:custGeom>
              <a:solidFill>
                <a:srgbClr val="43291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7164105" y="5044916"/>
                <a:ext cx="104775" cy="219075"/>
              </a:xfrm>
              <a:custGeom>
                <a:avLst/>
                <a:gdLst>
                  <a:gd name="connsiteX0" fmla="*/ 9173 w 104775"/>
                  <a:gd name="connsiteY0" fmla="*/ 56674 h 219075"/>
                  <a:gd name="connsiteX1" fmla="*/ 18698 w 104775"/>
                  <a:gd name="connsiteY1" fmla="*/ 210979 h 219075"/>
                  <a:gd name="connsiteX2" fmla="*/ 99660 w 104775"/>
                  <a:gd name="connsiteY2" fmla="*/ 210979 h 219075"/>
                  <a:gd name="connsiteX3" fmla="*/ 100613 w 104775"/>
                  <a:gd name="connsiteY3" fmla="*/ 210979 h 219075"/>
                  <a:gd name="connsiteX4" fmla="*/ 106327 w 104775"/>
                  <a:gd name="connsiteY4" fmla="*/ 8096 h 219075"/>
                  <a:gd name="connsiteX5" fmla="*/ 105375 w 104775"/>
                  <a:gd name="connsiteY5" fmla="*/ 7144 h 219075"/>
                  <a:gd name="connsiteX6" fmla="*/ 9173 w 104775"/>
                  <a:gd name="connsiteY6" fmla="*/ 5667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219075">
                    <a:moveTo>
                      <a:pt x="9173" y="56674"/>
                    </a:moveTo>
                    <a:cubicBezTo>
                      <a:pt x="9173" y="56674"/>
                      <a:pt x="600" y="204311"/>
                      <a:pt x="18698" y="210979"/>
                    </a:cubicBezTo>
                    <a:cubicBezTo>
                      <a:pt x="37748" y="217646"/>
                      <a:pt x="99660" y="210979"/>
                      <a:pt x="99660" y="210979"/>
                    </a:cubicBezTo>
                    <a:lnTo>
                      <a:pt x="100613" y="210979"/>
                    </a:lnTo>
                    <a:cubicBezTo>
                      <a:pt x="95850" y="148114"/>
                      <a:pt x="106327" y="8096"/>
                      <a:pt x="106327" y="8096"/>
                    </a:cubicBezTo>
                    <a:lnTo>
                      <a:pt x="105375" y="7144"/>
                    </a:lnTo>
                    <a:cubicBezTo>
                      <a:pt x="86325" y="26194"/>
                      <a:pt x="55845" y="44291"/>
                      <a:pt x="9173" y="5667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6868954" y="5070634"/>
                <a:ext cx="95250" cy="180975"/>
              </a:xfrm>
              <a:custGeom>
                <a:avLst/>
                <a:gdLst>
                  <a:gd name="connsiteX0" fmla="*/ 8096 w 95250"/>
                  <a:gd name="connsiteY0" fmla="*/ 7144 h 180975"/>
                  <a:gd name="connsiteX1" fmla="*/ 7144 w 95250"/>
                  <a:gd name="connsiteY1" fmla="*/ 176689 h 180975"/>
                  <a:gd name="connsiteX2" fmla="*/ 76676 w 95250"/>
                  <a:gd name="connsiteY2" fmla="*/ 176689 h 180975"/>
                  <a:gd name="connsiteX3" fmla="*/ 88106 w 95250"/>
                  <a:gd name="connsiteY3" fmla="*/ 35719 h 180975"/>
                  <a:gd name="connsiteX4" fmla="*/ 88106 w 95250"/>
                  <a:gd name="connsiteY4" fmla="*/ 35719 h 180975"/>
                  <a:gd name="connsiteX5" fmla="*/ 8096 w 95250"/>
                  <a:gd name="connsiteY5" fmla="*/ 7144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180975">
                    <a:moveTo>
                      <a:pt x="8096" y="7144"/>
                    </a:moveTo>
                    <a:cubicBezTo>
                      <a:pt x="9049" y="19526"/>
                      <a:pt x="12859" y="118586"/>
                      <a:pt x="7144" y="176689"/>
                    </a:cubicBezTo>
                    <a:cubicBezTo>
                      <a:pt x="19526" y="180499"/>
                      <a:pt x="68104" y="189071"/>
                      <a:pt x="76676" y="176689"/>
                    </a:cubicBezTo>
                    <a:cubicBezTo>
                      <a:pt x="85249" y="164306"/>
                      <a:pt x="88106" y="35719"/>
                      <a:pt x="88106" y="35719"/>
                    </a:cubicBezTo>
                    <a:lnTo>
                      <a:pt x="88106" y="35719"/>
                    </a:lnTo>
                    <a:cubicBezTo>
                      <a:pt x="53816" y="29051"/>
                      <a:pt x="27146" y="18574"/>
                      <a:pt x="8096" y="7144"/>
                    </a:cubicBezTo>
                    <a:close/>
                  </a:path>
                </a:pathLst>
              </a:custGeom>
              <a:solidFill>
                <a:srgbClr val="D17F0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7582376" y="3338036"/>
                <a:ext cx="209550" cy="314325"/>
              </a:xfrm>
              <a:custGeom>
                <a:avLst/>
                <a:gdLst>
                  <a:gd name="connsiteX0" fmla="*/ 7144 w 209550"/>
                  <a:gd name="connsiteY0" fmla="*/ 245269 h 314325"/>
                  <a:gd name="connsiteX1" fmla="*/ 73819 w 209550"/>
                  <a:gd name="connsiteY1" fmla="*/ 309086 h 314325"/>
                  <a:gd name="connsiteX2" fmla="*/ 185261 w 209550"/>
                  <a:gd name="connsiteY2" fmla="*/ 7144 h 314325"/>
                  <a:gd name="connsiteX3" fmla="*/ 7144 w 209550"/>
                  <a:gd name="connsiteY3" fmla="*/ 245269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314325">
                    <a:moveTo>
                      <a:pt x="7144" y="245269"/>
                    </a:moveTo>
                    <a:cubicBezTo>
                      <a:pt x="30004" y="263366"/>
                      <a:pt x="51911" y="284321"/>
                      <a:pt x="73819" y="309086"/>
                    </a:cubicBezTo>
                    <a:cubicBezTo>
                      <a:pt x="201454" y="263366"/>
                      <a:pt x="230981" y="20479"/>
                      <a:pt x="185261" y="7144"/>
                    </a:cubicBezTo>
                    <a:cubicBezTo>
                      <a:pt x="185261" y="7144"/>
                      <a:pt x="71914" y="58579"/>
                      <a:pt x="7144" y="24526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6777178" y="3622970"/>
                <a:ext cx="295275" cy="209550"/>
              </a:xfrm>
              <a:custGeom>
                <a:avLst/>
                <a:gdLst>
                  <a:gd name="connsiteX0" fmla="*/ 11290 w 295275"/>
                  <a:gd name="connsiteY0" fmla="*/ 7960 h 209550"/>
                  <a:gd name="connsiteX1" fmla="*/ 266560 w 295275"/>
                  <a:gd name="connsiteY1" fmla="*/ 204175 h 209550"/>
                  <a:gd name="connsiteX2" fmla="*/ 269417 w 295275"/>
                  <a:gd name="connsiteY2" fmla="*/ 204175 h 209550"/>
                  <a:gd name="connsiteX3" fmla="*/ 291325 w 295275"/>
                  <a:gd name="connsiteY3" fmla="*/ 114640 h 209550"/>
                  <a:gd name="connsiteX4" fmla="*/ 290372 w 295275"/>
                  <a:gd name="connsiteY4" fmla="*/ 113687 h 209550"/>
                  <a:gd name="connsiteX5" fmla="*/ 11290 w 295275"/>
                  <a:gd name="connsiteY5" fmla="*/ 796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275" h="209550">
                    <a:moveTo>
                      <a:pt x="11290" y="7960"/>
                    </a:moveTo>
                    <a:cubicBezTo>
                      <a:pt x="-20143" y="44155"/>
                      <a:pt x="133210" y="233702"/>
                      <a:pt x="266560" y="204175"/>
                    </a:cubicBezTo>
                    <a:lnTo>
                      <a:pt x="269417" y="204175"/>
                    </a:lnTo>
                    <a:cubicBezTo>
                      <a:pt x="273227" y="172742"/>
                      <a:pt x="280847" y="142262"/>
                      <a:pt x="291325" y="114640"/>
                    </a:cubicBezTo>
                    <a:lnTo>
                      <a:pt x="290372" y="113687"/>
                    </a:lnTo>
                    <a:cubicBezTo>
                      <a:pt x="134162" y="-9185"/>
                      <a:pt x="11290" y="7960"/>
                      <a:pt x="11290" y="7960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6717968" y="4316254"/>
                <a:ext cx="742950" cy="990600"/>
              </a:xfrm>
              <a:custGeom>
                <a:avLst/>
                <a:gdLst>
                  <a:gd name="connsiteX0" fmla="*/ 158129 w 742950"/>
                  <a:gd name="connsiteY0" fmla="*/ 931069 h 990600"/>
                  <a:gd name="connsiteX1" fmla="*/ 159082 w 742950"/>
                  <a:gd name="connsiteY1" fmla="*/ 761524 h 990600"/>
                  <a:gd name="connsiteX2" fmla="*/ 240044 w 742950"/>
                  <a:gd name="connsiteY2" fmla="*/ 790099 h 990600"/>
                  <a:gd name="connsiteX3" fmla="*/ 338152 w 742950"/>
                  <a:gd name="connsiteY3" fmla="*/ 798671 h 990600"/>
                  <a:gd name="connsiteX4" fmla="*/ 455309 w 742950"/>
                  <a:gd name="connsiteY4" fmla="*/ 785336 h 990600"/>
                  <a:gd name="connsiteX5" fmla="*/ 552464 w 742950"/>
                  <a:gd name="connsiteY5" fmla="*/ 736759 h 990600"/>
                  <a:gd name="connsiteX6" fmla="*/ 553417 w 742950"/>
                  <a:gd name="connsiteY6" fmla="*/ 737711 h 990600"/>
                  <a:gd name="connsiteX7" fmla="*/ 547702 w 742950"/>
                  <a:gd name="connsiteY7" fmla="*/ 940594 h 990600"/>
                  <a:gd name="connsiteX8" fmla="*/ 553417 w 742950"/>
                  <a:gd name="connsiteY8" fmla="*/ 969169 h 990600"/>
                  <a:gd name="connsiteX9" fmla="*/ 683909 w 742950"/>
                  <a:gd name="connsiteY9" fmla="*/ 969169 h 990600"/>
                  <a:gd name="connsiteX10" fmla="*/ 732487 w 742950"/>
                  <a:gd name="connsiteY10" fmla="*/ 466249 h 990600"/>
                  <a:gd name="connsiteX11" fmla="*/ 738202 w 742950"/>
                  <a:gd name="connsiteY11" fmla="*/ 35719 h 990600"/>
                  <a:gd name="connsiteX12" fmla="*/ 534367 w 742950"/>
                  <a:gd name="connsiteY12" fmla="*/ 7144 h 990600"/>
                  <a:gd name="connsiteX13" fmla="*/ 481027 w 742950"/>
                  <a:gd name="connsiteY13" fmla="*/ 267176 h 990600"/>
                  <a:gd name="connsiteX14" fmla="*/ 66689 w 742950"/>
                  <a:gd name="connsiteY14" fmla="*/ 450056 h 990600"/>
                  <a:gd name="connsiteX15" fmla="*/ 45734 w 742950"/>
                  <a:gd name="connsiteY15" fmla="*/ 483394 h 990600"/>
                  <a:gd name="connsiteX16" fmla="*/ 34304 w 742950"/>
                  <a:gd name="connsiteY16" fmla="*/ 962501 h 990600"/>
                  <a:gd name="connsiteX17" fmla="*/ 144794 w 742950"/>
                  <a:gd name="connsiteY17" fmla="*/ 974884 h 990600"/>
                  <a:gd name="connsiteX18" fmla="*/ 158129 w 742950"/>
                  <a:gd name="connsiteY18" fmla="*/ 931069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42950" h="990600">
                    <a:moveTo>
                      <a:pt x="158129" y="931069"/>
                    </a:moveTo>
                    <a:cubicBezTo>
                      <a:pt x="163844" y="872966"/>
                      <a:pt x="159082" y="773906"/>
                      <a:pt x="159082" y="761524"/>
                    </a:cubicBezTo>
                    <a:cubicBezTo>
                      <a:pt x="179084" y="772954"/>
                      <a:pt x="204801" y="782479"/>
                      <a:pt x="240044" y="790099"/>
                    </a:cubicBezTo>
                    <a:cubicBezTo>
                      <a:pt x="267667" y="795814"/>
                      <a:pt x="300052" y="798671"/>
                      <a:pt x="338152" y="798671"/>
                    </a:cubicBezTo>
                    <a:cubicBezTo>
                      <a:pt x="385777" y="798671"/>
                      <a:pt x="423877" y="792956"/>
                      <a:pt x="455309" y="785336"/>
                    </a:cubicBezTo>
                    <a:cubicBezTo>
                      <a:pt x="501982" y="772954"/>
                      <a:pt x="532462" y="753904"/>
                      <a:pt x="552464" y="736759"/>
                    </a:cubicBezTo>
                    <a:lnTo>
                      <a:pt x="553417" y="737711"/>
                    </a:lnTo>
                    <a:cubicBezTo>
                      <a:pt x="553417" y="737711"/>
                      <a:pt x="542939" y="876776"/>
                      <a:pt x="547702" y="940594"/>
                    </a:cubicBezTo>
                    <a:cubicBezTo>
                      <a:pt x="548654" y="954881"/>
                      <a:pt x="550559" y="964406"/>
                      <a:pt x="553417" y="969169"/>
                    </a:cubicBezTo>
                    <a:cubicBezTo>
                      <a:pt x="568657" y="992029"/>
                      <a:pt x="658192" y="992029"/>
                      <a:pt x="683909" y="969169"/>
                    </a:cubicBezTo>
                    <a:cubicBezTo>
                      <a:pt x="709627" y="946309"/>
                      <a:pt x="714389" y="705326"/>
                      <a:pt x="732487" y="466249"/>
                    </a:cubicBezTo>
                    <a:cubicBezTo>
                      <a:pt x="750584" y="228124"/>
                      <a:pt x="738202" y="35719"/>
                      <a:pt x="738202" y="35719"/>
                    </a:cubicBezTo>
                    <a:cubicBezTo>
                      <a:pt x="656287" y="50006"/>
                      <a:pt x="589612" y="38576"/>
                      <a:pt x="534367" y="7144"/>
                    </a:cubicBezTo>
                    <a:cubicBezTo>
                      <a:pt x="534367" y="11906"/>
                      <a:pt x="517222" y="226219"/>
                      <a:pt x="481027" y="267176"/>
                    </a:cubicBezTo>
                    <a:cubicBezTo>
                      <a:pt x="444832" y="308134"/>
                      <a:pt x="201944" y="278606"/>
                      <a:pt x="66689" y="450056"/>
                    </a:cubicBezTo>
                    <a:cubicBezTo>
                      <a:pt x="59069" y="459581"/>
                      <a:pt x="52401" y="471011"/>
                      <a:pt x="45734" y="483394"/>
                    </a:cubicBezTo>
                    <a:cubicBezTo>
                      <a:pt x="-26656" y="631984"/>
                      <a:pt x="22874" y="940594"/>
                      <a:pt x="34304" y="962501"/>
                    </a:cubicBezTo>
                    <a:cubicBezTo>
                      <a:pt x="46687" y="985361"/>
                      <a:pt x="121934" y="983456"/>
                      <a:pt x="144794" y="974884"/>
                    </a:cubicBezTo>
                    <a:cubicBezTo>
                      <a:pt x="151462" y="971074"/>
                      <a:pt x="156224" y="954881"/>
                      <a:pt x="158129" y="93106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6781324" y="3605941"/>
                <a:ext cx="314325" cy="133350"/>
              </a:xfrm>
              <a:custGeom>
                <a:avLst/>
                <a:gdLst>
                  <a:gd name="connsiteX0" fmla="*/ 7144 w 314325"/>
                  <a:gd name="connsiteY0" fmla="*/ 24989 h 133350"/>
                  <a:gd name="connsiteX1" fmla="*/ 285274 w 314325"/>
                  <a:gd name="connsiteY1" fmla="*/ 131669 h 133350"/>
                  <a:gd name="connsiteX2" fmla="*/ 286226 w 314325"/>
                  <a:gd name="connsiteY2" fmla="*/ 132621 h 133350"/>
                  <a:gd name="connsiteX3" fmla="*/ 307181 w 314325"/>
                  <a:gd name="connsiteY3" fmla="*/ 83091 h 133350"/>
                  <a:gd name="connsiteX4" fmla="*/ 306229 w 314325"/>
                  <a:gd name="connsiteY4" fmla="*/ 82139 h 133350"/>
                  <a:gd name="connsiteX5" fmla="*/ 7144 w 314325"/>
                  <a:gd name="connsiteY5" fmla="*/ 2498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4325" h="133350">
                    <a:moveTo>
                      <a:pt x="7144" y="24989"/>
                    </a:moveTo>
                    <a:cubicBezTo>
                      <a:pt x="7144" y="24989"/>
                      <a:pt x="130016" y="7844"/>
                      <a:pt x="285274" y="131669"/>
                    </a:cubicBezTo>
                    <a:lnTo>
                      <a:pt x="286226" y="132621"/>
                    </a:lnTo>
                    <a:cubicBezTo>
                      <a:pt x="291941" y="115477"/>
                      <a:pt x="299561" y="99284"/>
                      <a:pt x="307181" y="83091"/>
                    </a:cubicBezTo>
                    <a:lnTo>
                      <a:pt x="306229" y="82139"/>
                    </a:lnTo>
                    <a:cubicBezTo>
                      <a:pt x="306229" y="82139"/>
                      <a:pt x="61436" y="-36923"/>
                      <a:pt x="7144" y="24989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7034809" y="3491124"/>
                <a:ext cx="771525" cy="828675"/>
              </a:xfrm>
              <a:custGeom>
                <a:avLst/>
                <a:gdLst>
                  <a:gd name="connsiteX0" fmla="*/ 10834 w 771525"/>
                  <a:gd name="connsiteY0" fmla="*/ 336021 h 828675"/>
                  <a:gd name="connsiteX1" fmla="*/ 20359 w 771525"/>
                  <a:gd name="connsiteY1" fmla="*/ 505566 h 828675"/>
                  <a:gd name="connsiteX2" fmla="*/ 204191 w 771525"/>
                  <a:gd name="connsiteY2" fmla="*/ 822748 h 828675"/>
                  <a:gd name="connsiteX3" fmla="*/ 140374 w 771525"/>
                  <a:gd name="connsiteY3" fmla="*/ 554143 h 828675"/>
                  <a:gd name="connsiteX4" fmla="*/ 581381 w 771525"/>
                  <a:gd name="connsiteY4" fmla="*/ 361738 h 828675"/>
                  <a:gd name="connsiteX5" fmla="*/ 753784 w 771525"/>
                  <a:gd name="connsiteY5" fmla="*/ 611293 h 828675"/>
                  <a:gd name="connsiteX6" fmla="*/ 675679 w 771525"/>
                  <a:gd name="connsiteY6" fmla="*/ 228388 h 828675"/>
                  <a:gd name="connsiteX7" fmla="*/ 620434 w 771525"/>
                  <a:gd name="connsiteY7" fmla="*/ 155046 h 828675"/>
                  <a:gd name="connsiteX8" fmla="*/ 553759 w 771525"/>
                  <a:gd name="connsiteY8" fmla="*/ 91228 h 828675"/>
                  <a:gd name="connsiteX9" fmla="*/ 509944 w 771525"/>
                  <a:gd name="connsiteY9" fmla="*/ 60748 h 828675"/>
                  <a:gd name="connsiteX10" fmla="*/ 459461 w 771525"/>
                  <a:gd name="connsiteY10" fmla="*/ 35031 h 828675"/>
                  <a:gd name="connsiteX11" fmla="*/ 440411 w 771525"/>
                  <a:gd name="connsiteY11" fmla="*/ 27411 h 828675"/>
                  <a:gd name="connsiteX12" fmla="*/ 222289 w 771525"/>
                  <a:gd name="connsiteY12" fmla="*/ 25506 h 828675"/>
                  <a:gd name="connsiteX13" fmla="*/ 92749 w 771525"/>
                  <a:gd name="connsiteY13" fmla="*/ 131233 h 828675"/>
                  <a:gd name="connsiteX14" fmla="*/ 81319 w 771525"/>
                  <a:gd name="connsiteY14" fmla="*/ 147426 h 828675"/>
                  <a:gd name="connsiteX15" fmla="*/ 52744 w 771525"/>
                  <a:gd name="connsiteY15" fmla="*/ 196003 h 828675"/>
                  <a:gd name="connsiteX16" fmla="*/ 31789 w 771525"/>
                  <a:gd name="connsiteY16" fmla="*/ 245533 h 828675"/>
                  <a:gd name="connsiteX17" fmla="*/ 10834 w 771525"/>
                  <a:gd name="connsiteY17" fmla="*/ 336021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71525" h="828675">
                    <a:moveTo>
                      <a:pt x="10834" y="336021"/>
                    </a:moveTo>
                    <a:cubicBezTo>
                      <a:pt x="4166" y="388408"/>
                      <a:pt x="6071" y="444606"/>
                      <a:pt x="20359" y="505566"/>
                    </a:cubicBezTo>
                    <a:cubicBezTo>
                      <a:pt x="53696" y="645583"/>
                      <a:pt x="110846" y="762741"/>
                      <a:pt x="204191" y="822748"/>
                    </a:cubicBezTo>
                    <a:cubicBezTo>
                      <a:pt x="134659" y="753216"/>
                      <a:pt x="107036" y="654156"/>
                      <a:pt x="140374" y="554143"/>
                    </a:cubicBezTo>
                    <a:cubicBezTo>
                      <a:pt x="173711" y="454131"/>
                      <a:pt x="393739" y="317923"/>
                      <a:pt x="581381" y="361738"/>
                    </a:cubicBezTo>
                    <a:cubicBezTo>
                      <a:pt x="766166" y="404601"/>
                      <a:pt x="754736" y="605578"/>
                      <a:pt x="753784" y="611293"/>
                    </a:cubicBezTo>
                    <a:cubicBezTo>
                      <a:pt x="792836" y="493183"/>
                      <a:pt x="758546" y="354118"/>
                      <a:pt x="675679" y="228388"/>
                    </a:cubicBezTo>
                    <a:cubicBezTo>
                      <a:pt x="657581" y="200766"/>
                      <a:pt x="639484" y="176953"/>
                      <a:pt x="620434" y="155046"/>
                    </a:cubicBezTo>
                    <a:cubicBezTo>
                      <a:pt x="598526" y="130281"/>
                      <a:pt x="576619" y="109326"/>
                      <a:pt x="553759" y="91228"/>
                    </a:cubicBezTo>
                    <a:cubicBezTo>
                      <a:pt x="539471" y="79798"/>
                      <a:pt x="524231" y="69321"/>
                      <a:pt x="509944" y="60748"/>
                    </a:cubicBezTo>
                    <a:cubicBezTo>
                      <a:pt x="492799" y="50271"/>
                      <a:pt x="475654" y="41698"/>
                      <a:pt x="459461" y="35031"/>
                    </a:cubicBezTo>
                    <a:cubicBezTo>
                      <a:pt x="452794" y="32173"/>
                      <a:pt x="447079" y="30268"/>
                      <a:pt x="440411" y="27411"/>
                    </a:cubicBezTo>
                    <a:cubicBezTo>
                      <a:pt x="358496" y="-2117"/>
                      <a:pt x="281344" y="3598"/>
                      <a:pt x="222289" y="25506"/>
                    </a:cubicBezTo>
                    <a:cubicBezTo>
                      <a:pt x="182284" y="40746"/>
                      <a:pt x="133706" y="76941"/>
                      <a:pt x="92749" y="131233"/>
                    </a:cubicBezTo>
                    <a:cubicBezTo>
                      <a:pt x="88939" y="136948"/>
                      <a:pt x="85129" y="141711"/>
                      <a:pt x="81319" y="147426"/>
                    </a:cubicBezTo>
                    <a:cubicBezTo>
                      <a:pt x="70841" y="162666"/>
                      <a:pt x="61316" y="178858"/>
                      <a:pt x="52744" y="196003"/>
                    </a:cubicBezTo>
                    <a:cubicBezTo>
                      <a:pt x="45124" y="211243"/>
                      <a:pt x="37504" y="227436"/>
                      <a:pt x="31789" y="245533"/>
                    </a:cubicBezTo>
                    <a:cubicBezTo>
                      <a:pt x="23216" y="275061"/>
                      <a:pt x="15596" y="304588"/>
                      <a:pt x="10834" y="336021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7154901" y="3839186"/>
                <a:ext cx="638175" cy="523875"/>
              </a:xfrm>
              <a:custGeom>
                <a:avLst/>
                <a:gdLst>
                  <a:gd name="connsiteX0" fmla="*/ 97434 w 638175"/>
                  <a:gd name="connsiteY0" fmla="*/ 483259 h 523875"/>
                  <a:gd name="connsiteX1" fmla="*/ 301269 w 638175"/>
                  <a:gd name="connsiteY1" fmla="*/ 511834 h 523875"/>
                  <a:gd name="connsiteX2" fmla="*/ 400329 w 638175"/>
                  <a:gd name="connsiteY2" fmla="*/ 484212 h 523875"/>
                  <a:gd name="connsiteX3" fmla="*/ 634644 w 638175"/>
                  <a:gd name="connsiteY3" fmla="*/ 265137 h 523875"/>
                  <a:gd name="connsiteX4" fmla="*/ 634644 w 638175"/>
                  <a:gd name="connsiteY4" fmla="*/ 265137 h 523875"/>
                  <a:gd name="connsiteX5" fmla="*/ 462242 w 638175"/>
                  <a:gd name="connsiteY5" fmla="*/ 15582 h 523875"/>
                  <a:gd name="connsiteX6" fmla="*/ 21234 w 638175"/>
                  <a:gd name="connsiteY6" fmla="*/ 207987 h 523875"/>
                  <a:gd name="connsiteX7" fmla="*/ 85052 w 638175"/>
                  <a:gd name="connsiteY7" fmla="*/ 476592 h 523875"/>
                  <a:gd name="connsiteX8" fmla="*/ 97434 w 638175"/>
                  <a:gd name="connsiteY8" fmla="*/ 483259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175" h="523875">
                    <a:moveTo>
                      <a:pt x="97434" y="483259"/>
                    </a:moveTo>
                    <a:cubicBezTo>
                      <a:pt x="152679" y="514692"/>
                      <a:pt x="220307" y="526121"/>
                      <a:pt x="301269" y="511834"/>
                    </a:cubicBezTo>
                    <a:cubicBezTo>
                      <a:pt x="332702" y="506119"/>
                      <a:pt x="365087" y="497546"/>
                      <a:pt x="400329" y="484212"/>
                    </a:cubicBezTo>
                    <a:cubicBezTo>
                      <a:pt x="529869" y="434682"/>
                      <a:pt x="604164" y="356577"/>
                      <a:pt x="634644" y="265137"/>
                    </a:cubicBezTo>
                    <a:cubicBezTo>
                      <a:pt x="634644" y="265137"/>
                      <a:pt x="634644" y="265137"/>
                      <a:pt x="634644" y="265137"/>
                    </a:cubicBezTo>
                    <a:cubicBezTo>
                      <a:pt x="634644" y="259421"/>
                      <a:pt x="647027" y="58444"/>
                      <a:pt x="462242" y="15582"/>
                    </a:cubicBezTo>
                    <a:cubicBezTo>
                      <a:pt x="275552" y="-28233"/>
                      <a:pt x="54572" y="107974"/>
                      <a:pt x="21234" y="207987"/>
                    </a:cubicBezTo>
                    <a:cubicBezTo>
                      <a:pt x="-12103" y="307999"/>
                      <a:pt x="15519" y="407059"/>
                      <a:pt x="85052" y="476592"/>
                    </a:cubicBezTo>
                    <a:cubicBezTo>
                      <a:pt x="88862" y="478496"/>
                      <a:pt x="93624" y="480402"/>
                      <a:pt x="97434" y="483259"/>
                    </a:cubicBezTo>
                    <a:close/>
                  </a:path>
                </a:pathLst>
              </a:custGeom>
              <a:solidFill>
                <a:srgbClr val="F0DDB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7538561" y="3336442"/>
                <a:ext cx="228600" cy="247650"/>
              </a:xfrm>
              <a:custGeom>
                <a:avLst/>
                <a:gdLst>
                  <a:gd name="connsiteX0" fmla="*/ 7144 w 228600"/>
                  <a:gd name="connsiteY0" fmla="*/ 216383 h 247650"/>
                  <a:gd name="connsiteX1" fmla="*/ 50959 w 228600"/>
                  <a:gd name="connsiteY1" fmla="*/ 246863 h 247650"/>
                  <a:gd name="connsiteX2" fmla="*/ 229076 w 228600"/>
                  <a:gd name="connsiteY2" fmla="*/ 8738 h 247650"/>
                  <a:gd name="connsiteX3" fmla="*/ 7144 w 228600"/>
                  <a:gd name="connsiteY3" fmla="*/ 216383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47650">
                    <a:moveTo>
                      <a:pt x="7144" y="216383"/>
                    </a:moveTo>
                    <a:cubicBezTo>
                      <a:pt x="22384" y="224956"/>
                      <a:pt x="36671" y="235433"/>
                      <a:pt x="50959" y="246863"/>
                    </a:cubicBezTo>
                    <a:cubicBezTo>
                      <a:pt x="115729" y="59221"/>
                      <a:pt x="229076" y="8738"/>
                      <a:pt x="229076" y="8738"/>
                    </a:cubicBezTo>
                    <a:cubicBezTo>
                      <a:pt x="150019" y="-14122"/>
                      <a:pt x="7144" y="216383"/>
                      <a:pt x="7144" y="216383"/>
                    </a:cubicBezTo>
                    <a:close/>
                  </a:path>
                </a:pathLst>
              </a:custGeom>
              <a:solidFill>
                <a:srgbClr val="F9970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637487" y="3911852"/>
                <a:ext cx="38100" cy="38100"/>
              </a:xfrm>
              <a:custGeom>
                <a:avLst/>
                <a:gdLst>
                  <a:gd name="connsiteX0" fmla="*/ 8231 w 38100"/>
                  <a:gd name="connsiteY0" fmla="*/ 27688 h 38100"/>
                  <a:gd name="connsiteX1" fmla="*/ 27281 w 38100"/>
                  <a:gd name="connsiteY1" fmla="*/ 35308 h 38100"/>
                  <a:gd name="connsiteX2" fmla="*/ 34901 w 38100"/>
                  <a:gd name="connsiteY2" fmla="*/ 16258 h 38100"/>
                  <a:gd name="connsiteX3" fmla="*/ 15851 w 38100"/>
                  <a:gd name="connsiteY3" fmla="*/ 8638 h 38100"/>
                  <a:gd name="connsiteX4" fmla="*/ 8231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231" y="27688"/>
                    </a:moveTo>
                    <a:cubicBezTo>
                      <a:pt x="11088" y="35308"/>
                      <a:pt x="19661" y="39118"/>
                      <a:pt x="27281" y="35308"/>
                    </a:cubicBezTo>
                    <a:cubicBezTo>
                      <a:pt x="34901" y="32451"/>
                      <a:pt x="38711" y="23878"/>
                      <a:pt x="34901" y="16258"/>
                    </a:cubicBezTo>
                    <a:cubicBezTo>
                      <a:pt x="32043" y="8638"/>
                      <a:pt x="23471" y="4828"/>
                      <a:pt x="15851" y="8638"/>
                    </a:cubicBezTo>
                    <a:cubicBezTo>
                      <a:pt x="8231" y="12448"/>
                      <a:pt x="5373" y="21021"/>
                      <a:pt x="8231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7193214" y="4114734"/>
                <a:ext cx="38100" cy="38100"/>
              </a:xfrm>
              <a:custGeom>
                <a:avLst/>
                <a:gdLst>
                  <a:gd name="connsiteX0" fmla="*/ 8638 w 38100"/>
                  <a:gd name="connsiteY0" fmla="*/ 27688 h 38100"/>
                  <a:gd name="connsiteX1" fmla="*/ 27688 w 38100"/>
                  <a:gd name="connsiteY1" fmla="*/ 35309 h 38100"/>
                  <a:gd name="connsiteX2" fmla="*/ 35308 w 38100"/>
                  <a:gd name="connsiteY2" fmla="*/ 16259 h 38100"/>
                  <a:gd name="connsiteX3" fmla="*/ 16258 w 38100"/>
                  <a:gd name="connsiteY3" fmla="*/ 8638 h 38100"/>
                  <a:gd name="connsiteX4" fmla="*/ 8638 w 38100"/>
                  <a:gd name="connsiteY4" fmla="*/ 2768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8638" y="27688"/>
                    </a:moveTo>
                    <a:cubicBezTo>
                      <a:pt x="11496" y="35309"/>
                      <a:pt x="20068" y="39119"/>
                      <a:pt x="27688" y="35309"/>
                    </a:cubicBezTo>
                    <a:cubicBezTo>
                      <a:pt x="35308" y="32451"/>
                      <a:pt x="39118" y="23878"/>
                      <a:pt x="35308" y="16259"/>
                    </a:cubicBezTo>
                    <a:cubicBezTo>
                      <a:pt x="32451" y="8638"/>
                      <a:pt x="23878" y="4828"/>
                      <a:pt x="16258" y="8638"/>
                    </a:cubicBezTo>
                    <a:cubicBezTo>
                      <a:pt x="8638" y="12448"/>
                      <a:pt x="4828" y="20069"/>
                      <a:pt x="8638" y="27688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7033980" y="3521869"/>
                <a:ext cx="276225" cy="400050"/>
              </a:xfrm>
              <a:custGeom>
                <a:avLst/>
                <a:gdLst>
                  <a:gd name="connsiteX0" fmla="*/ 33570 w 276225"/>
                  <a:gd name="connsiteY0" fmla="*/ 216694 h 400050"/>
                  <a:gd name="connsiteX1" fmla="*/ 54525 w 276225"/>
                  <a:gd name="connsiteY1" fmla="*/ 167164 h 400050"/>
                  <a:gd name="connsiteX2" fmla="*/ 83100 w 276225"/>
                  <a:gd name="connsiteY2" fmla="*/ 118586 h 400050"/>
                  <a:gd name="connsiteX3" fmla="*/ 94530 w 276225"/>
                  <a:gd name="connsiteY3" fmla="*/ 102394 h 400050"/>
                  <a:gd name="connsiteX4" fmla="*/ 200258 w 276225"/>
                  <a:gd name="connsiteY4" fmla="*/ 7144 h 400050"/>
                  <a:gd name="connsiteX5" fmla="*/ 266933 w 276225"/>
                  <a:gd name="connsiteY5" fmla="*/ 157639 h 400050"/>
                  <a:gd name="connsiteX6" fmla="*/ 103103 w 276225"/>
                  <a:gd name="connsiteY6" fmla="*/ 327184 h 400050"/>
                  <a:gd name="connsiteX7" fmla="*/ 25950 w 276225"/>
                  <a:gd name="connsiteY7" fmla="*/ 398621 h 400050"/>
                  <a:gd name="connsiteX8" fmla="*/ 8805 w 276225"/>
                  <a:gd name="connsiteY8" fmla="*/ 400526 h 400050"/>
                  <a:gd name="connsiteX9" fmla="*/ 10710 w 276225"/>
                  <a:gd name="connsiteY9" fmla="*/ 306229 h 400050"/>
                  <a:gd name="connsiteX10" fmla="*/ 33570 w 276225"/>
                  <a:gd name="connsiteY10" fmla="*/ 216694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6225" h="400050">
                    <a:moveTo>
                      <a:pt x="33570" y="216694"/>
                    </a:moveTo>
                    <a:cubicBezTo>
                      <a:pt x="39285" y="199549"/>
                      <a:pt x="46905" y="183356"/>
                      <a:pt x="54525" y="167164"/>
                    </a:cubicBezTo>
                    <a:cubicBezTo>
                      <a:pt x="63098" y="150019"/>
                      <a:pt x="72623" y="133826"/>
                      <a:pt x="83100" y="118586"/>
                    </a:cubicBezTo>
                    <a:cubicBezTo>
                      <a:pt x="86910" y="112871"/>
                      <a:pt x="90720" y="107156"/>
                      <a:pt x="94530" y="102394"/>
                    </a:cubicBezTo>
                    <a:cubicBezTo>
                      <a:pt x="127868" y="58579"/>
                      <a:pt x="165968" y="26194"/>
                      <a:pt x="200258" y="7144"/>
                    </a:cubicBezTo>
                    <a:cubicBezTo>
                      <a:pt x="243120" y="48101"/>
                      <a:pt x="282173" y="84296"/>
                      <a:pt x="266933" y="157639"/>
                    </a:cubicBezTo>
                    <a:cubicBezTo>
                      <a:pt x="251693" y="233839"/>
                      <a:pt x="140250" y="262414"/>
                      <a:pt x="103103" y="327184"/>
                    </a:cubicBezTo>
                    <a:cubicBezTo>
                      <a:pt x="81195" y="365284"/>
                      <a:pt x="77385" y="390049"/>
                      <a:pt x="25950" y="398621"/>
                    </a:cubicBezTo>
                    <a:cubicBezTo>
                      <a:pt x="20235" y="399574"/>
                      <a:pt x="14520" y="399574"/>
                      <a:pt x="8805" y="400526"/>
                    </a:cubicBezTo>
                    <a:cubicBezTo>
                      <a:pt x="5948" y="367189"/>
                      <a:pt x="6900" y="335756"/>
                      <a:pt x="10710" y="306229"/>
                    </a:cubicBezTo>
                    <a:cubicBezTo>
                      <a:pt x="16425" y="273844"/>
                      <a:pt x="24045" y="244316"/>
                      <a:pt x="33570" y="21669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7172801" y="4395311"/>
                <a:ext cx="142875" cy="209550"/>
              </a:xfrm>
              <a:custGeom>
                <a:avLst/>
                <a:gdLst>
                  <a:gd name="connsiteX0" fmla="*/ 27146 w 142875"/>
                  <a:gd name="connsiteY0" fmla="*/ 187166 h 209550"/>
                  <a:gd name="connsiteX1" fmla="*/ 71914 w 142875"/>
                  <a:gd name="connsiteY1" fmla="*/ 7144 h 209550"/>
                  <a:gd name="connsiteX2" fmla="*/ 133826 w 142875"/>
                  <a:gd name="connsiteY2" fmla="*/ 107156 h 209550"/>
                  <a:gd name="connsiteX3" fmla="*/ 36671 w 142875"/>
                  <a:gd name="connsiteY3" fmla="*/ 207169 h 209550"/>
                  <a:gd name="connsiteX4" fmla="*/ 7144 w 142875"/>
                  <a:gd name="connsiteY4" fmla="*/ 198596 h 209550"/>
                  <a:gd name="connsiteX5" fmla="*/ 27146 w 142875"/>
                  <a:gd name="connsiteY5" fmla="*/ 18716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" h="209550">
                    <a:moveTo>
                      <a:pt x="27146" y="187166"/>
                    </a:moveTo>
                    <a:cubicBezTo>
                      <a:pt x="49054" y="162401"/>
                      <a:pt x="63341" y="73819"/>
                      <a:pt x="71914" y="7144"/>
                    </a:cubicBezTo>
                    <a:cubicBezTo>
                      <a:pt x="125254" y="19526"/>
                      <a:pt x="154781" y="43339"/>
                      <a:pt x="133826" y="107156"/>
                    </a:cubicBezTo>
                    <a:cubicBezTo>
                      <a:pt x="120491" y="148114"/>
                      <a:pt x="85249" y="210026"/>
                      <a:pt x="36671" y="207169"/>
                    </a:cubicBezTo>
                    <a:cubicBezTo>
                      <a:pt x="25241" y="206216"/>
                      <a:pt x="15716" y="203359"/>
                      <a:pt x="7144" y="198596"/>
                    </a:cubicBezTo>
                    <a:cubicBezTo>
                      <a:pt x="15716" y="194786"/>
                      <a:pt x="22384" y="190976"/>
                      <a:pt x="27146" y="187166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6795611" y="4599146"/>
                <a:ext cx="342900" cy="228600"/>
              </a:xfrm>
              <a:custGeom>
                <a:avLst/>
                <a:gdLst>
                  <a:gd name="connsiteX0" fmla="*/ 329089 w 342900"/>
                  <a:gd name="connsiteY0" fmla="*/ 7144 h 228600"/>
                  <a:gd name="connsiteX1" fmla="*/ 266224 w 342900"/>
                  <a:gd name="connsiteY1" fmla="*/ 220504 h 228600"/>
                  <a:gd name="connsiteX2" fmla="*/ 149066 w 342900"/>
                  <a:gd name="connsiteY2" fmla="*/ 223361 h 228600"/>
                  <a:gd name="connsiteX3" fmla="*/ 110966 w 342900"/>
                  <a:gd name="connsiteY3" fmla="*/ 211931 h 228600"/>
                  <a:gd name="connsiteX4" fmla="*/ 62389 w 342900"/>
                  <a:gd name="connsiteY4" fmla="*/ 216694 h 228600"/>
                  <a:gd name="connsiteX5" fmla="*/ 7144 w 342900"/>
                  <a:gd name="connsiteY5" fmla="*/ 144304 h 228600"/>
                  <a:gd name="connsiteX6" fmla="*/ 329089 w 342900"/>
                  <a:gd name="connsiteY6" fmla="*/ 7144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900" h="228600">
                    <a:moveTo>
                      <a:pt x="329089" y="7144"/>
                    </a:moveTo>
                    <a:cubicBezTo>
                      <a:pt x="332899" y="87154"/>
                      <a:pt x="375761" y="191929"/>
                      <a:pt x="266224" y="220504"/>
                    </a:cubicBezTo>
                    <a:cubicBezTo>
                      <a:pt x="230981" y="230029"/>
                      <a:pt x="184309" y="230981"/>
                      <a:pt x="149066" y="223361"/>
                    </a:cubicBezTo>
                    <a:cubicBezTo>
                      <a:pt x="135731" y="220504"/>
                      <a:pt x="125254" y="213836"/>
                      <a:pt x="110966" y="211931"/>
                    </a:cubicBezTo>
                    <a:cubicBezTo>
                      <a:pt x="94774" y="210979"/>
                      <a:pt x="77629" y="220504"/>
                      <a:pt x="62389" y="216694"/>
                    </a:cubicBezTo>
                    <a:cubicBezTo>
                      <a:pt x="32861" y="210026"/>
                      <a:pt x="14764" y="176689"/>
                      <a:pt x="7144" y="144304"/>
                    </a:cubicBezTo>
                    <a:cubicBezTo>
                      <a:pt x="104299" y="41434"/>
                      <a:pt x="243364" y="22384"/>
                      <a:pt x="329089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234028" y="4703571"/>
                <a:ext cx="114300" cy="133350"/>
              </a:xfrm>
              <a:custGeom>
                <a:avLst/>
                <a:gdLst>
                  <a:gd name="connsiteX0" fmla="*/ 69742 w 114300"/>
                  <a:gd name="connsiteY0" fmla="*/ 12257 h 133350"/>
                  <a:gd name="connsiteX1" fmla="*/ 24022 w 114300"/>
                  <a:gd name="connsiteY1" fmla="*/ 115127 h 133350"/>
                  <a:gd name="connsiteX2" fmla="*/ 75457 w 114300"/>
                  <a:gd name="connsiteY2" fmla="*/ 12257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133350">
                    <a:moveTo>
                      <a:pt x="69742" y="12257"/>
                    </a:moveTo>
                    <a:cubicBezTo>
                      <a:pt x="144990" y="19877"/>
                      <a:pt x="101175" y="167514"/>
                      <a:pt x="24022" y="115127"/>
                    </a:cubicBezTo>
                    <a:cubicBezTo>
                      <a:pt x="-23603" y="82742"/>
                      <a:pt x="41167" y="-16318"/>
                      <a:pt x="75457" y="12257"/>
                    </a:cubicBezTo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6890363" y="4873181"/>
                <a:ext cx="57150" cy="66675"/>
              </a:xfrm>
              <a:custGeom>
                <a:avLst/>
                <a:gdLst>
                  <a:gd name="connsiteX0" fmla="*/ 21929 w 57150"/>
                  <a:gd name="connsiteY0" fmla="*/ 15050 h 66675"/>
                  <a:gd name="connsiteX1" fmla="*/ 53362 w 57150"/>
                  <a:gd name="connsiteY1" fmla="*/ 11239 h 66675"/>
                  <a:gd name="connsiteX2" fmla="*/ 56219 w 57150"/>
                  <a:gd name="connsiteY2" fmla="*/ 56007 h 66675"/>
                  <a:gd name="connsiteX3" fmla="*/ 8594 w 57150"/>
                  <a:gd name="connsiteY3" fmla="*/ 62675 h 66675"/>
                  <a:gd name="connsiteX4" fmla="*/ 21929 w 57150"/>
                  <a:gd name="connsiteY4" fmla="*/ 1505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66675">
                    <a:moveTo>
                      <a:pt x="21929" y="15050"/>
                    </a:moveTo>
                    <a:cubicBezTo>
                      <a:pt x="33359" y="9335"/>
                      <a:pt x="46694" y="2667"/>
                      <a:pt x="53362" y="11239"/>
                    </a:cubicBezTo>
                    <a:cubicBezTo>
                      <a:pt x="53362" y="26479"/>
                      <a:pt x="52409" y="41719"/>
                      <a:pt x="56219" y="56007"/>
                    </a:cubicBezTo>
                    <a:cubicBezTo>
                      <a:pt x="41932" y="62675"/>
                      <a:pt x="23834" y="64579"/>
                      <a:pt x="8594" y="62675"/>
                    </a:cubicBezTo>
                    <a:cubicBezTo>
                      <a:pt x="3832" y="44577"/>
                      <a:pt x="11452" y="29337"/>
                      <a:pt x="21929" y="15050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7314784" y="4514374"/>
                <a:ext cx="66675" cy="66675"/>
              </a:xfrm>
              <a:custGeom>
                <a:avLst/>
                <a:gdLst>
                  <a:gd name="connsiteX0" fmla="*/ 56614 w 66675"/>
                  <a:gd name="connsiteY0" fmla="*/ 7144 h 66675"/>
                  <a:gd name="connsiteX1" fmla="*/ 28039 w 66675"/>
                  <a:gd name="connsiteY1" fmla="*/ 65246 h 66675"/>
                  <a:gd name="connsiteX2" fmla="*/ 56614 w 66675"/>
                  <a:gd name="connsiteY2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75" h="66675">
                    <a:moveTo>
                      <a:pt x="56614" y="7144"/>
                    </a:moveTo>
                    <a:cubicBezTo>
                      <a:pt x="83284" y="30004"/>
                      <a:pt x="62329" y="73819"/>
                      <a:pt x="28039" y="65246"/>
                    </a:cubicBezTo>
                    <a:cubicBezTo>
                      <a:pt x="-21491" y="53816"/>
                      <a:pt x="28991" y="12859"/>
                      <a:pt x="56614" y="7144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7169042" y="4655459"/>
                <a:ext cx="38100" cy="47625"/>
              </a:xfrm>
              <a:custGeom>
                <a:avLst/>
                <a:gdLst>
                  <a:gd name="connsiteX0" fmla="*/ 10903 w 38100"/>
                  <a:gd name="connsiteY0" fmla="*/ 11791 h 47625"/>
                  <a:gd name="connsiteX1" fmla="*/ 39478 w 38100"/>
                  <a:gd name="connsiteY1" fmla="*/ 17507 h 47625"/>
                  <a:gd name="connsiteX2" fmla="*/ 38525 w 38100"/>
                  <a:gd name="connsiteY2" fmla="*/ 43224 h 47625"/>
                  <a:gd name="connsiteX3" fmla="*/ 10903 w 38100"/>
                  <a:gd name="connsiteY3" fmla="*/ 1179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47625">
                    <a:moveTo>
                      <a:pt x="10903" y="11791"/>
                    </a:moveTo>
                    <a:cubicBezTo>
                      <a:pt x="26143" y="7029"/>
                      <a:pt x="38525" y="2266"/>
                      <a:pt x="39478" y="17507"/>
                    </a:cubicBezTo>
                    <a:cubicBezTo>
                      <a:pt x="41383" y="24174"/>
                      <a:pt x="39478" y="35604"/>
                      <a:pt x="38525" y="43224"/>
                    </a:cubicBezTo>
                    <a:cubicBezTo>
                      <a:pt x="15665" y="54654"/>
                      <a:pt x="-527" y="34651"/>
                      <a:pt x="10903" y="11791"/>
                    </a:cubicBezTo>
                    <a:close/>
                  </a:path>
                </a:pathLst>
              </a:custGeom>
              <a:solidFill>
                <a:srgbClr val="8E420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367917" y="4124071"/>
                <a:ext cx="304800" cy="152400"/>
              </a:xfrm>
              <a:custGeom>
                <a:avLst/>
                <a:gdLst>
                  <a:gd name="connsiteX0" fmla="*/ 73966 w 304800"/>
                  <a:gd name="connsiteY0" fmla="*/ 145986 h 152400"/>
                  <a:gd name="connsiteX1" fmla="*/ 14911 w 304800"/>
                  <a:gd name="connsiteY1" fmla="*/ 141224 h 152400"/>
                  <a:gd name="connsiteX2" fmla="*/ 7291 w 304800"/>
                  <a:gd name="connsiteY2" fmla="*/ 130746 h 152400"/>
                  <a:gd name="connsiteX3" fmla="*/ 17768 w 304800"/>
                  <a:gd name="connsiteY3" fmla="*/ 123126 h 152400"/>
                  <a:gd name="connsiteX4" fmla="*/ 282563 w 304800"/>
                  <a:gd name="connsiteY4" fmla="*/ 12636 h 152400"/>
                  <a:gd name="connsiteX5" fmla="*/ 294946 w 304800"/>
                  <a:gd name="connsiteY5" fmla="*/ 7874 h 152400"/>
                  <a:gd name="connsiteX6" fmla="*/ 299708 w 304800"/>
                  <a:gd name="connsiteY6" fmla="*/ 20256 h 152400"/>
                  <a:gd name="connsiteX7" fmla="*/ 73966 w 304800"/>
                  <a:gd name="connsiteY7" fmla="*/ 145986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152400">
                    <a:moveTo>
                      <a:pt x="73966" y="145986"/>
                    </a:moveTo>
                    <a:cubicBezTo>
                      <a:pt x="55868" y="145986"/>
                      <a:pt x="35866" y="144081"/>
                      <a:pt x="14911" y="141224"/>
                    </a:cubicBezTo>
                    <a:cubicBezTo>
                      <a:pt x="10148" y="140271"/>
                      <a:pt x="6338" y="135509"/>
                      <a:pt x="7291" y="130746"/>
                    </a:cubicBezTo>
                    <a:cubicBezTo>
                      <a:pt x="8243" y="125984"/>
                      <a:pt x="13006" y="122174"/>
                      <a:pt x="17768" y="123126"/>
                    </a:cubicBezTo>
                    <a:cubicBezTo>
                      <a:pt x="213031" y="155511"/>
                      <a:pt x="282563" y="14541"/>
                      <a:pt x="282563" y="12636"/>
                    </a:cubicBezTo>
                    <a:cubicBezTo>
                      <a:pt x="284468" y="7874"/>
                      <a:pt x="290183" y="5969"/>
                      <a:pt x="294946" y="7874"/>
                    </a:cubicBezTo>
                    <a:cubicBezTo>
                      <a:pt x="299708" y="9779"/>
                      <a:pt x="301613" y="15494"/>
                      <a:pt x="299708" y="20256"/>
                    </a:cubicBezTo>
                    <a:cubicBezTo>
                      <a:pt x="298756" y="21209"/>
                      <a:pt x="237796" y="145986"/>
                      <a:pt x="73966" y="145986"/>
                    </a:cubicBezTo>
                    <a:close/>
                  </a:path>
                </a:pathLst>
              </a:custGeom>
              <a:solidFill>
                <a:srgbClr val="594A4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5847" name="组合 3"/>
            <p:cNvGrpSpPr/>
            <p:nvPr/>
          </p:nvGrpSpPr>
          <p:grpSpPr>
            <a:xfrm rot="-1540298">
              <a:off x="1827275" y="1504251"/>
              <a:ext cx="65201" cy="65201"/>
              <a:chOff x="322879" y="2200069"/>
              <a:chExt cx="65201" cy="65201"/>
            </a:xfrm>
          </p:grpSpPr>
          <p:sp>
            <p:nvSpPr>
              <p:cNvPr id="35851" name="任意多边形: 形状 7"/>
              <p:cNvSpPr/>
              <p:nvPr/>
            </p:nvSpPr>
            <p:spPr>
              <a:xfrm>
                <a:off x="322879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2" name="任意多边形: 形状 8"/>
              <p:cNvSpPr/>
              <p:nvPr/>
            </p:nvSpPr>
            <p:spPr>
              <a:xfrm>
                <a:off x="351404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48" name="组合 4"/>
            <p:cNvGrpSpPr/>
            <p:nvPr/>
          </p:nvGrpSpPr>
          <p:grpSpPr>
            <a:xfrm rot="-1180735">
              <a:off x="1956583" y="1459275"/>
              <a:ext cx="65201" cy="65201"/>
              <a:chOff x="440240" y="2200069"/>
              <a:chExt cx="65201" cy="65201"/>
            </a:xfrm>
          </p:grpSpPr>
          <p:sp>
            <p:nvSpPr>
              <p:cNvPr id="35849" name="任意多边形: 形状 5"/>
              <p:cNvSpPr/>
              <p:nvPr/>
            </p:nvSpPr>
            <p:spPr>
              <a:xfrm>
                <a:off x="440240" y="2200069"/>
                <a:ext cx="65201" cy="652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45263" h="145263">
                    <a:moveTo>
                      <a:pt x="74084" y="141632"/>
                    </a:moveTo>
                    <a:cubicBezTo>
                      <a:pt x="158337" y="141632"/>
                      <a:pt x="158337" y="10895"/>
                      <a:pt x="74084" y="10895"/>
                    </a:cubicBezTo>
                    <a:cubicBezTo>
                      <a:pt x="-10168" y="10895"/>
                      <a:pt x="-10168" y="141632"/>
                      <a:pt x="74084" y="141632"/>
                    </a:cubicBezTo>
                    <a:close/>
                  </a:path>
                </a:pathLst>
              </a:custGeom>
              <a:solidFill>
                <a:srgbClr val="301359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0" name="任意多边形: 形状 6"/>
              <p:cNvSpPr/>
              <p:nvPr/>
            </p:nvSpPr>
            <p:spPr>
              <a:xfrm>
                <a:off x="468765" y="2216370"/>
                <a:ext cx="19560" cy="195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3579" h="43579">
                    <a:moveTo>
                      <a:pt x="25058" y="39947"/>
                    </a:moveTo>
                    <a:cubicBezTo>
                      <a:pt x="43942" y="39947"/>
                      <a:pt x="43942" y="10895"/>
                      <a:pt x="25058" y="10895"/>
                    </a:cubicBezTo>
                    <a:cubicBezTo>
                      <a:pt x="6174" y="10895"/>
                      <a:pt x="6174" y="39947"/>
                      <a:pt x="25058" y="3994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5843" name="文本框 31"/>
          <p:cNvSpPr txBox="1"/>
          <p:nvPr/>
        </p:nvSpPr>
        <p:spPr>
          <a:xfrm>
            <a:off x="611188" y="665163"/>
            <a:ext cx="68262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是谁给鼹鼠先生寄来了一个包裹？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78088" y="1357313"/>
            <a:ext cx="46037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长颈鹿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大叔给鼹鼠先生寄来了一个包裹。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flipH="1">
            <a:off x="6414461" y="2707535"/>
            <a:ext cx="2045269" cy="1466842"/>
            <a:chOff x="3214378" y="5154887"/>
            <a:chExt cx="1990880" cy="14278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任意多边形: 形状 34"/>
            <p:cNvSpPr/>
            <p:nvPr/>
          </p:nvSpPr>
          <p:spPr>
            <a:xfrm>
              <a:off x="4579720" y="6056429"/>
              <a:ext cx="219745" cy="175793"/>
            </a:xfrm>
            <a:custGeom>
              <a:avLst/>
              <a:gdLst>
                <a:gd name="connsiteX0" fmla="*/ 113824 w 142875"/>
                <a:gd name="connsiteY0" fmla="*/ 69294 h 114300"/>
                <a:gd name="connsiteX1" fmla="*/ 100489 w 142875"/>
                <a:gd name="connsiteY1" fmla="*/ 13097 h 114300"/>
                <a:gd name="connsiteX2" fmla="*/ 57626 w 142875"/>
                <a:gd name="connsiteY2" fmla="*/ 7382 h 114300"/>
                <a:gd name="connsiteX3" fmla="*/ 7144 w 142875"/>
                <a:gd name="connsiteY3" fmla="*/ 15954 h 114300"/>
                <a:gd name="connsiteX4" fmla="*/ 57626 w 142875"/>
                <a:gd name="connsiteY4" fmla="*/ 74057 h 114300"/>
                <a:gd name="connsiteX5" fmla="*/ 139541 w 142875"/>
                <a:gd name="connsiteY5" fmla="*/ 109299 h 114300"/>
                <a:gd name="connsiteX6" fmla="*/ 113824 w 142875"/>
                <a:gd name="connsiteY6" fmla="*/ 6929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13824" y="69294"/>
                  </a:moveTo>
                  <a:cubicBezTo>
                    <a:pt x="105251" y="54054"/>
                    <a:pt x="100489" y="35004"/>
                    <a:pt x="100489" y="13097"/>
                  </a:cubicBezTo>
                  <a:cubicBezTo>
                    <a:pt x="97631" y="8334"/>
                    <a:pt x="83344" y="6429"/>
                    <a:pt x="57626" y="7382"/>
                  </a:cubicBezTo>
                  <a:cubicBezTo>
                    <a:pt x="31909" y="7382"/>
                    <a:pt x="14764" y="10239"/>
                    <a:pt x="7144" y="15954"/>
                  </a:cubicBezTo>
                  <a:cubicBezTo>
                    <a:pt x="10001" y="31194"/>
                    <a:pt x="27146" y="50244"/>
                    <a:pt x="57626" y="74057"/>
                  </a:cubicBezTo>
                  <a:cubicBezTo>
                    <a:pt x="86201" y="96917"/>
                    <a:pt x="113824" y="108347"/>
                    <a:pt x="139541" y="109299"/>
                  </a:cubicBezTo>
                  <a:cubicBezTo>
                    <a:pt x="130969" y="97869"/>
                    <a:pt x="122396" y="84534"/>
                    <a:pt x="113824" y="69294"/>
                  </a:cubicBezTo>
                  <a:close/>
                </a:path>
              </a:pathLst>
            </a:custGeom>
            <a:solidFill>
              <a:srgbClr val="B84F4F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4574752" y="6049470"/>
              <a:ext cx="234394" cy="190444"/>
            </a:xfrm>
            <a:custGeom>
              <a:avLst/>
              <a:gdLst>
                <a:gd name="connsiteX0" fmla="*/ 60858 w 152400"/>
                <a:gd name="connsiteY0" fmla="*/ 7144 h 123825"/>
                <a:gd name="connsiteX1" fmla="*/ 83717 w 152400"/>
                <a:gd name="connsiteY1" fmla="*/ 7144 h 123825"/>
                <a:gd name="connsiteX2" fmla="*/ 95147 w 152400"/>
                <a:gd name="connsiteY2" fmla="*/ 9049 h 123825"/>
                <a:gd name="connsiteX3" fmla="*/ 100862 w 152400"/>
                <a:gd name="connsiteY3" fmla="*/ 10954 h 123825"/>
                <a:gd name="connsiteX4" fmla="*/ 104672 w 152400"/>
                <a:gd name="connsiteY4" fmla="*/ 12859 h 123825"/>
                <a:gd name="connsiteX5" fmla="*/ 108483 w 152400"/>
                <a:gd name="connsiteY5" fmla="*/ 15716 h 123825"/>
                <a:gd name="connsiteX6" fmla="*/ 108483 w 152400"/>
                <a:gd name="connsiteY6" fmla="*/ 15716 h 123825"/>
                <a:gd name="connsiteX7" fmla="*/ 109435 w 152400"/>
                <a:gd name="connsiteY7" fmla="*/ 18574 h 123825"/>
                <a:gd name="connsiteX8" fmla="*/ 112292 w 152400"/>
                <a:gd name="connsiteY8" fmla="*/ 30956 h 123825"/>
                <a:gd name="connsiteX9" fmla="*/ 114197 w 152400"/>
                <a:gd name="connsiteY9" fmla="*/ 43339 h 123825"/>
                <a:gd name="connsiteX10" fmla="*/ 117055 w 152400"/>
                <a:gd name="connsiteY10" fmla="*/ 55721 h 123825"/>
                <a:gd name="connsiteX11" fmla="*/ 118960 w 152400"/>
                <a:gd name="connsiteY11" fmla="*/ 61436 h 123825"/>
                <a:gd name="connsiteX12" fmla="*/ 121817 w 152400"/>
                <a:gd name="connsiteY12" fmla="*/ 67151 h 123825"/>
                <a:gd name="connsiteX13" fmla="*/ 122770 w 152400"/>
                <a:gd name="connsiteY13" fmla="*/ 70009 h 123825"/>
                <a:gd name="connsiteX14" fmla="*/ 123722 w 152400"/>
                <a:gd name="connsiteY14" fmla="*/ 70961 h 123825"/>
                <a:gd name="connsiteX15" fmla="*/ 124675 w 152400"/>
                <a:gd name="connsiteY15" fmla="*/ 72866 h 123825"/>
                <a:gd name="connsiteX16" fmla="*/ 127533 w 152400"/>
                <a:gd name="connsiteY16" fmla="*/ 78581 h 123825"/>
                <a:gd name="connsiteX17" fmla="*/ 134200 w 152400"/>
                <a:gd name="connsiteY17" fmla="*/ 90011 h 123825"/>
                <a:gd name="connsiteX18" fmla="*/ 140867 w 152400"/>
                <a:gd name="connsiteY18" fmla="*/ 101441 h 123825"/>
                <a:gd name="connsiteX19" fmla="*/ 147535 w 152400"/>
                <a:gd name="connsiteY19" fmla="*/ 112871 h 123825"/>
                <a:gd name="connsiteX20" fmla="*/ 148487 w 152400"/>
                <a:gd name="connsiteY20" fmla="*/ 113824 h 123825"/>
                <a:gd name="connsiteX21" fmla="*/ 146583 w 152400"/>
                <a:gd name="connsiteY21" fmla="*/ 119539 h 123825"/>
                <a:gd name="connsiteX22" fmla="*/ 143725 w 152400"/>
                <a:gd name="connsiteY22" fmla="*/ 120491 h 123825"/>
                <a:gd name="connsiteX23" fmla="*/ 143725 w 152400"/>
                <a:gd name="connsiteY23" fmla="*/ 120491 h 123825"/>
                <a:gd name="connsiteX24" fmla="*/ 132295 w 152400"/>
                <a:gd name="connsiteY24" fmla="*/ 119539 h 123825"/>
                <a:gd name="connsiteX25" fmla="*/ 121817 w 152400"/>
                <a:gd name="connsiteY25" fmla="*/ 117634 h 123825"/>
                <a:gd name="connsiteX26" fmla="*/ 100862 w 152400"/>
                <a:gd name="connsiteY26" fmla="*/ 110966 h 123825"/>
                <a:gd name="connsiteX27" fmla="*/ 91337 w 152400"/>
                <a:gd name="connsiteY27" fmla="*/ 106204 h 123825"/>
                <a:gd name="connsiteX28" fmla="*/ 81812 w 152400"/>
                <a:gd name="connsiteY28" fmla="*/ 100489 h 123825"/>
                <a:gd name="connsiteX29" fmla="*/ 63715 w 152400"/>
                <a:gd name="connsiteY29" fmla="*/ 88106 h 123825"/>
                <a:gd name="connsiteX30" fmla="*/ 47522 w 152400"/>
                <a:gd name="connsiteY30" fmla="*/ 74771 h 123825"/>
                <a:gd name="connsiteX31" fmla="*/ 31330 w 152400"/>
                <a:gd name="connsiteY31" fmla="*/ 60484 h 123825"/>
                <a:gd name="connsiteX32" fmla="*/ 17042 w 152400"/>
                <a:gd name="connsiteY32" fmla="*/ 44291 h 123825"/>
                <a:gd name="connsiteX33" fmla="*/ 11327 w 152400"/>
                <a:gd name="connsiteY33" fmla="*/ 34766 h 123825"/>
                <a:gd name="connsiteX34" fmla="*/ 7517 w 152400"/>
                <a:gd name="connsiteY34" fmla="*/ 23336 h 123825"/>
                <a:gd name="connsiteX35" fmla="*/ 9422 w 152400"/>
                <a:gd name="connsiteY35" fmla="*/ 18574 h 123825"/>
                <a:gd name="connsiteX36" fmla="*/ 16090 w 152400"/>
                <a:gd name="connsiteY36" fmla="*/ 14764 h 123825"/>
                <a:gd name="connsiteX37" fmla="*/ 22758 w 152400"/>
                <a:gd name="connsiteY37" fmla="*/ 12859 h 123825"/>
                <a:gd name="connsiteX38" fmla="*/ 36092 w 152400"/>
                <a:gd name="connsiteY38" fmla="*/ 10001 h 123825"/>
                <a:gd name="connsiteX39" fmla="*/ 60858 w 152400"/>
                <a:gd name="connsiteY39" fmla="*/ 7144 h 123825"/>
                <a:gd name="connsiteX40" fmla="*/ 60858 w 152400"/>
                <a:gd name="connsiteY40" fmla="*/ 16669 h 123825"/>
                <a:gd name="connsiteX41" fmla="*/ 36092 w 152400"/>
                <a:gd name="connsiteY41" fmla="*/ 18574 h 123825"/>
                <a:gd name="connsiteX42" fmla="*/ 23710 w 152400"/>
                <a:gd name="connsiteY42" fmla="*/ 20479 h 123825"/>
                <a:gd name="connsiteX43" fmla="*/ 17995 w 152400"/>
                <a:gd name="connsiteY43" fmla="*/ 22384 h 123825"/>
                <a:gd name="connsiteX44" fmla="*/ 13233 w 152400"/>
                <a:gd name="connsiteY44" fmla="*/ 25241 h 123825"/>
                <a:gd name="connsiteX45" fmla="*/ 15137 w 152400"/>
                <a:gd name="connsiteY45" fmla="*/ 20479 h 123825"/>
                <a:gd name="connsiteX46" fmla="*/ 18947 w 152400"/>
                <a:gd name="connsiteY46" fmla="*/ 29051 h 123825"/>
                <a:gd name="connsiteX47" fmla="*/ 23710 w 152400"/>
                <a:gd name="connsiteY47" fmla="*/ 37624 h 123825"/>
                <a:gd name="connsiteX48" fmla="*/ 37045 w 152400"/>
                <a:gd name="connsiteY48" fmla="*/ 52864 h 123825"/>
                <a:gd name="connsiteX49" fmla="*/ 52285 w 152400"/>
                <a:gd name="connsiteY49" fmla="*/ 67151 h 123825"/>
                <a:gd name="connsiteX50" fmla="*/ 68477 w 152400"/>
                <a:gd name="connsiteY50" fmla="*/ 80486 h 123825"/>
                <a:gd name="connsiteX51" fmla="*/ 85622 w 152400"/>
                <a:gd name="connsiteY51" fmla="*/ 91916 h 123825"/>
                <a:gd name="connsiteX52" fmla="*/ 94195 w 152400"/>
                <a:gd name="connsiteY52" fmla="*/ 96679 h 123825"/>
                <a:gd name="connsiteX53" fmla="*/ 103720 w 152400"/>
                <a:gd name="connsiteY53" fmla="*/ 101441 h 123825"/>
                <a:gd name="connsiteX54" fmla="*/ 122770 w 152400"/>
                <a:gd name="connsiteY54" fmla="*/ 108109 h 123825"/>
                <a:gd name="connsiteX55" fmla="*/ 132295 w 152400"/>
                <a:gd name="connsiteY55" fmla="*/ 110014 h 123825"/>
                <a:gd name="connsiteX56" fmla="*/ 141820 w 152400"/>
                <a:gd name="connsiteY56" fmla="*/ 110966 h 123825"/>
                <a:gd name="connsiteX57" fmla="*/ 141820 w 152400"/>
                <a:gd name="connsiteY57" fmla="*/ 110966 h 123825"/>
                <a:gd name="connsiteX58" fmla="*/ 138010 w 152400"/>
                <a:gd name="connsiteY58" fmla="*/ 118586 h 123825"/>
                <a:gd name="connsiteX59" fmla="*/ 129437 w 152400"/>
                <a:gd name="connsiteY59" fmla="*/ 108109 h 123825"/>
                <a:gd name="connsiteX60" fmla="*/ 121817 w 152400"/>
                <a:gd name="connsiteY60" fmla="*/ 97631 h 123825"/>
                <a:gd name="connsiteX61" fmla="*/ 114197 w 152400"/>
                <a:gd name="connsiteY61" fmla="*/ 86201 h 123825"/>
                <a:gd name="connsiteX62" fmla="*/ 110387 w 152400"/>
                <a:gd name="connsiteY62" fmla="*/ 80486 h 123825"/>
                <a:gd name="connsiteX63" fmla="*/ 109435 w 152400"/>
                <a:gd name="connsiteY63" fmla="*/ 79534 h 123825"/>
                <a:gd name="connsiteX64" fmla="*/ 108483 w 152400"/>
                <a:gd name="connsiteY64" fmla="*/ 77629 h 123825"/>
                <a:gd name="connsiteX65" fmla="*/ 106577 w 152400"/>
                <a:gd name="connsiteY65" fmla="*/ 74771 h 123825"/>
                <a:gd name="connsiteX66" fmla="*/ 103720 w 152400"/>
                <a:gd name="connsiteY66" fmla="*/ 68104 h 123825"/>
                <a:gd name="connsiteX67" fmla="*/ 100862 w 152400"/>
                <a:gd name="connsiteY67" fmla="*/ 61436 h 123825"/>
                <a:gd name="connsiteX68" fmla="*/ 97052 w 152400"/>
                <a:gd name="connsiteY68" fmla="*/ 48101 h 123825"/>
                <a:gd name="connsiteX69" fmla="*/ 95147 w 152400"/>
                <a:gd name="connsiteY69" fmla="*/ 33814 h 123825"/>
                <a:gd name="connsiteX70" fmla="*/ 97052 w 152400"/>
                <a:gd name="connsiteY70" fmla="*/ 19526 h 123825"/>
                <a:gd name="connsiteX71" fmla="*/ 98005 w 152400"/>
                <a:gd name="connsiteY71" fmla="*/ 22384 h 123825"/>
                <a:gd name="connsiteX72" fmla="*/ 98005 w 152400"/>
                <a:gd name="connsiteY72" fmla="*/ 22384 h 123825"/>
                <a:gd name="connsiteX73" fmla="*/ 97052 w 152400"/>
                <a:gd name="connsiteY73" fmla="*/ 22384 h 123825"/>
                <a:gd name="connsiteX74" fmla="*/ 95147 w 152400"/>
                <a:gd name="connsiteY74" fmla="*/ 21431 h 123825"/>
                <a:gd name="connsiteX75" fmla="*/ 90385 w 152400"/>
                <a:gd name="connsiteY75" fmla="*/ 20479 h 123825"/>
                <a:gd name="connsiteX76" fmla="*/ 79908 w 152400"/>
                <a:gd name="connsiteY76" fmla="*/ 19526 h 123825"/>
                <a:gd name="connsiteX77" fmla="*/ 60858 w 152400"/>
                <a:gd name="connsiteY77" fmla="*/ 166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52400" h="123825">
                  <a:moveTo>
                    <a:pt x="60858" y="7144"/>
                  </a:moveTo>
                  <a:cubicBezTo>
                    <a:pt x="68477" y="7144"/>
                    <a:pt x="76097" y="7144"/>
                    <a:pt x="83717" y="7144"/>
                  </a:cubicBezTo>
                  <a:cubicBezTo>
                    <a:pt x="87527" y="7144"/>
                    <a:pt x="91337" y="8096"/>
                    <a:pt x="95147" y="9049"/>
                  </a:cubicBezTo>
                  <a:cubicBezTo>
                    <a:pt x="97052" y="9049"/>
                    <a:pt x="98958" y="10001"/>
                    <a:pt x="100862" y="10954"/>
                  </a:cubicBezTo>
                  <a:cubicBezTo>
                    <a:pt x="101815" y="11906"/>
                    <a:pt x="102767" y="11906"/>
                    <a:pt x="104672" y="12859"/>
                  </a:cubicBezTo>
                  <a:cubicBezTo>
                    <a:pt x="105625" y="13811"/>
                    <a:pt x="107530" y="14764"/>
                    <a:pt x="108483" y="15716"/>
                  </a:cubicBezTo>
                  <a:lnTo>
                    <a:pt x="108483" y="15716"/>
                  </a:lnTo>
                  <a:lnTo>
                    <a:pt x="109435" y="18574"/>
                  </a:lnTo>
                  <a:cubicBezTo>
                    <a:pt x="110387" y="22384"/>
                    <a:pt x="111340" y="27146"/>
                    <a:pt x="112292" y="30956"/>
                  </a:cubicBezTo>
                  <a:cubicBezTo>
                    <a:pt x="112292" y="34766"/>
                    <a:pt x="114197" y="39529"/>
                    <a:pt x="114197" y="43339"/>
                  </a:cubicBezTo>
                  <a:cubicBezTo>
                    <a:pt x="114197" y="47149"/>
                    <a:pt x="116102" y="50959"/>
                    <a:pt x="117055" y="55721"/>
                  </a:cubicBezTo>
                  <a:cubicBezTo>
                    <a:pt x="118008" y="57626"/>
                    <a:pt x="118008" y="59531"/>
                    <a:pt x="118960" y="61436"/>
                  </a:cubicBezTo>
                  <a:lnTo>
                    <a:pt x="121817" y="67151"/>
                  </a:lnTo>
                  <a:lnTo>
                    <a:pt x="122770" y="70009"/>
                  </a:lnTo>
                  <a:lnTo>
                    <a:pt x="123722" y="70961"/>
                  </a:lnTo>
                  <a:lnTo>
                    <a:pt x="124675" y="72866"/>
                  </a:lnTo>
                  <a:lnTo>
                    <a:pt x="127533" y="78581"/>
                  </a:lnTo>
                  <a:lnTo>
                    <a:pt x="134200" y="90011"/>
                  </a:lnTo>
                  <a:cubicBezTo>
                    <a:pt x="136105" y="93821"/>
                    <a:pt x="138962" y="97631"/>
                    <a:pt x="140867" y="101441"/>
                  </a:cubicBezTo>
                  <a:cubicBezTo>
                    <a:pt x="142772" y="105251"/>
                    <a:pt x="145630" y="109061"/>
                    <a:pt x="147535" y="112871"/>
                  </a:cubicBezTo>
                  <a:lnTo>
                    <a:pt x="148487" y="113824"/>
                  </a:lnTo>
                  <a:cubicBezTo>
                    <a:pt x="149440" y="115729"/>
                    <a:pt x="149440" y="118586"/>
                    <a:pt x="146583" y="119539"/>
                  </a:cubicBezTo>
                  <a:cubicBezTo>
                    <a:pt x="145630" y="120491"/>
                    <a:pt x="144677" y="120491"/>
                    <a:pt x="143725" y="120491"/>
                  </a:cubicBezTo>
                  <a:lnTo>
                    <a:pt x="143725" y="120491"/>
                  </a:lnTo>
                  <a:cubicBezTo>
                    <a:pt x="139915" y="120491"/>
                    <a:pt x="136105" y="119539"/>
                    <a:pt x="132295" y="119539"/>
                  </a:cubicBezTo>
                  <a:cubicBezTo>
                    <a:pt x="128485" y="118586"/>
                    <a:pt x="124675" y="118586"/>
                    <a:pt x="121817" y="117634"/>
                  </a:cubicBezTo>
                  <a:cubicBezTo>
                    <a:pt x="115150" y="115729"/>
                    <a:pt x="107530" y="113824"/>
                    <a:pt x="100862" y="110966"/>
                  </a:cubicBezTo>
                  <a:lnTo>
                    <a:pt x="91337" y="106204"/>
                  </a:lnTo>
                  <a:lnTo>
                    <a:pt x="81812" y="100489"/>
                  </a:lnTo>
                  <a:cubicBezTo>
                    <a:pt x="76097" y="96679"/>
                    <a:pt x="69430" y="92869"/>
                    <a:pt x="63715" y="88106"/>
                  </a:cubicBezTo>
                  <a:cubicBezTo>
                    <a:pt x="58000" y="83344"/>
                    <a:pt x="52285" y="79534"/>
                    <a:pt x="47522" y="74771"/>
                  </a:cubicBezTo>
                  <a:cubicBezTo>
                    <a:pt x="41808" y="70009"/>
                    <a:pt x="37045" y="65246"/>
                    <a:pt x="31330" y="60484"/>
                  </a:cubicBezTo>
                  <a:cubicBezTo>
                    <a:pt x="26567" y="55721"/>
                    <a:pt x="21805" y="50006"/>
                    <a:pt x="17042" y="44291"/>
                  </a:cubicBezTo>
                  <a:cubicBezTo>
                    <a:pt x="15137" y="41434"/>
                    <a:pt x="12280" y="38576"/>
                    <a:pt x="11327" y="34766"/>
                  </a:cubicBezTo>
                  <a:cubicBezTo>
                    <a:pt x="9422" y="31909"/>
                    <a:pt x="8470" y="28099"/>
                    <a:pt x="7517" y="23336"/>
                  </a:cubicBezTo>
                  <a:cubicBezTo>
                    <a:pt x="6565" y="21431"/>
                    <a:pt x="7517" y="19526"/>
                    <a:pt x="9422" y="18574"/>
                  </a:cubicBezTo>
                  <a:cubicBezTo>
                    <a:pt x="11327" y="17621"/>
                    <a:pt x="14185" y="15716"/>
                    <a:pt x="16090" y="14764"/>
                  </a:cubicBezTo>
                  <a:cubicBezTo>
                    <a:pt x="17995" y="13811"/>
                    <a:pt x="20852" y="12859"/>
                    <a:pt x="22758" y="12859"/>
                  </a:cubicBezTo>
                  <a:cubicBezTo>
                    <a:pt x="27520" y="11906"/>
                    <a:pt x="31330" y="10954"/>
                    <a:pt x="36092" y="10001"/>
                  </a:cubicBezTo>
                  <a:cubicBezTo>
                    <a:pt x="43712" y="8096"/>
                    <a:pt x="52285" y="7144"/>
                    <a:pt x="60858" y="7144"/>
                  </a:cubicBezTo>
                  <a:close/>
                  <a:moveTo>
                    <a:pt x="60858" y="16669"/>
                  </a:moveTo>
                  <a:cubicBezTo>
                    <a:pt x="52285" y="16669"/>
                    <a:pt x="43712" y="17621"/>
                    <a:pt x="36092" y="18574"/>
                  </a:cubicBezTo>
                  <a:cubicBezTo>
                    <a:pt x="32283" y="19526"/>
                    <a:pt x="27520" y="19526"/>
                    <a:pt x="23710" y="20479"/>
                  </a:cubicBezTo>
                  <a:cubicBezTo>
                    <a:pt x="21805" y="21431"/>
                    <a:pt x="19900" y="21431"/>
                    <a:pt x="17995" y="22384"/>
                  </a:cubicBezTo>
                  <a:cubicBezTo>
                    <a:pt x="16090" y="23336"/>
                    <a:pt x="15137" y="24289"/>
                    <a:pt x="13233" y="25241"/>
                  </a:cubicBezTo>
                  <a:lnTo>
                    <a:pt x="15137" y="20479"/>
                  </a:lnTo>
                  <a:cubicBezTo>
                    <a:pt x="16090" y="23336"/>
                    <a:pt x="17042" y="26194"/>
                    <a:pt x="18947" y="29051"/>
                  </a:cubicBezTo>
                  <a:cubicBezTo>
                    <a:pt x="19900" y="31909"/>
                    <a:pt x="22758" y="34766"/>
                    <a:pt x="23710" y="37624"/>
                  </a:cubicBezTo>
                  <a:cubicBezTo>
                    <a:pt x="27520" y="43339"/>
                    <a:pt x="32283" y="48101"/>
                    <a:pt x="37045" y="52864"/>
                  </a:cubicBezTo>
                  <a:cubicBezTo>
                    <a:pt x="41808" y="57626"/>
                    <a:pt x="47522" y="62389"/>
                    <a:pt x="52285" y="67151"/>
                  </a:cubicBezTo>
                  <a:cubicBezTo>
                    <a:pt x="58000" y="71914"/>
                    <a:pt x="62762" y="75724"/>
                    <a:pt x="68477" y="80486"/>
                  </a:cubicBezTo>
                  <a:cubicBezTo>
                    <a:pt x="74192" y="84296"/>
                    <a:pt x="79908" y="88106"/>
                    <a:pt x="85622" y="91916"/>
                  </a:cubicBezTo>
                  <a:lnTo>
                    <a:pt x="94195" y="96679"/>
                  </a:lnTo>
                  <a:lnTo>
                    <a:pt x="103720" y="101441"/>
                  </a:lnTo>
                  <a:cubicBezTo>
                    <a:pt x="110387" y="104299"/>
                    <a:pt x="116102" y="106204"/>
                    <a:pt x="122770" y="108109"/>
                  </a:cubicBezTo>
                  <a:cubicBezTo>
                    <a:pt x="125627" y="109061"/>
                    <a:pt x="129437" y="109061"/>
                    <a:pt x="132295" y="110014"/>
                  </a:cubicBezTo>
                  <a:cubicBezTo>
                    <a:pt x="135152" y="110014"/>
                    <a:pt x="138962" y="110966"/>
                    <a:pt x="141820" y="110966"/>
                  </a:cubicBezTo>
                  <a:lnTo>
                    <a:pt x="141820" y="110966"/>
                  </a:lnTo>
                  <a:lnTo>
                    <a:pt x="138010" y="118586"/>
                  </a:lnTo>
                  <a:cubicBezTo>
                    <a:pt x="135152" y="114776"/>
                    <a:pt x="132295" y="111919"/>
                    <a:pt x="129437" y="108109"/>
                  </a:cubicBezTo>
                  <a:cubicBezTo>
                    <a:pt x="126580" y="104299"/>
                    <a:pt x="123722" y="101441"/>
                    <a:pt x="121817" y="97631"/>
                  </a:cubicBezTo>
                  <a:lnTo>
                    <a:pt x="114197" y="86201"/>
                  </a:lnTo>
                  <a:lnTo>
                    <a:pt x="110387" y="80486"/>
                  </a:lnTo>
                  <a:lnTo>
                    <a:pt x="109435" y="79534"/>
                  </a:lnTo>
                  <a:lnTo>
                    <a:pt x="108483" y="77629"/>
                  </a:lnTo>
                  <a:lnTo>
                    <a:pt x="106577" y="74771"/>
                  </a:lnTo>
                  <a:lnTo>
                    <a:pt x="103720" y="68104"/>
                  </a:lnTo>
                  <a:cubicBezTo>
                    <a:pt x="102767" y="66199"/>
                    <a:pt x="101815" y="63341"/>
                    <a:pt x="100862" y="61436"/>
                  </a:cubicBezTo>
                  <a:cubicBezTo>
                    <a:pt x="99910" y="56674"/>
                    <a:pt x="98005" y="52864"/>
                    <a:pt x="97052" y="48101"/>
                  </a:cubicBezTo>
                  <a:cubicBezTo>
                    <a:pt x="96100" y="43339"/>
                    <a:pt x="95147" y="38576"/>
                    <a:pt x="95147" y="33814"/>
                  </a:cubicBezTo>
                  <a:cubicBezTo>
                    <a:pt x="95147" y="29051"/>
                    <a:pt x="96100" y="24289"/>
                    <a:pt x="97052" y="19526"/>
                  </a:cubicBezTo>
                  <a:lnTo>
                    <a:pt x="98005" y="22384"/>
                  </a:lnTo>
                  <a:lnTo>
                    <a:pt x="98005" y="22384"/>
                  </a:lnTo>
                  <a:cubicBezTo>
                    <a:pt x="98005" y="22384"/>
                    <a:pt x="98005" y="22384"/>
                    <a:pt x="97052" y="22384"/>
                  </a:cubicBezTo>
                  <a:lnTo>
                    <a:pt x="95147" y="21431"/>
                  </a:lnTo>
                  <a:cubicBezTo>
                    <a:pt x="93242" y="21431"/>
                    <a:pt x="92290" y="20479"/>
                    <a:pt x="90385" y="20479"/>
                  </a:cubicBezTo>
                  <a:cubicBezTo>
                    <a:pt x="87527" y="19526"/>
                    <a:pt x="83717" y="19526"/>
                    <a:pt x="79908" y="19526"/>
                  </a:cubicBezTo>
                  <a:cubicBezTo>
                    <a:pt x="76097" y="16669"/>
                    <a:pt x="68477" y="16669"/>
                    <a:pt x="60858" y="1666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3939999" y="5160243"/>
              <a:ext cx="1040122" cy="1010818"/>
            </a:xfrm>
            <a:custGeom>
              <a:avLst/>
              <a:gdLst>
                <a:gd name="connsiteX0" fmla="*/ 424035 w 676275"/>
                <a:gd name="connsiteY0" fmla="*/ 558641 h 657225"/>
                <a:gd name="connsiteX1" fmla="*/ 416415 w 676275"/>
                <a:gd name="connsiteY1" fmla="*/ 528161 h 657225"/>
                <a:gd name="connsiteX2" fmla="*/ 319260 w 676275"/>
                <a:gd name="connsiteY2" fmla="*/ 651034 h 657225"/>
                <a:gd name="connsiteX3" fmla="*/ 454515 w 676275"/>
                <a:gd name="connsiteY3" fmla="*/ 651034 h 657225"/>
                <a:gd name="connsiteX4" fmla="*/ 424035 w 676275"/>
                <a:gd name="connsiteY4" fmla="*/ 558641 h 657225"/>
                <a:gd name="connsiteX5" fmla="*/ 42082 w 676275"/>
                <a:gd name="connsiteY5" fmla="*/ 162401 h 657225"/>
                <a:gd name="connsiteX6" fmla="*/ 8745 w 676275"/>
                <a:gd name="connsiteY6" fmla="*/ 203359 h 657225"/>
                <a:gd name="connsiteX7" fmla="*/ 38272 w 676275"/>
                <a:gd name="connsiteY7" fmla="*/ 285274 h 657225"/>
                <a:gd name="connsiteX8" fmla="*/ 145905 w 676275"/>
                <a:gd name="connsiteY8" fmla="*/ 365284 h 657225"/>
                <a:gd name="connsiteX9" fmla="*/ 251632 w 676275"/>
                <a:gd name="connsiteY9" fmla="*/ 401479 h 657225"/>
                <a:gd name="connsiteX10" fmla="*/ 318307 w 676275"/>
                <a:gd name="connsiteY10" fmla="*/ 417671 h 657225"/>
                <a:gd name="connsiteX11" fmla="*/ 282112 w 676275"/>
                <a:gd name="connsiteY11" fmla="*/ 370046 h 657225"/>
                <a:gd name="connsiteX12" fmla="*/ 318307 w 676275"/>
                <a:gd name="connsiteY12" fmla="*/ 417671 h 657225"/>
                <a:gd name="connsiteX13" fmla="*/ 344025 w 676275"/>
                <a:gd name="connsiteY13" fmla="*/ 431959 h 657225"/>
                <a:gd name="connsiteX14" fmla="*/ 408795 w 676275"/>
                <a:gd name="connsiteY14" fmla="*/ 441484 h 657225"/>
                <a:gd name="connsiteX15" fmla="*/ 444037 w 676275"/>
                <a:gd name="connsiteY15" fmla="*/ 433864 h 657225"/>
                <a:gd name="connsiteX16" fmla="*/ 528810 w 676275"/>
                <a:gd name="connsiteY16" fmla="*/ 399574 h 657225"/>
                <a:gd name="connsiteX17" fmla="*/ 676447 w 676275"/>
                <a:gd name="connsiteY17" fmla="*/ 285274 h 657225"/>
                <a:gd name="connsiteX18" fmla="*/ 659302 w 676275"/>
                <a:gd name="connsiteY18" fmla="*/ 294799 h 657225"/>
                <a:gd name="connsiteX19" fmla="*/ 614535 w 676275"/>
                <a:gd name="connsiteY19" fmla="*/ 283369 h 657225"/>
                <a:gd name="connsiteX20" fmla="*/ 585960 w 676275"/>
                <a:gd name="connsiteY20" fmla="*/ 247174 h 657225"/>
                <a:gd name="connsiteX21" fmla="*/ 603105 w 676275"/>
                <a:gd name="connsiteY21" fmla="*/ 218599 h 657225"/>
                <a:gd name="connsiteX22" fmla="*/ 607867 w 676275"/>
                <a:gd name="connsiteY22" fmla="*/ 215741 h 657225"/>
                <a:gd name="connsiteX23" fmla="*/ 601200 w 676275"/>
                <a:gd name="connsiteY23" fmla="*/ 215741 h 657225"/>
                <a:gd name="connsiteX24" fmla="*/ 540240 w 676275"/>
                <a:gd name="connsiteY24" fmla="*/ 214789 h 657225"/>
                <a:gd name="connsiteX25" fmla="*/ 488805 w 676275"/>
                <a:gd name="connsiteY25" fmla="*/ 205264 h 657225"/>
                <a:gd name="connsiteX26" fmla="*/ 445942 w 676275"/>
                <a:gd name="connsiteY26" fmla="*/ 177641 h 657225"/>
                <a:gd name="connsiteX27" fmla="*/ 389745 w 676275"/>
                <a:gd name="connsiteY27" fmla="*/ 134779 h 657225"/>
                <a:gd name="connsiteX28" fmla="*/ 387840 w 676275"/>
                <a:gd name="connsiteY28" fmla="*/ 132874 h 657225"/>
                <a:gd name="connsiteX29" fmla="*/ 272587 w 676275"/>
                <a:gd name="connsiteY29" fmla="*/ 80486 h 657225"/>
                <a:gd name="connsiteX30" fmla="*/ 267825 w 676275"/>
                <a:gd name="connsiteY30" fmla="*/ 88106 h 657225"/>
                <a:gd name="connsiteX31" fmla="*/ 272587 w 676275"/>
                <a:gd name="connsiteY31" fmla="*/ 80486 h 657225"/>
                <a:gd name="connsiteX32" fmla="*/ 284017 w 676275"/>
                <a:gd name="connsiteY32" fmla="*/ 62389 h 657225"/>
                <a:gd name="connsiteX33" fmla="*/ 295447 w 676275"/>
                <a:gd name="connsiteY33" fmla="*/ 7144 h 657225"/>
                <a:gd name="connsiteX34" fmla="*/ 244012 w 676275"/>
                <a:gd name="connsiteY34" fmla="*/ 42386 h 657225"/>
                <a:gd name="connsiteX35" fmla="*/ 182100 w 676275"/>
                <a:gd name="connsiteY35" fmla="*/ 73819 h 657225"/>
                <a:gd name="connsiteX36" fmla="*/ 177337 w 676275"/>
                <a:gd name="connsiteY36" fmla="*/ 77629 h 657225"/>
                <a:gd name="connsiteX37" fmla="*/ 182100 w 676275"/>
                <a:gd name="connsiteY37" fmla="*/ 73819 h 657225"/>
                <a:gd name="connsiteX38" fmla="*/ 199245 w 676275"/>
                <a:gd name="connsiteY38" fmla="*/ 50959 h 657225"/>
                <a:gd name="connsiteX39" fmla="*/ 215437 w 676275"/>
                <a:gd name="connsiteY39" fmla="*/ 22384 h 657225"/>
                <a:gd name="connsiteX40" fmla="*/ 164955 w 676275"/>
                <a:gd name="connsiteY40" fmla="*/ 59531 h 657225"/>
                <a:gd name="connsiteX41" fmla="*/ 116377 w 676275"/>
                <a:gd name="connsiteY41" fmla="*/ 97631 h 657225"/>
                <a:gd name="connsiteX42" fmla="*/ 113520 w 676275"/>
                <a:gd name="connsiteY42" fmla="*/ 105251 h 657225"/>
                <a:gd name="connsiteX43" fmla="*/ 116377 w 676275"/>
                <a:gd name="connsiteY43" fmla="*/ 97631 h 657225"/>
                <a:gd name="connsiteX44" fmla="*/ 122092 w 676275"/>
                <a:gd name="connsiteY44" fmla="*/ 70961 h 657225"/>
                <a:gd name="connsiteX45" fmla="*/ 126855 w 676275"/>
                <a:gd name="connsiteY45" fmla="*/ 48101 h 657225"/>
                <a:gd name="connsiteX46" fmla="*/ 80182 w 676275"/>
                <a:gd name="connsiteY46" fmla="*/ 103346 h 657225"/>
                <a:gd name="connsiteX47" fmla="*/ 42082 w 676275"/>
                <a:gd name="connsiteY47" fmla="*/ 162401 h 657225"/>
                <a:gd name="connsiteX48" fmla="*/ 55417 w 676275"/>
                <a:gd name="connsiteY48" fmla="*/ 150971 h 657225"/>
                <a:gd name="connsiteX49" fmla="*/ 42082 w 676275"/>
                <a:gd name="connsiteY49" fmla="*/ 162401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6275" h="657225">
                  <a:moveTo>
                    <a:pt x="424035" y="558641"/>
                  </a:moveTo>
                  <a:cubicBezTo>
                    <a:pt x="421177" y="547211"/>
                    <a:pt x="418320" y="537686"/>
                    <a:pt x="416415" y="528161"/>
                  </a:cubicBezTo>
                  <a:cubicBezTo>
                    <a:pt x="389745" y="557689"/>
                    <a:pt x="357360" y="598646"/>
                    <a:pt x="319260" y="651034"/>
                  </a:cubicBezTo>
                  <a:lnTo>
                    <a:pt x="454515" y="651034"/>
                  </a:lnTo>
                  <a:cubicBezTo>
                    <a:pt x="440227" y="615791"/>
                    <a:pt x="430702" y="585311"/>
                    <a:pt x="424035" y="558641"/>
                  </a:cubicBezTo>
                  <a:moveTo>
                    <a:pt x="42082" y="162401"/>
                  </a:moveTo>
                  <a:cubicBezTo>
                    <a:pt x="29700" y="173831"/>
                    <a:pt x="18270" y="187166"/>
                    <a:pt x="8745" y="203359"/>
                  </a:cubicBezTo>
                  <a:cubicBezTo>
                    <a:pt x="3030" y="218599"/>
                    <a:pt x="12555" y="245269"/>
                    <a:pt x="38272" y="285274"/>
                  </a:cubicBezTo>
                  <a:cubicBezTo>
                    <a:pt x="63990" y="325279"/>
                    <a:pt x="100185" y="351949"/>
                    <a:pt x="145905" y="365284"/>
                  </a:cubicBezTo>
                  <a:cubicBezTo>
                    <a:pt x="191625" y="379571"/>
                    <a:pt x="226867" y="391001"/>
                    <a:pt x="251632" y="401479"/>
                  </a:cubicBezTo>
                  <a:cubicBezTo>
                    <a:pt x="276397" y="411004"/>
                    <a:pt x="298305" y="416719"/>
                    <a:pt x="318307" y="417671"/>
                  </a:cubicBezTo>
                  <a:cubicBezTo>
                    <a:pt x="300210" y="405289"/>
                    <a:pt x="288780" y="389096"/>
                    <a:pt x="282112" y="370046"/>
                  </a:cubicBezTo>
                  <a:cubicBezTo>
                    <a:pt x="288780" y="389096"/>
                    <a:pt x="300210" y="405289"/>
                    <a:pt x="318307" y="417671"/>
                  </a:cubicBezTo>
                  <a:cubicBezTo>
                    <a:pt x="325927" y="423386"/>
                    <a:pt x="334500" y="428149"/>
                    <a:pt x="344025" y="431959"/>
                  </a:cubicBezTo>
                  <a:cubicBezTo>
                    <a:pt x="363075" y="440531"/>
                    <a:pt x="384982" y="443389"/>
                    <a:pt x="408795" y="441484"/>
                  </a:cubicBezTo>
                  <a:cubicBezTo>
                    <a:pt x="420225" y="440531"/>
                    <a:pt x="431655" y="437674"/>
                    <a:pt x="444037" y="433864"/>
                  </a:cubicBezTo>
                  <a:cubicBezTo>
                    <a:pt x="472612" y="426244"/>
                    <a:pt x="500235" y="414814"/>
                    <a:pt x="528810" y="399574"/>
                  </a:cubicBezTo>
                  <a:cubicBezTo>
                    <a:pt x="602152" y="359569"/>
                    <a:pt x="650730" y="321469"/>
                    <a:pt x="676447" y="285274"/>
                  </a:cubicBezTo>
                  <a:cubicBezTo>
                    <a:pt x="672637" y="287179"/>
                    <a:pt x="666922" y="290989"/>
                    <a:pt x="659302" y="294799"/>
                  </a:cubicBezTo>
                  <a:cubicBezTo>
                    <a:pt x="650730" y="298609"/>
                    <a:pt x="635490" y="294799"/>
                    <a:pt x="614535" y="283369"/>
                  </a:cubicBezTo>
                  <a:cubicBezTo>
                    <a:pt x="593580" y="271939"/>
                    <a:pt x="584055" y="259556"/>
                    <a:pt x="585960" y="247174"/>
                  </a:cubicBezTo>
                  <a:cubicBezTo>
                    <a:pt x="587865" y="234791"/>
                    <a:pt x="593580" y="225266"/>
                    <a:pt x="603105" y="218599"/>
                  </a:cubicBezTo>
                  <a:cubicBezTo>
                    <a:pt x="604057" y="217646"/>
                    <a:pt x="605962" y="216694"/>
                    <a:pt x="607867" y="215741"/>
                  </a:cubicBezTo>
                  <a:cubicBezTo>
                    <a:pt x="605962" y="215741"/>
                    <a:pt x="603105" y="215741"/>
                    <a:pt x="601200" y="215741"/>
                  </a:cubicBezTo>
                  <a:cubicBezTo>
                    <a:pt x="573577" y="215741"/>
                    <a:pt x="553575" y="214789"/>
                    <a:pt x="540240" y="214789"/>
                  </a:cubicBezTo>
                  <a:cubicBezTo>
                    <a:pt x="517380" y="213836"/>
                    <a:pt x="500235" y="210979"/>
                    <a:pt x="488805" y="205264"/>
                  </a:cubicBezTo>
                  <a:cubicBezTo>
                    <a:pt x="480232" y="201454"/>
                    <a:pt x="465945" y="191929"/>
                    <a:pt x="445942" y="177641"/>
                  </a:cubicBezTo>
                  <a:cubicBezTo>
                    <a:pt x="414510" y="153829"/>
                    <a:pt x="395460" y="139541"/>
                    <a:pt x="389745" y="134779"/>
                  </a:cubicBezTo>
                  <a:cubicBezTo>
                    <a:pt x="388792" y="134779"/>
                    <a:pt x="388792" y="133826"/>
                    <a:pt x="387840" y="132874"/>
                  </a:cubicBezTo>
                  <a:cubicBezTo>
                    <a:pt x="341167" y="100489"/>
                    <a:pt x="302115" y="82391"/>
                    <a:pt x="272587" y="80486"/>
                  </a:cubicBezTo>
                  <a:cubicBezTo>
                    <a:pt x="270682" y="83344"/>
                    <a:pt x="269730" y="85249"/>
                    <a:pt x="267825" y="88106"/>
                  </a:cubicBezTo>
                  <a:cubicBezTo>
                    <a:pt x="269730" y="86201"/>
                    <a:pt x="271635" y="83344"/>
                    <a:pt x="272587" y="80486"/>
                  </a:cubicBezTo>
                  <a:cubicBezTo>
                    <a:pt x="276397" y="75724"/>
                    <a:pt x="280207" y="69056"/>
                    <a:pt x="284017" y="62389"/>
                  </a:cubicBezTo>
                  <a:cubicBezTo>
                    <a:pt x="295447" y="40481"/>
                    <a:pt x="299257" y="22384"/>
                    <a:pt x="295447" y="7144"/>
                  </a:cubicBezTo>
                  <a:cubicBezTo>
                    <a:pt x="287827" y="17621"/>
                    <a:pt x="270682" y="29051"/>
                    <a:pt x="244012" y="42386"/>
                  </a:cubicBezTo>
                  <a:cubicBezTo>
                    <a:pt x="217342" y="54769"/>
                    <a:pt x="196387" y="65246"/>
                    <a:pt x="182100" y="73819"/>
                  </a:cubicBezTo>
                  <a:cubicBezTo>
                    <a:pt x="180195" y="75724"/>
                    <a:pt x="178290" y="76676"/>
                    <a:pt x="177337" y="77629"/>
                  </a:cubicBezTo>
                  <a:cubicBezTo>
                    <a:pt x="178290" y="76676"/>
                    <a:pt x="180195" y="75724"/>
                    <a:pt x="182100" y="73819"/>
                  </a:cubicBezTo>
                  <a:cubicBezTo>
                    <a:pt x="185910" y="69056"/>
                    <a:pt x="191625" y="61436"/>
                    <a:pt x="199245" y="50959"/>
                  </a:cubicBezTo>
                  <a:cubicBezTo>
                    <a:pt x="205912" y="39529"/>
                    <a:pt x="211627" y="30004"/>
                    <a:pt x="215437" y="22384"/>
                  </a:cubicBezTo>
                  <a:cubicBezTo>
                    <a:pt x="214485" y="22384"/>
                    <a:pt x="197340" y="34766"/>
                    <a:pt x="164955" y="59531"/>
                  </a:cubicBezTo>
                  <a:cubicBezTo>
                    <a:pt x="141142" y="77629"/>
                    <a:pt x="124950" y="90011"/>
                    <a:pt x="116377" y="97631"/>
                  </a:cubicBezTo>
                  <a:cubicBezTo>
                    <a:pt x="115425" y="101441"/>
                    <a:pt x="114472" y="103346"/>
                    <a:pt x="113520" y="105251"/>
                  </a:cubicBezTo>
                  <a:cubicBezTo>
                    <a:pt x="114472" y="104299"/>
                    <a:pt x="115425" y="101441"/>
                    <a:pt x="116377" y="97631"/>
                  </a:cubicBezTo>
                  <a:cubicBezTo>
                    <a:pt x="118282" y="91916"/>
                    <a:pt x="120187" y="82391"/>
                    <a:pt x="122092" y="70961"/>
                  </a:cubicBezTo>
                  <a:cubicBezTo>
                    <a:pt x="123997" y="62389"/>
                    <a:pt x="124950" y="53816"/>
                    <a:pt x="126855" y="48101"/>
                  </a:cubicBezTo>
                  <a:cubicBezTo>
                    <a:pt x="115425" y="58579"/>
                    <a:pt x="100185" y="76676"/>
                    <a:pt x="80182" y="103346"/>
                  </a:cubicBezTo>
                  <a:cubicBezTo>
                    <a:pt x="59227" y="128111"/>
                    <a:pt x="46845" y="148114"/>
                    <a:pt x="42082" y="162401"/>
                  </a:cubicBezTo>
                  <a:cubicBezTo>
                    <a:pt x="46845" y="158591"/>
                    <a:pt x="50655" y="154781"/>
                    <a:pt x="55417" y="150971"/>
                  </a:cubicBezTo>
                  <a:cubicBezTo>
                    <a:pt x="50655" y="154781"/>
                    <a:pt x="45892" y="158591"/>
                    <a:pt x="42082" y="162401"/>
                  </a:cubicBezTo>
                  <a:close/>
                </a:path>
              </a:pathLst>
            </a:custGeom>
            <a:solidFill>
              <a:srgbClr val="645146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3858820" y="5460558"/>
              <a:ext cx="732480" cy="703178"/>
            </a:xfrm>
            <a:custGeom>
              <a:avLst/>
              <a:gdLst>
                <a:gd name="connsiteX0" fmla="*/ 25331 w 476250"/>
                <a:gd name="connsiteY0" fmla="*/ 455771 h 457200"/>
                <a:gd name="connsiteX1" fmla="*/ 7234 w 476250"/>
                <a:gd name="connsiteY1" fmla="*/ 277654 h 457200"/>
                <a:gd name="connsiteX2" fmla="*/ 30094 w 476250"/>
                <a:gd name="connsiteY2" fmla="*/ 99536 h 457200"/>
                <a:gd name="connsiteX3" fmla="*/ 62479 w 476250"/>
                <a:gd name="connsiteY3" fmla="*/ 7144 h 457200"/>
                <a:gd name="connsiteX4" fmla="*/ 92006 w 476250"/>
                <a:gd name="connsiteY4" fmla="*/ 89059 h 457200"/>
                <a:gd name="connsiteX5" fmla="*/ 199639 w 476250"/>
                <a:gd name="connsiteY5" fmla="*/ 169069 h 457200"/>
                <a:gd name="connsiteX6" fmla="*/ 305366 w 476250"/>
                <a:gd name="connsiteY6" fmla="*/ 205264 h 457200"/>
                <a:gd name="connsiteX7" fmla="*/ 372041 w 476250"/>
                <a:gd name="connsiteY7" fmla="*/ 221456 h 457200"/>
                <a:gd name="connsiteX8" fmla="*/ 397759 w 476250"/>
                <a:gd name="connsiteY8" fmla="*/ 236696 h 457200"/>
                <a:gd name="connsiteX9" fmla="*/ 447289 w 476250"/>
                <a:gd name="connsiteY9" fmla="*/ 246221 h 457200"/>
                <a:gd name="connsiteX10" fmla="*/ 462528 w 476250"/>
                <a:gd name="connsiteY10" fmla="*/ 245269 h 457200"/>
                <a:gd name="connsiteX11" fmla="*/ 464434 w 476250"/>
                <a:gd name="connsiteY11" fmla="*/ 291941 h 457200"/>
                <a:gd name="connsiteX12" fmla="*/ 465386 w 476250"/>
                <a:gd name="connsiteY12" fmla="*/ 300514 h 457200"/>
                <a:gd name="connsiteX13" fmla="*/ 470149 w 476250"/>
                <a:gd name="connsiteY13" fmla="*/ 331946 h 457200"/>
                <a:gd name="connsiteX14" fmla="*/ 372994 w 476250"/>
                <a:gd name="connsiteY14" fmla="*/ 454819 h 457200"/>
                <a:gd name="connsiteX15" fmla="*/ 372994 w 476250"/>
                <a:gd name="connsiteY15" fmla="*/ 454819 h 457200"/>
                <a:gd name="connsiteX16" fmla="*/ 25331 w 476250"/>
                <a:gd name="connsiteY16" fmla="*/ 45481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250" h="457200">
                  <a:moveTo>
                    <a:pt x="25331" y="455771"/>
                  </a:moveTo>
                  <a:cubicBezTo>
                    <a:pt x="12949" y="384334"/>
                    <a:pt x="6281" y="324326"/>
                    <a:pt x="7234" y="277654"/>
                  </a:cubicBezTo>
                  <a:cubicBezTo>
                    <a:pt x="8186" y="230981"/>
                    <a:pt x="15806" y="170974"/>
                    <a:pt x="30094" y="99536"/>
                  </a:cubicBezTo>
                  <a:cubicBezTo>
                    <a:pt x="36761" y="63341"/>
                    <a:pt x="47239" y="32861"/>
                    <a:pt x="62479" y="7144"/>
                  </a:cubicBezTo>
                  <a:cubicBezTo>
                    <a:pt x="56764" y="22384"/>
                    <a:pt x="66289" y="50006"/>
                    <a:pt x="92006" y="89059"/>
                  </a:cubicBezTo>
                  <a:cubicBezTo>
                    <a:pt x="117724" y="129064"/>
                    <a:pt x="153919" y="155734"/>
                    <a:pt x="199639" y="169069"/>
                  </a:cubicBezTo>
                  <a:cubicBezTo>
                    <a:pt x="245359" y="183356"/>
                    <a:pt x="281553" y="194786"/>
                    <a:pt x="305366" y="205264"/>
                  </a:cubicBezTo>
                  <a:cubicBezTo>
                    <a:pt x="329178" y="214789"/>
                    <a:pt x="352039" y="220504"/>
                    <a:pt x="372041" y="221456"/>
                  </a:cubicBezTo>
                  <a:cubicBezTo>
                    <a:pt x="379661" y="227171"/>
                    <a:pt x="388234" y="231934"/>
                    <a:pt x="397759" y="236696"/>
                  </a:cubicBezTo>
                  <a:cubicBezTo>
                    <a:pt x="412046" y="243364"/>
                    <a:pt x="429191" y="246221"/>
                    <a:pt x="447289" y="246221"/>
                  </a:cubicBezTo>
                  <a:cubicBezTo>
                    <a:pt x="452051" y="246221"/>
                    <a:pt x="457766" y="246221"/>
                    <a:pt x="462528" y="245269"/>
                  </a:cubicBezTo>
                  <a:cubicBezTo>
                    <a:pt x="462528" y="263366"/>
                    <a:pt x="463481" y="279559"/>
                    <a:pt x="464434" y="291941"/>
                  </a:cubicBezTo>
                  <a:cubicBezTo>
                    <a:pt x="464434" y="294799"/>
                    <a:pt x="465386" y="297656"/>
                    <a:pt x="465386" y="300514"/>
                  </a:cubicBezTo>
                  <a:cubicBezTo>
                    <a:pt x="466339" y="309086"/>
                    <a:pt x="467291" y="319564"/>
                    <a:pt x="470149" y="331946"/>
                  </a:cubicBezTo>
                  <a:cubicBezTo>
                    <a:pt x="443478" y="361474"/>
                    <a:pt x="411094" y="402431"/>
                    <a:pt x="372994" y="454819"/>
                  </a:cubicBezTo>
                  <a:lnTo>
                    <a:pt x="372994" y="454819"/>
                  </a:lnTo>
                  <a:lnTo>
                    <a:pt x="25331" y="454819"/>
                  </a:ln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3858959" y="5462023"/>
              <a:ext cx="732480" cy="703178"/>
            </a:xfrm>
            <a:custGeom>
              <a:avLst/>
              <a:gdLst>
                <a:gd name="connsiteX0" fmla="*/ 370999 w 476250"/>
                <a:gd name="connsiteY0" fmla="*/ 221456 h 457200"/>
                <a:gd name="connsiteX1" fmla="*/ 304324 w 476250"/>
                <a:gd name="connsiteY1" fmla="*/ 205264 h 457200"/>
                <a:gd name="connsiteX2" fmla="*/ 198596 w 476250"/>
                <a:gd name="connsiteY2" fmla="*/ 169069 h 457200"/>
                <a:gd name="connsiteX3" fmla="*/ 90964 w 476250"/>
                <a:gd name="connsiteY3" fmla="*/ 89059 h 457200"/>
                <a:gd name="connsiteX4" fmla="*/ 61436 w 476250"/>
                <a:gd name="connsiteY4" fmla="*/ 7144 h 457200"/>
                <a:gd name="connsiteX5" fmla="*/ 29051 w 476250"/>
                <a:gd name="connsiteY5" fmla="*/ 99536 h 457200"/>
                <a:gd name="connsiteX6" fmla="*/ 7144 w 476250"/>
                <a:gd name="connsiteY6" fmla="*/ 277654 h 457200"/>
                <a:gd name="connsiteX7" fmla="*/ 25241 w 476250"/>
                <a:gd name="connsiteY7" fmla="*/ 454819 h 457200"/>
                <a:gd name="connsiteX8" fmla="*/ 371951 w 476250"/>
                <a:gd name="connsiteY8" fmla="*/ 454819 h 457200"/>
                <a:gd name="connsiteX9" fmla="*/ 469106 w 476250"/>
                <a:gd name="connsiteY9" fmla="*/ 331946 h 457200"/>
                <a:gd name="connsiteX10" fmla="*/ 464344 w 476250"/>
                <a:gd name="connsiteY10" fmla="*/ 300514 h 457200"/>
                <a:gd name="connsiteX11" fmla="*/ 463391 w 476250"/>
                <a:gd name="connsiteY11" fmla="*/ 291941 h 457200"/>
                <a:gd name="connsiteX12" fmla="*/ 461486 w 476250"/>
                <a:gd name="connsiteY12" fmla="*/ 245269 h 457200"/>
                <a:gd name="connsiteX13" fmla="*/ 396716 w 476250"/>
                <a:gd name="connsiteY13" fmla="*/ 235744 h 457200"/>
                <a:gd name="connsiteX14" fmla="*/ 370999 w 476250"/>
                <a:gd name="connsiteY14" fmla="*/ 22145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0" h="457200">
                  <a:moveTo>
                    <a:pt x="370999" y="221456"/>
                  </a:moveTo>
                  <a:cubicBezTo>
                    <a:pt x="350996" y="220504"/>
                    <a:pt x="329089" y="214789"/>
                    <a:pt x="304324" y="205264"/>
                  </a:cubicBezTo>
                  <a:cubicBezTo>
                    <a:pt x="279559" y="195739"/>
                    <a:pt x="244316" y="183356"/>
                    <a:pt x="198596" y="169069"/>
                  </a:cubicBezTo>
                  <a:cubicBezTo>
                    <a:pt x="152876" y="154781"/>
                    <a:pt x="116681" y="128111"/>
                    <a:pt x="90964" y="89059"/>
                  </a:cubicBezTo>
                  <a:cubicBezTo>
                    <a:pt x="65246" y="49054"/>
                    <a:pt x="55721" y="22384"/>
                    <a:pt x="61436" y="7144"/>
                  </a:cubicBezTo>
                  <a:cubicBezTo>
                    <a:pt x="47149" y="31909"/>
                    <a:pt x="36671" y="63341"/>
                    <a:pt x="29051" y="99536"/>
                  </a:cubicBezTo>
                  <a:cubicBezTo>
                    <a:pt x="14764" y="170974"/>
                    <a:pt x="7144" y="230981"/>
                    <a:pt x="7144" y="277654"/>
                  </a:cubicBezTo>
                  <a:cubicBezTo>
                    <a:pt x="7144" y="324326"/>
                    <a:pt x="12859" y="383381"/>
                    <a:pt x="25241" y="454819"/>
                  </a:cubicBezTo>
                  <a:lnTo>
                    <a:pt x="371951" y="454819"/>
                  </a:lnTo>
                  <a:cubicBezTo>
                    <a:pt x="410051" y="402431"/>
                    <a:pt x="442436" y="361474"/>
                    <a:pt x="469106" y="331946"/>
                  </a:cubicBezTo>
                  <a:cubicBezTo>
                    <a:pt x="466249" y="319564"/>
                    <a:pt x="465296" y="309086"/>
                    <a:pt x="464344" y="300514"/>
                  </a:cubicBezTo>
                  <a:cubicBezTo>
                    <a:pt x="464344" y="297656"/>
                    <a:pt x="463391" y="294799"/>
                    <a:pt x="463391" y="291941"/>
                  </a:cubicBezTo>
                  <a:cubicBezTo>
                    <a:pt x="462439" y="279559"/>
                    <a:pt x="462439" y="263366"/>
                    <a:pt x="461486" y="245269"/>
                  </a:cubicBezTo>
                  <a:cubicBezTo>
                    <a:pt x="436721" y="247174"/>
                    <a:pt x="414814" y="244316"/>
                    <a:pt x="396716" y="235744"/>
                  </a:cubicBezTo>
                  <a:cubicBezTo>
                    <a:pt x="387191" y="231934"/>
                    <a:pt x="378619" y="227171"/>
                    <a:pt x="370999" y="221456"/>
                  </a:cubicBezTo>
                  <a:close/>
                </a:path>
              </a:pathLst>
            </a:custGeom>
            <a:solidFill>
              <a:srgbClr val="4D3A3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4828424" y="5457971"/>
              <a:ext cx="175794" cy="161145"/>
            </a:xfrm>
            <a:custGeom>
              <a:avLst/>
              <a:gdLst>
                <a:gd name="connsiteX0" fmla="*/ 45465 w 114300"/>
                <a:gd name="connsiteY0" fmla="*/ 14542 h 104775"/>
                <a:gd name="connsiteX1" fmla="*/ 29272 w 114300"/>
                <a:gd name="connsiteY1" fmla="*/ 23114 h 104775"/>
                <a:gd name="connsiteX2" fmla="*/ 24510 w 114300"/>
                <a:gd name="connsiteY2" fmla="*/ 25972 h 104775"/>
                <a:gd name="connsiteX3" fmla="*/ 7365 w 114300"/>
                <a:gd name="connsiteY3" fmla="*/ 54547 h 104775"/>
                <a:gd name="connsiteX4" fmla="*/ 35940 w 114300"/>
                <a:gd name="connsiteY4" fmla="*/ 90742 h 104775"/>
                <a:gd name="connsiteX5" fmla="*/ 80707 w 114300"/>
                <a:gd name="connsiteY5" fmla="*/ 102172 h 104775"/>
                <a:gd name="connsiteX6" fmla="*/ 97852 w 114300"/>
                <a:gd name="connsiteY6" fmla="*/ 92647 h 104775"/>
                <a:gd name="connsiteX7" fmla="*/ 106425 w 114300"/>
                <a:gd name="connsiteY7" fmla="*/ 83122 h 104775"/>
                <a:gd name="connsiteX8" fmla="*/ 115950 w 114300"/>
                <a:gd name="connsiteY8" fmla="*/ 52642 h 104775"/>
                <a:gd name="connsiteX9" fmla="*/ 101662 w 114300"/>
                <a:gd name="connsiteY9" fmla="*/ 15494 h 104775"/>
                <a:gd name="connsiteX10" fmla="*/ 45465 w 114300"/>
                <a:gd name="connsiteY10" fmla="*/ 14542 h 104775"/>
                <a:gd name="connsiteX11" fmla="*/ 34987 w 114300"/>
                <a:gd name="connsiteY11" fmla="*/ 45022 h 104775"/>
                <a:gd name="connsiteX12" fmla="*/ 43560 w 114300"/>
                <a:gd name="connsiteY12" fmla="*/ 42164 h 104775"/>
                <a:gd name="connsiteX13" fmla="*/ 52132 w 114300"/>
                <a:gd name="connsiteY13" fmla="*/ 45022 h 104775"/>
                <a:gd name="connsiteX14" fmla="*/ 55942 w 114300"/>
                <a:gd name="connsiteY14" fmla="*/ 53594 h 104775"/>
                <a:gd name="connsiteX15" fmla="*/ 52132 w 114300"/>
                <a:gd name="connsiteY15" fmla="*/ 63119 h 104775"/>
                <a:gd name="connsiteX16" fmla="*/ 43560 w 114300"/>
                <a:gd name="connsiteY16" fmla="*/ 65977 h 104775"/>
                <a:gd name="connsiteX17" fmla="*/ 34987 w 114300"/>
                <a:gd name="connsiteY17" fmla="*/ 63119 h 104775"/>
                <a:gd name="connsiteX18" fmla="*/ 32130 w 114300"/>
                <a:gd name="connsiteY18" fmla="*/ 53594 h 104775"/>
                <a:gd name="connsiteX19" fmla="*/ 34987 w 114300"/>
                <a:gd name="connsiteY19" fmla="*/ 45022 h 104775"/>
                <a:gd name="connsiteX20" fmla="*/ 74040 w 114300"/>
                <a:gd name="connsiteY20" fmla="*/ 30734 h 104775"/>
                <a:gd name="connsiteX21" fmla="*/ 76897 w 114300"/>
                <a:gd name="connsiteY21" fmla="*/ 22162 h 104775"/>
                <a:gd name="connsiteX22" fmla="*/ 85470 w 114300"/>
                <a:gd name="connsiteY22" fmla="*/ 18352 h 104775"/>
                <a:gd name="connsiteX23" fmla="*/ 94042 w 114300"/>
                <a:gd name="connsiteY23" fmla="*/ 22162 h 104775"/>
                <a:gd name="connsiteX24" fmla="*/ 97852 w 114300"/>
                <a:gd name="connsiteY24" fmla="*/ 30734 h 104775"/>
                <a:gd name="connsiteX25" fmla="*/ 94042 w 114300"/>
                <a:gd name="connsiteY25" fmla="*/ 39307 h 104775"/>
                <a:gd name="connsiteX26" fmla="*/ 85470 w 114300"/>
                <a:gd name="connsiteY26" fmla="*/ 42164 h 104775"/>
                <a:gd name="connsiteX27" fmla="*/ 76897 w 114300"/>
                <a:gd name="connsiteY27" fmla="*/ 39307 h 104775"/>
                <a:gd name="connsiteX28" fmla="*/ 74040 w 114300"/>
                <a:gd name="connsiteY28" fmla="*/ 3073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4300" h="104775">
                  <a:moveTo>
                    <a:pt x="45465" y="14542"/>
                  </a:moveTo>
                  <a:cubicBezTo>
                    <a:pt x="36892" y="18352"/>
                    <a:pt x="32130" y="21209"/>
                    <a:pt x="29272" y="23114"/>
                  </a:cubicBezTo>
                  <a:cubicBezTo>
                    <a:pt x="27367" y="24067"/>
                    <a:pt x="26415" y="25019"/>
                    <a:pt x="24510" y="25972"/>
                  </a:cubicBezTo>
                  <a:cubicBezTo>
                    <a:pt x="14985" y="32639"/>
                    <a:pt x="10222" y="42164"/>
                    <a:pt x="7365" y="54547"/>
                  </a:cubicBezTo>
                  <a:cubicBezTo>
                    <a:pt x="5460" y="66929"/>
                    <a:pt x="15937" y="78359"/>
                    <a:pt x="35940" y="90742"/>
                  </a:cubicBezTo>
                  <a:cubicBezTo>
                    <a:pt x="56895" y="102172"/>
                    <a:pt x="72135" y="105982"/>
                    <a:pt x="80707" y="102172"/>
                  </a:cubicBezTo>
                  <a:cubicBezTo>
                    <a:pt x="89280" y="98362"/>
                    <a:pt x="94995" y="94552"/>
                    <a:pt x="97852" y="92647"/>
                  </a:cubicBezTo>
                  <a:cubicBezTo>
                    <a:pt x="101662" y="89789"/>
                    <a:pt x="104520" y="86932"/>
                    <a:pt x="106425" y="83122"/>
                  </a:cubicBezTo>
                  <a:cubicBezTo>
                    <a:pt x="110235" y="77407"/>
                    <a:pt x="113092" y="66929"/>
                    <a:pt x="115950" y="52642"/>
                  </a:cubicBezTo>
                  <a:cubicBezTo>
                    <a:pt x="117855" y="38354"/>
                    <a:pt x="113092" y="25972"/>
                    <a:pt x="101662" y="15494"/>
                  </a:cubicBezTo>
                  <a:cubicBezTo>
                    <a:pt x="92137" y="5017"/>
                    <a:pt x="72135" y="4064"/>
                    <a:pt x="45465" y="14542"/>
                  </a:cubicBezTo>
                  <a:moveTo>
                    <a:pt x="34987" y="45022"/>
                  </a:moveTo>
                  <a:cubicBezTo>
                    <a:pt x="37845" y="43117"/>
                    <a:pt x="40702" y="42164"/>
                    <a:pt x="43560" y="42164"/>
                  </a:cubicBezTo>
                  <a:cubicBezTo>
                    <a:pt x="47370" y="42164"/>
                    <a:pt x="50227" y="43117"/>
                    <a:pt x="52132" y="45022"/>
                  </a:cubicBezTo>
                  <a:cubicBezTo>
                    <a:pt x="54990" y="47879"/>
                    <a:pt x="55942" y="50737"/>
                    <a:pt x="55942" y="53594"/>
                  </a:cubicBezTo>
                  <a:cubicBezTo>
                    <a:pt x="55942" y="57404"/>
                    <a:pt x="54990" y="60262"/>
                    <a:pt x="52132" y="63119"/>
                  </a:cubicBezTo>
                  <a:cubicBezTo>
                    <a:pt x="50227" y="65024"/>
                    <a:pt x="47370" y="65977"/>
                    <a:pt x="43560" y="65977"/>
                  </a:cubicBezTo>
                  <a:cubicBezTo>
                    <a:pt x="40702" y="65977"/>
                    <a:pt x="37845" y="65024"/>
                    <a:pt x="34987" y="63119"/>
                  </a:cubicBezTo>
                  <a:cubicBezTo>
                    <a:pt x="33082" y="60262"/>
                    <a:pt x="32130" y="57404"/>
                    <a:pt x="32130" y="53594"/>
                  </a:cubicBezTo>
                  <a:cubicBezTo>
                    <a:pt x="31177" y="50737"/>
                    <a:pt x="32130" y="47879"/>
                    <a:pt x="34987" y="45022"/>
                  </a:cubicBezTo>
                  <a:moveTo>
                    <a:pt x="74040" y="30734"/>
                  </a:moveTo>
                  <a:cubicBezTo>
                    <a:pt x="74040" y="26924"/>
                    <a:pt x="74992" y="24067"/>
                    <a:pt x="76897" y="22162"/>
                  </a:cubicBezTo>
                  <a:cubicBezTo>
                    <a:pt x="78802" y="19304"/>
                    <a:pt x="81660" y="18352"/>
                    <a:pt x="85470" y="18352"/>
                  </a:cubicBezTo>
                  <a:cubicBezTo>
                    <a:pt x="89280" y="18352"/>
                    <a:pt x="92137" y="19304"/>
                    <a:pt x="94042" y="22162"/>
                  </a:cubicBezTo>
                  <a:cubicBezTo>
                    <a:pt x="95947" y="24067"/>
                    <a:pt x="97852" y="26924"/>
                    <a:pt x="97852" y="30734"/>
                  </a:cubicBezTo>
                  <a:cubicBezTo>
                    <a:pt x="97852" y="34544"/>
                    <a:pt x="96900" y="37402"/>
                    <a:pt x="94042" y="39307"/>
                  </a:cubicBezTo>
                  <a:cubicBezTo>
                    <a:pt x="92137" y="41212"/>
                    <a:pt x="89280" y="42164"/>
                    <a:pt x="85470" y="42164"/>
                  </a:cubicBezTo>
                  <a:cubicBezTo>
                    <a:pt x="81660" y="42164"/>
                    <a:pt x="78802" y="41212"/>
                    <a:pt x="76897" y="39307"/>
                  </a:cubicBezTo>
                  <a:cubicBezTo>
                    <a:pt x="74992" y="37402"/>
                    <a:pt x="74040" y="34544"/>
                    <a:pt x="74040" y="30734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4866852" y="5475210"/>
              <a:ext cx="117196" cy="87898"/>
            </a:xfrm>
            <a:custGeom>
              <a:avLst/>
              <a:gdLst>
                <a:gd name="connsiteX0" fmla="*/ 51911 w 76200"/>
                <a:gd name="connsiteY0" fmla="*/ 10954 h 57150"/>
                <a:gd name="connsiteX1" fmla="*/ 49054 w 76200"/>
                <a:gd name="connsiteY1" fmla="*/ 19526 h 57150"/>
                <a:gd name="connsiteX2" fmla="*/ 51911 w 76200"/>
                <a:gd name="connsiteY2" fmla="*/ 28099 h 57150"/>
                <a:gd name="connsiteX3" fmla="*/ 60484 w 76200"/>
                <a:gd name="connsiteY3" fmla="*/ 30956 h 57150"/>
                <a:gd name="connsiteX4" fmla="*/ 69056 w 76200"/>
                <a:gd name="connsiteY4" fmla="*/ 28099 h 57150"/>
                <a:gd name="connsiteX5" fmla="*/ 72866 w 76200"/>
                <a:gd name="connsiteY5" fmla="*/ 19526 h 57150"/>
                <a:gd name="connsiteX6" fmla="*/ 69056 w 76200"/>
                <a:gd name="connsiteY6" fmla="*/ 10954 h 57150"/>
                <a:gd name="connsiteX7" fmla="*/ 60484 w 76200"/>
                <a:gd name="connsiteY7" fmla="*/ 7144 h 57150"/>
                <a:gd name="connsiteX8" fmla="*/ 51911 w 76200"/>
                <a:gd name="connsiteY8" fmla="*/ 10954 h 57150"/>
                <a:gd name="connsiteX9" fmla="*/ 18574 w 76200"/>
                <a:gd name="connsiteY9" fmla="*/ 30956 h 57150"/>
                <a:gd name="connsiteX10" fmla="*/ 10001 w 76200"/>
                <a:gd name="connsiteY10" fmla="*/ 33814 h 57150"/>
                <a:gd name="connsiteX11" fmla="*/ 7144 w 76200"/>
                <a:gd name="connsiteY11" fmla="*/ 42386 h 57150"/>
                <a:gd name="connsiteX12" fmla="*/ 10001 w 76200"/>
                <a:gd name="connsiteY12" fmla="*/ 51911 h 57150"/>
                <a:gd name="connsiteX13" fmla="*/ 18574 w 76200"/>
                <a:gd name="connsiteY13" fmla="*/ 54769 h 57150"/>
                <a:gd name="connsiteX14" fmla="*/ 27146 w 76200"/>
                <a:gd name="connsiteY14" fmla="*/ 51911 h 57150"/>
                <a:gd name="connsiteX15" fmla="*/ 30956 w 76200"/>
                <a:gd name="connsiteY15" fmla="*/ 42386 h 57150"/>
                <a:gd name="connsiteX16" fmla="*/ 27146 w 76200"/>
                <a:gd name="connsiteY16" fmla="*/ 33814 h 57150"/>
                <a:gd name="connsiteX17" fmla="*/ 18574 w 76200"/>
                <a:gd name="connsiteY17" fmla="*/ 309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57150">
                  <a:moveTo>
                    <a:pt x="51911" y="10954"/>
                  </a:moveTo>
                  <a:cubicBezTo>
                    <a:pt x="50006" y="12859"/>
                    <a:pt x="49054" y="15716"/>
                    <a:pt x="49054" y="19526"/>
                  </a:cubicBezTo>
                  <a:cubicBezTo>
                    <a:pt x="49054" y="23336"/>
                    <a:pt x="50006" y="26194"/>
                    <a:pt x="51911" y="28099"/>
                  </a:cubicBezTo>
                  <a:cubicBezTo>
                    <a:pt x="53816" y="30004"/>
                    <a:pt x="56674" y="30956"/>
                    <a:pt x="60484" y="30956"/>
                  </a:cubicBezTo>
                  <a:cubicBezTo>
                    <a:pt x="64294" y="30956"/>
                    <a:pt x="67151" y="30004"/>
                    <a:pt x="69056" y="28099"/>
                  </a:cubicBezTo>
                  <a:cubicBezTo>
                    <a:pt x="70961" y="26194"/>
                    <a:pt x="72866" y="23336"/>
                    <a:pt x="72866" y="19526"/>
                  </a:cubicBezTo>
                  <a:cubicBezTo>
                    <a:pt x="72866" y="15716"/>
                    <a:pt x="71914" y="12859"/>
                    <a:pt x="69056" y="10954"/>
                  </a:cubicBezTo>
                  <a:cubicBezTo>
                    <a:pt x="67151" y="8096"/>
                    <a:pt x="64294" y="7144"/>
                    <a:pt x="60484" y="7144"/>
                  </a:cubicBezTo>
                  <a:cubicBezTo>
                    <a:pt x="57626" y="7144"/>
                    <a:pt x="54769" y="8096"/>
                    <a:pt x="51911" y="10954"/>
                  </a:cubicBezTo>
                  <a:moveTo>
                    <a:pt x="18574" y="30956"/>
                  </a:moveTo>
                  <a:cubicBezTo>
                    <a:pt x="15716" y="30956"/>
                    <a:pt x="12859" y="31909"/>
                    <a:pt x="10001" y="33814"/>
                  </a:cubicBezTo>
                  <a:cubicBezTo>
                    <a:pt x="8096" y="36671"/>
                    <a:pt x="7144" y="39529"/>
                    <a:pt x="7144" y="42386"/>
                  </a:cubicBezTo>
                  <a:cubicBezTo>
                    <a:pt x="7144" y="46196"/>
                    <a:pt x="8096" y="49054"/>
                    <a:pt x="10001" y="51911"/>
                  </a:cubicBezTo>
                  <a:cubicBezTo>
                    <a:pt x="12859" y="53816"/>
                    <a:pt x="15716" y="54769"/>
                    <a:pt x="18574" y="54769"/>
                  </a:cubicBezTo>
                  <a:cubicBezTo>
                    <a:pt x="22384" y="54769"/>
                    <a:pt x="25241" y="53816"/>
                    <a:pt x="27146" y="51911"/>
                  </a:cubicBezTo>
                  <a:cubicBezTo>
                    <a:pt x="30004" y="49054"/>
                    <a:pt x="30956" y="46196"/>
                    <a:pt x="30956" y="42386"/>
                  </a:cubicBezTo>
                  <a:cubicBezTo>
                    <a:pt x="30956" y="39529"/>
                    <a:pt x="30004" y="36671"/>
                    <a:pt x="27146" y="33814"/>
                  </a:cubicBezTo>
                  <a:cubicBezTo>
                    <a:pt x="24289" y="31909"/>
                    <a:pt x="21431" y="30956"/>
                    <a:pt x="18574" y="30956"/>
                  </a:cubicBezTo>
                  <a:close/>
                </a:path>
              </a:pathLst>
            </a:custGeom>
            <a:solidFill>
              <a:srgbClr val="B8343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3848703" y="5154887"/>
              <a:ext cx="1171969" cy="1025467"/>
            </a:xfrm>
            <a:custGeom>
              <a:avLst/>
              <a:gdLst>
                <a:gd name="connsiteX0" fmla="*/ 62389 w 762000"/>
                <a:gd name="connsiteY0" fmla="*/ 203032 h 666750"/>
                <a:gd name="connsiteX1" fmla="*/ 70009 w 762000"/>
                <a:gd name="connsiteY1" fmla="*/ 192554 h 666750"/>
                <a:gd name="connsiteX2" fmla="*/ 78581 w 762000"/>
                <a:gd name="connsiteY2" fmla="*/ 182077 h 666750"/>
                <a:gd name="connsiteX3" fmla="*/ 88106 w 762000"/>
                <a:gd name="connsiteY3" fmla="*/ 172552 h 666750"/>
                <a:gd name="connsiteX4" fmla="*/ 98584 w 762000"/>
                <a:gd name="connsiteY4" fmla="*/ 163027 h 666750"/>
                <a:gd name="connsiteX5" fmla="*/ 98584 w 762000"/>
                <a:gd name="connsiteY5" fmla="*/ 163027 h 666750"/>
                <a:gd name="connsiteX6" fmla="*/ 97631 w 762000"/>
                <a:gd name="connsiteY6" fmla="*/ 164932 h 666750"/>
                <a:gd name="connsiteX7" fmla="*/ 106204 w 762000"/>
                <a:gd name="connsiteY7" fmla="*/ 148739 h 666750"/>
                <a:gd name="connsiteX8" fmla="*/ 110966 w 762000"/>
                <a:gd name="connsiteY8" fmla="*/ 141119 h 666750"/>
                <a:gd name="connsiteX9" fmla="*/ 115729 w 762000"/>
                <a:gd name="connsiteY9" fmla="*/ 133499 h 666750"/>
                <a:gd name="connsiteX10" fmla="*/ 126206 w 762000"/>
                <a:gd name="connsiteY10" fmla="*/ 119212 h 666750"/>
                <a:gd name="connsiteX11" fmla="*/ 136684 w 762000"/>
                <a:gd name="connsiteY11" fmla="*/ 104924 h 666750"/>
                <a:gd name="connsiteX12" fmla="*/ 158591 w 762000"/>
                <a:gd name="connsiteY12" fmla="*/ 76349 h 666750"/>
                <a:gd name="connsiteX13" fmla="*/ 164306 w 762000"/>
                <a:gd name="connsiteY13" fmla="*/ 69682 h 666750"/>
                <a:gd name="connsiteX14" fmla="*/ 170021 w 762000"/>
                <a:gd name="connsiteY14" fmla="*/ 63014 h 666750"/>
                <a:gd name="connsiteX15" fmla="*/ 181451 w 762000"/>
                <a:gd name="connsiteY15" fmla="*/ 48727 h 666750"/>
                <a:gd name="connsiteX16" fmla="*/ 181451 w 762000"/>
                <a:gd name="connsiteY16" fmla="*/ 48727 h 666750"/>
                <a:gd name="connsiteX17" fmla="*/ 187166 w 762000"/>
                <a:gd name="connsiteY17" fmla="*/ 46822 h 666750"/>
                <a:gd name="connsiteX18" fmla="*/ 189071 w 762000"/>
                <a:gd name="connsiteY18" fmla="*/ 50632 h 666750"/>
                <a:gd name="connsiteX19" fmla="*/ 189071 w 762000"/>
                <a:gd name="connsiteY19" fmla="*/ 53489 h 666750"/>
                <a:gd name="connsiteX20" fmla="*/ 188119 w 762000"/>
                <a:gd name="connsiteY20" fmla="*/ 65872 h 666750"/>
                <a:gd name="connsiteX21" fmla="*/ 187166 w 762000"/>
                <a:gd name="connsiteY21" fmla="*/ 71587 h 666750"/>
                <a:gd name="connsiteX22" fmla="*/ 186214 w 762000"/>
                <a:gd name="connsiteY22" fmla="*/ 78254 h 666750"/>
                <a:gd name="connsiteX23" fmla="*/ 179546 w 762000"/>
                <a:gd name="connsiteY23" fmla="*/ 103019 h 666750"/>
                <a:gd name="connsiteX24" fmla="*/ 179546 w 762000"/>
                <a:gd name="connsiteY24" fmla="*/ 103019 h 666750"/>
                <a:gd name="connsiteX25" fmla="*/ 171926 w 762000"/>
                <a:gd name="connsiteY25" fmla="*/ 98257 h 666750"/>
                <a:gd name="connsiteX26" fmla="*/ 185261 w 762000"/>
                <a:gd name="connsiteY26" fmla="*/ 88732 h 666750"/>
                <a:gd name="connsiteX27" fmla="*/ 197644 w 762000"/>
                <a:gd name="connsiteY27" fmla="*/ 79207 h 666750"/>
                <a:gd name="connsiteX28" fmla="*/ 222409 w 762000"/>
                <a:gd name="connsiteY28" fmla="*/ 61109 h 666750"/>
                <a:gd name="connsiteX29" fmla="*/ 247174 w 762000"/>
                <a:gd name="connsiteY29" fmla="*/ 42059 h 666750"/>
                <a:gd name="connsiteX30" fmla="*/ 259556 w 762000"/>
                <a:gd name="connsiteY30" fmla="*/ 32534 h 666750"/>
                <a:gd name="connsiteX31" fmla="*/ 265271 w 762000"/>
                <a:gd name="connsiteY31" fmla="*/ 27772 h 666750"/>
                <a:gd name="connsiteX32" fmla="*/ 268129 w 762000"/>
                <a:gd name="connsiteY32" fmla="*/ 24914 h 666750"/>
                <a:gd name="connsiteX33" fmla="*/ 273844 w 762000"/>
                <a:gd name="connsiteY33" fmla="*/ 22057 h 666750"/>
                <a:gd name="connsiteX34" fmla="*/ 273844 w 762000"/>
                <a:gd name="connsiteY34" fmla="*/ 22057 h 666750"/>
                <a:gd name="connsiteX35" fmla="*/ 278606 w 762000"/>
                <a:gd name="connsiteY35" fmla="*/ 23962 h 666750"/>
                <a:gd name="connsiteX36" fmla="*/ 278606 w 762000"/>
                <a:gd name="connsiteY36" fmla="*/ 26819 h 666750"/>
                <a:gd name="connsiteX37" fmla="*/ 277654 w 762000"/>
                <a:gd name="connsiteY37" fmla="*/ 29677 h 666750"/>
                <a:gd name="connsiteX38" fmla="*/ 264319 w 762000"/>
                <a:gd name="connsiteY38" fmla="*/ 58252 h 666750"/>
                <a:gd name="connsiteX39" fmla="*/ 263366 w 762000"/>
                <a:gd name="connsiteY39" fmla="*/ 60157 h 666750"/>
                <a:gd name="connsiteX40" fmla="*/ 263366 w 762000"/>
                <a:gd name="connsiteY40" fmla="*/ 60157 h 666750"/>
                <a:gd name="connsiteX41" fmla="*/ 262414 w 762000"/>
                <a:gd name="connsiteY41" fmla="*/ 61109 h 666750"/>
                <a:gd name="connsiteX42" fmla="*/ 262414 w 762000"/>
                <a:gd name="connsiteY42" fmla="*/ 61109 h 666750"/>
                <a:gd name="connsiteX43" fmla="*/ 261461 w 762000"/>
                <a:gd name="connsiteY43" fmla="*/ 62062 h 666750"/>
                <a:gd name="connsiteX44" fmla="*/ 259556 w 762000"/>
                <a:gd name="connsiteY44" fmla="*/ 64919 h 666750"/>
                <a:gd name="connsiteX45" fmla="*/ 254794 w 762000"/>
                <a:gd name="connsiteY45" fmla="*/ 70634 h 666750"/>
                <a:gd name="connsiteX46" fmla="*/ 244316 w 762000"/>
                <a:gd name="connsiteY46" fmla="*/ 82064 h 666750"/>
                <a:gd name="connsiteX47" fmla="*/ 237649 w 762000"/>
                <a:gd name="connsiteY47" fmla="*/ 75397 h 666750"/>
                <a:gd name="connsiteX48" fmla="*/ 252889 w 762000"/>
                <a:gd name="connsiteY48" fmla="*/ 67777 h 666750"/>
                <a:gd name="connsiteX49" fmla="*/ 268129 w 762000"/>
                <a:gd name="connsiteY49" fmla="*/ 60157 h 666750"/>
                <a:gd name="connsiteX50" fmla="*/ 297656 w 762000"/>
                <a:gd name="connsiteY50" fmla="*/ 45869 h 666750"/>
                <a:gd name="connsiteX51" fmla="*/ 305276 w 762000"/>
                <a:gd name="connsiteY51" fmla="*/ 42059 h 666750"/>
                <a:gd name="connsiteX52" fmla="*/ 312896 w 762000"/>
                <a:gd name="connsiteY52" fmla="*/ 38249 h 666750"/>
                <a:gd name="connsiteX53" fmla="*/ 327184 w 762000"/>
                <a:gd name="connsiteY53" fmla="*/ 29677 h 666750"/>
                <a:gd name="connsiteX54" fmla="*/ 333851 w 762000"/>
                <a:gd name="connsiteY54" fmla="*/ 24914 h 666750"/>
                <a:gd name="connsiteX55" fmla="*/ 339566 w 762000"/>
                <a:gd name="connsiteY55" fmla="*/ 20152 h 666750"/>
                <a:gd name="connsiteX56" fmla="*/ 345281 w 762000"/>
                <a:gd name="connsiteY56" fmla="*/ 14437 h 666750"/>
                <a:gd name="connsiteX57" fmla="*/ 350044 w 762000"/>
                <a:gd name="connsiteY57" fmla="*/ 8722 h 666750"/>
                <a:gd name="connsiteX58" fmla="*/ 350044 w 762000"/>
                <a:gd name="connsiteY58" fmla="*/ 8722 h 666750"/>
                <a:gd name="connsiteX59" fmla="*/ 356711 w 762000"/>
                <a:gd name="connsiteY59" fmla="*/ 7769 h 666750"/>
                <a:gd name="connsiteX60" fmla="*/ 358616 w 762000"/>
                <a:gd name="connsiteY60" fmla="*/ 10627 h 666750"/>
                <a:gd name="connsiteX61" fmla="*/ 358616 w 762000"/>
                <a:gd name="connsiteY61" fmla="*/ 10627 h 666750"/>
                <a:gd name="connsiteX62" fmla="*/ 361474 w 762000"/>
                <a:gd name="connsiteY62" fmla="*/ 21104 h 666750"/>
                <a:gd name="connsiteX63" fmla="*/ 361474 w 762000"/>
                <a:gd name="connsiteY63" fmla="*/ 26819 h 666750"/>
                <a:gd name="connsiteX64" fmla="*/ 361474 w 762000"/>
                <a:gd name="connsiteY64" fmla="*/ 32534 h 666750"/>
                <a:gd name="connsiteX65" fmla="*/ 356711 w 762000"/>
                <a:gd name="connsiteY65" fmla="*/ 53489 h 666750"/>
                <a:gd name="connsiteX66" fmla="*/ 352901 w 762000"/>
                <a:gd name="connsiteY66" fmla="*/ 63014 h 666750"/>
                <a:gd name="connsiteX67" fmla="*/ 350996 w 762000"/>
                <a:gd name="connsiteY67" fmla="*/ 67777 h 666750"/>
                <a:gd name="connsiteX68" fmla="*/ 350044 w 762000"/>
                <a:gd name="connsiteY68" fmla="*/ 69682 h 666750"/>
                <a:gd name="connsiteX69" fmla="*/ 350044 w 762000"/>
                <a:gd name="connsiteY69" fmla="*/ 70634 h 666750"/>
                <a:gd name="connsiteX70" fmla="*/ 350044 w 762000"/>
                <a:gd name="connsiteY70" fmla="*/ 71587 h 666750"/>
                <a:gd name="connsiteX71" fmla="*/ 350044 w 762000"/>
                <a:gd name="connsiteY71" fmla="*/ 71587 h 666750"/>
                <a:gd name="connsiteX72" fmla="*/ 349091 w 762000"/>
                <a:gd name="connsiteY72" fmla="*/ 72539 h 666750"/>
                <a:gd name="connsiteX73" fmla="*/ 337661 w 762000"/>
                <a:gd name="connsiteY73" fmla="*/ 88732 h 666750"/>
                <a:gd name="connsiteX74" fmla="*/ 337661 w 762000"/>
                <a:gd name="connsiteY74" fmla="*/ 88732 h 666750"/>
                <a:gd name="connsiteX75" fmla="*/ 333851 w 762000"/>
                <a:gd name="connsiteY75" fmla="*/ 81112 h 666750"/>
                <a:gd name="connsiteX76" fmla="*/ 350044 w 762000"/>
                <a:gd name="connsiteY76" fmla="*/ 83017 h 666750"/>
                <a:gd name="connsiteX77" fmla="*/ 366236 w 762000"/>
                <a:gd name="connsiteY77" fmla="*/ 86827 h 666750"/>
                <a:gd name="connsiteX78" fmla="*/ 381476 w 762000"/>
                <a:gd name="connsiteY78" fmla="*/ 92542 h 666750"/>
                <a:gd name="connsiteX79" fmla="*/ 396716 w 762000"/>
                <a:gd name="connsiteY79" fmla="*/ 99209 h 666750"/>
                <a:gd name="connsiteX80" fmla="*/ 411004 w 762000"/>
                <a:gd name="connsiteY80" fmla="*/ 106829 h 666750"/>
                <a:gd name="connsiteX81" fmla="*/ 425291 w 762000"/>
                <a:gd name="connsiteY81" fmla="*/ 115402 h 666750"/>
                <a:gd name="connsiteX82" fmla="*/ 451961 w 762000"/>
                <a:gd name="connsiteY82" fmla="*/ 133499 h 666750"/>
                <a:gd name="connsiteX83" fmla="*/ 452914 w 762000"/>
                <a:gd name="connsiteY83" fmla="*/ 134452 h 666750"/>
                <a:gd name="connsiteX84" fmla="*/ 452914 w 762000"/>
                <a:gd name="connsiteY84" fmla="*/ 134452 h 666750"/>
                <a:gd name="connsiteX85" fmla="*/ 453866 w 762000"/>
                <a:gd name="connsiteY85" fmla="*/ 135404 h 666750"/>
                <a:gd name="connsiteX86" fmla="*/ 501491 w 762000"/>
                <a:gd name="connsiteY86" fmla="*/ 172552 h 666750"/>
                <a:gd name="connsiteX87" fmla="*/ 512921 w 762000"/>
                <a:gd name="connsiteY87" fmla="*/ 182077 h 666750"/>
                <a:gd name="connsiteX88" fmla="*/ 525304 w 762000"/>
                <a:gd name="connsiteY88" fmla="*/ 190649 h 666750"/>
                <a:gd name="connsiteX89" fmla="*/ 537686 w 762000"/>
                <a:gd name="connsiteY89" fmla="*/ 199222 h 666750"/>
                <a:gd name="connsiteX90" fmla="*/ 550069 w 762000"/>
                <a:gd name="connsiteY90" fmla="*/ 206842 h 666750"/>
                <a:gd name="connsiteX91" fmla="*/ 556736 w 762000"/>
                <a:gd name="connsiteY91" fmla="*/ 209699 h 666750"/>
                <a:gd name="connsiteX92" fmla="*/ 563404 w 762000"/>
                <a:gd name="connsiteY92" fmla="*/ 211604 h 666750"/>
                <a:gd name="connsiteX93" fmla="*/ 577691 w 762000"/>
                <a:gd name="connsiteY93" fmla="*/ 214462 h 666750"/>
                <a:gd name="connsiteX94" fmla="*/ 592931 w 762000"/>
                <a:gd name="connsiteY94" fmla="*/ 216367 h 666750"/>
                <a:gd name="connsiteX95" fmla="*/ 608171 w 762000"/>
                <a:gd name="connsiteY95" fmla="*/ 217319 h 666750"/>
                <a:gd name="connsiteX96" fmla="*/ 638651 w 762000"/>
                <a:gd name="connsiteY96" fmla="*/ 217319 h 666750"/>
                <a:gd name="connsiteX97" fmla="*/ 653891 w 762000"/>
                <a:gd name="connsiteY97" fmla="*/ 217319 h 666750"/>
                <a:gd name="connsiteX98" fmla="*/ 661511 w 762000"/>
                <a:gd name="connsiteY98" fmla="*/ 217319 h 666750"/>
                <a:gd name="connsiteX99" fmla="*/ 669131 w 762000"/>
                <a:gd name="connsiteY99" fmla="*/ 217319 h 666750"/>
                <a:gd name="connsiteX100" fmla="*/ 669131 w 762000"/>
                <a:gd name="connsiteY100" fmla="*/ 217319 h 666750"/>
                <a:gd name="connsiteX101" fmla="*/ 666274 w 762000"/>
                <a:gd name="connsiteY101" fmla="*/ 218272 h 666750"/>
                <a:gd name="connsiteX102" fmla="*/ 681514 w 762000"/>
                <a:gd name="connsiteY102" fmla="*/ 208747 h 666750"/>
                <a:gd name="connsiteX103" fmla="*/ 681514 w 762000"/>
                <a:gd name="connsiteY103" fmla="*/ 208747 h 666750"/>
                <a:gd name="connsiteX104" fmla="*/ 681514 w 762000"/>
                <a:gd name="connsiteY104" fmla="*/ 208747 h 666750"/>
                <a:gd name="connsiteX105" fmla="*/ 690086 w 762000"/>
                <a:gd name="connsiteY105" fmla="*/ 204937 h 666750"/>
                <a:gd name="connsiteX106" fmla="*/ 699611 w 762000"/>
                <a:gd name="connsiteY106" fmla="*/ 202079 h 666750"/>
                <a:gd name="connsiteX107" fmla="*/ 719614 w 762000"/>
                <a:gd name="connsiteY107" fmla="*/ 199222 h 666750"/>
                <a:gd name="connsiteX108" fmla="*/ 730091 w 762000"/>
                <a:gd name="connsiteY108" fmla="*/ 200174 h 666750"/>
                <a:gd name="connsiteX109" fmla="*/ 740569 w 762000"/>
                <a:gd name="connsiteY109" fmla="*/ 203984 h 666750"/>
                <a:gd name="connsiteX110" fmla="*/ 745331 w 762000"/>
                <a:gd name="connsiteY110" fmla="*/ 207794 h 666750"/>
                <a:gd name="connsiteX111" fmla="*/ 746284 w 762000"/>
                <a:gd name="connsiteY111" fmla="*/ 208747 h 666750"/>
                <a:gd name="connsiteX112" fmla="*/ 747236 w 762000"/>
                <a:gd name="connsiteY112" fmla="*/ 209699 h 666750"/>
                <a:gd name="connsiteX113" fmla="*/ 747236 w 762000"/>
                <a:gd name="connsiteY113" fmla="*/ 209699 h 666750"/>
                <a:gd name="connsiteX114" fmla="*/ 749141 w 762000"/>
                <a:gd name="connsiteY114" fmla="*/ 211604 h 666750"/>
                <a:gd name="connsiteX115" fmla="*/ 755809 w 762000"/>
                <a:gd name="connsiteY115" fmla="*/ 220177 h 666750"/>
                <a:gd name="connsiteX116" fmla="*/ 760571 w 762000"/>
                <a:gd name="connsiteY116" fmla="*/ 229702 h 666750"/>
                <a:gd name="connsiteX117" fmla="*/ 763429 w 762000"/>
                <a:gd name="connsiteY117" fmla="*/ 240179 h 666750"/>
                <a:gd name="connsiteX118" fmla="*/ 763429 w 762000"/>
                <a:gd name="connsiteY118" fmla="*/ 250657 h 666750"/>
                <a:gd name="connsiteX119" fmla="*/ 763429 w 762000"/>
                <a:gd name="connsiteY119" fmla="*/ 253514 h 666750"/>
                <a:gd name="connsiteX120" fmla="*/ 762476 w 762000"/>
                <a:gd name="connsiteY120" fmla="*/ 255419 h 666750"/>
                <a:gd name="connsiteX121" fmla="*/ 761524 w 762000"/>
                <a:gd name="connsiteY121" fmla="*/ 260182 h 666750"/>
                <a:gd name="connsiteX122" fmla="*/ 758666 w 762000"/>
                <a:gd name="connsiteY122" fmla="*/ 269707 h 666750"/>
                <a:gd name="connsiteX123" fmla="*/ 754856 w 762000"/>
                <a:gd name="connsiteY123" fmla="*/ 279232 h 666750"/>
                <a:gd name="connsiteX124" fmla="*/ 751999 w 762000"/>
                <a:gd name="connsiteY124" fmla="*/ 283994 h 666750"/>
                <a:gd name="connsiteX125" fmla="*/ 751046 w 762000"/>
                <a:gd name="connsiteY125" fmla="*/ 284947 h 666750"/>
                <a:gd name="connsiteX126" fmla="*/ 750094 w 762000"/>
                <a:gd name="connsiteY126" fmla="*/ 285899 h 666750"/>
                <a:gd name="connsiteX127" fmla="*/ 750094 w 762000"/>
                <a:gd name="connsiteY127" fmla="*/ 285899 h 666750"/>
                <a:gd name="connsiteX128" fmla="*/ 750094 w 762000"/>
                <a:gd name="connsiteY128" fmla="*/ 285899 h 666750"/>
                <a:gd name="connsiteX129" fmla="*/ 750094 w 762000"/>
                <a:gd name="connsiteY129" fmla="*/ 285899 h 666750"/>
                <a:gd name="connsiteX130" fmla="*/ 748189 w 762000"/>
                <a:gd name="connsiteY130" fmla="*/ 287804 h 666750"/>
                <a:gd name="connsiteX131" fmla="*/ 739616 w 762000"/>
                <a:gd name="connsiteY131" fmla="*/ 294472 h 666750"/>
                <a:gd name="connsiteX132" fmla="*/ 739616 w 762000"/>
                <a:gd name="connsiteY132" fmla="*/ 294472 h 666750"/>
                <a:gd name="connsiteX133" fmla="*/ 740569 w 762000"/>
                <a:gd name="connsiteY133" fmla="*/ 293519 h 666750"/>
                <a:gd name="connsiteX134" fmla="*/ 728186 w 762000"/>
                <a:gd name="connsiteY134" fmla="*/ 309712 h 666750"/>
                <a:gd name="connsiteX135" fmla="*/ 714851 w 762000"/>
                <a:gd name="connsiteY135" fmla="*/ 324952 h 666750"/>
                <a:gd name="connsiteX136" fmla="*/ 700564 w 762000"/>
                <a:gd name="connsiteY136" fmla="*/ 339239 h 666750"/>
                <a:gd name="connsiteX137" fmla="*/ 685324 w 762000"/>
                <a:gd name="connsiteY137" fmla="*/ 352574 h 666750"/>
                <a:gd name="connsiteX138" fmla="*/ 669131 w 762000"/>
                <a:gd name="connsiteY138" fmla="*/ 364957 h 666750"/>
                <a:gd name="connsiteX139" fmla="*/ 652939 w 762000"/>
                <a:gd name="connsiteY139" fmla="*/ 376387 h 666750"/>
                <a:gd name="connsiteX140" fmla="*/ 619601 w 762000"/>
                <a:gd name="connsiteY140" fmla="*/ 398294 h 666750"/>
                <a:gd name="connsiteX141" fmla="*/ 602456 w 762000"/>
                <a:gd name="connsiteY141" fmla="*/ 407819 h 666750"/>
                <a:gd name="connsiteX142" fmla="*/ 593884 w 762000"/>
                <a:gd name="connsiteY142" fmla="*/ 412582 h 666750"/>
                <a:gd name="connsiteX143" fmla="*/ 585311 w 762000"/>
                <a:gd name="connsiteY143" fmla="*/ 417344 h 666750"/>
                <a:gd name="connsiteX144" fmla="*/ 567214 w 762000"/>
                <a:gd name="connsiteY144" fmla="*/ 425917 h 666750"/>
                <a:gd name="connsiteX145" fmla="*/ 548164 w 762000"/>
                <a:gd name="connsiteY145" fmla="*/ 433537 h 666750"/>
                <a:gd name="connsiteX146" fmla="*/ 529114 w 762000"/>
                <a:gd name="connsiteY146" fmla="*/ 440204 h 666750"/>
                <a:gd name="connsiteX147" fmla="*/ 510064 w 762000"/>
                <a:gd name="connsiteY147" fmla="*/ 445919 h 666750"/>
                <a:gd name="connsiteX148" fmla="*/ 490061 w 762000"/>
                <a:gd name="connsiteY148" fmla="*/ 449729 h 666750"/>
                <a:gd name="connsiteX149" fmla="*/ 470059 w 762000"/>
                <a:gd name="connsiteY149" fmla="*/ 451634 h 666750"/>
                <a:gd name="connsiteX150" fmla="*/ 470059 w 762000"/>
                <a:gd name="connsiteY150" fmla="*/ 451634 h 666750"/>
                <a:gd name="connsiteX151" fmla="*/ 473869 w 762000"/>
                <a:gd name="connsiteY151" fmla="*/ 446872 h 666750"/>
                <a:gd name="connsiteX152" fmla="*/ 474821 w 762000"/>
                <a:gd name="connsiteY152" fmla="*/ 473542 h 666750"/>
                <a:gd name="connsiteX153" fmla="*/ 474821 w 762000"/>
                <a:gd name="connsiteY153" fmla="*/ 486877 h 666750"/>
                <a:gd name="connsiteX154" fmla="*/ 475774 w 762000"/>
                <a:gd name="connsiteY154" fmla="*/ 500212 h 666750"/>
                <a:gd name="connsiteX155" fmla="*/ 477679 w 762000"/>
                <a:gd name="connsiteY155" fmla="*/ 513547 h 666750"/>
                <a:gd name="connsiteX156" fmla="*/ 479584 w 762000"/>
                <a:gd name="connsiteY156" fmla="*/ 526882 h 666750"/>
                <a:gd name="connsiteX157" fmla="*/ 480536 w 762000"/>
                <a:gd name="connsiteY157" fmla="*/ 533549 h 666750"/>
                <a:gd name="connsiteX158" fmla="*/ 482441 w 762000"/>
                <a:gd name="connsiteY158" fmla="*/ 540217 h 666750"/>
                <a:gd name="connsiteX159" fmla="*/ 485299 w 762000"/>
                <a:gd name="connsiteY159" fmla="*/ 553552 h 666750"/>
                <a:gd name="connsiteX160" fmla="*/ 488156 w 762000"/>
                <a:gd name="connsiteY160" fmla="*/ 565934 h 666750"/>
                <a:gd name="connsiteX161" fmla="*/ 491966 w 762000"/>
                <a:gd name="connsiteY161" fmla="*/ 579269 h 666750"/>
                <a:gd name="connsiteX162" fmla="*/ 499586 w 762000"/>
                <a:gd name="connsiteY162" fmla="*/ 604987 h 666750"/>
                <a:gd name="connsiteX163" fmla="*/ 517684 w 762000"/>
                <a:gd name="connsiteY163" fmla="*/ 655469 h 666750"/>
                <a:gd name="connsiteX164" fmla="*/ 517684 w 762000"/>
                <a:gd name="connsiteY164" fmla="*/ 655469 h 666750"/>
                <a:gd name="connsiteX165" fmla="*/ 514826 w 762000"/>
                <a:gd name="connsiteY165" fmla="*/ 661184 h 666750"/>
                <a:gd name="connsiteX166" fmla="*/ 512921 w 762000"/>
                <a:gd name="connsiteY166" fmla="*/ 661184 h 666750"/>
                <a:gd name="connsiteX167" fmla="*/ 31909 w 762000"/>
                <a:gd name="connsiteY167" fmla="*/ 661184 h 666750"/>
                <a:gd name="connsiteX168" fmla="*/ 27146 w 762000"/>
                <a:gd name="connsiteY168" fmla="*/ 657374 h 666750"/>
                <a:gd name="connsiteX169" fmla="*/ 22384 w 762000"/>
                <a:gd name="connsiteY169" fmla="*/ 628799 h 666750"/>
                <a:gd name="connsiteX170" fmla="*/ 17621 w 762000"/>
                <a:gd name="connsiteY170" fmla="*/ 600224 h 666750"/>
                <a:gd name="connsiteX171" fmla="*/ 13811 w 762000"/>
                <a:gd name="connsiteY171" fmla="*/ 571649 h 666750"/>
                <a:gd name="connsiteX172" fmla="*/ 10954 w 762000"/>
                <a:gd name="connsiteY172" fmla="*/ 543074 h 666750"/>
                <a:gd name="connsiteX173" fmla="*/ 8096 w 762000"/>
                <a:gd name="connsiteY173" fmla="*/ 514499 h 666750"/>
                <a:gd name="connsiteX174" fmla="*/ 7144 w 762000"/>
                <a:gd name="connsiteY174" fmla="*/ 485924 h 666750"/>
                <a:gd name="connsiteX175" fmla="*/ 7144 w 762000"/>
                <a:gd name="connsiteY175" fmla="*/ 478304 h 666750"/>
                <a:gd name="connsiteX176" fmla="*/ 7144 w 762000"/>
                <a:gd name="connsiteY176" fmla="*/ 470684 h 666750"/>
                <a:gd name="connsiteX177" fmla="*/ 8096 w 762000"/>
                <a:gd name="connsiteY177" fmla="*/ 456397 h 666750"/>
                <a:gd name="connsiteX178" fmla="*/ 10001 w 762000"/>
                <a:gd name="connsiteY178" fmla="*/ 427822 h 666750"/>
                <a:gd name="connsiteX179" fmla="*/ 12859 w 762000"/>
                <a:gd name="connsiteY179" fmla="*/ 399247 h 666750"/>
                <a:gd name="connsiteX180" fmla="*/ 16669 w 762000"/>
                <a:gd name="connsiteY180" fmla="*/ 370672 h 666750"/>
                <a:gd name="connsiteX181" fmla="*/ 20479 w 762000"/>
                <a:gd name="connsiteY181" fmla="*/ 342097 h 666750"/>
                <a:gd name="connsiteX182" fmla="*/ 25241 w 762000"/>
                <a:gd name="connsiteY182" fmla="*/ 313522 h 666750"/>
                <a:gd name="connsiteX183" fmla="*/ 28099 w 762000"/>
                <a:gd name="connsiteY183" fmla="*/ 299234 h 666750"/>
                <a:gd name="connsiteX184" fmla="*/ 30956 w 762000"/>
                <a:gd name="connsiteY184" fmla="*/ 284947 h 666750"/>
                <a:gd name="connsiteX185" fmla="*/ 33814 w 762000"/>
                <a:gd name="connsiteY185" fmla="*/ 270659 h 666750"/>
                <a:gd name="connsiteX186" fmla="*/ 37624 w 762000"/>
                <a:gd name="connsiteY186" fmla="*/ 256372 h 666750"/>
                <a:gd name="connsiteX187" fmla="*/ 47149 w 762000"/>
                <a:gd name="connsiteY187" fmla="*/ 228749 h 666750"/>
                <a:gd name="connsiteX188" fmla="*/ 62389 w 762000"/>
                <a:gd name="connsiteY188" fmla="*/ 203032 h 666750"/>
                <a:gd name="connsiteX189" fmla="*/ 62389 w 762000"/>
                <a:gd name="connsiteY189" fmla="*/ 203032 h 666750"/>
                <a:gd name="connsiteX190" fmla="*/ 74771 w 762000"/>
                <a:gd name="connsiteY190" fmla="*/ 210652 h 666750"/>
                <a:gd name="connsiteX191" fmla="*/ 74771 w 762000"/>
                <a:gd name="connsiteY191" fmla="*/ 210652 h 666750"/>
                <a:gd name="connsiteX192" fmla="*/ 69056 w 762000"/>
                <a:gd name="connsiteY192" fmla="*/ 223034 h 666750"/>
                <a:gd name="connsiteX193" fmla="*/ 63341 w 762000"/>
                <a:gd name="connsiteY193" fmla="*/ 235417 h 666750"/>
                <a:gd name="connsiteX194" fmla="*/ 53816 w 762000"/>
                <a:gd name="connsiteY194" fmla="*/ 261134 h 666750"/>
                <a:gd name="connsiteX195" fmla="*/ 50006 w 762000"/>
                <a:gd name="connsiteY195" fmla="*/ 274469 h 666750"/>
                <a:gd name="connsiteX196" fmla="*/ 47149 w 762000"/>
                <a:gd name="connsiteY196" fmla="*/ 288757 h 666750"/>
                <a:gd name="connsiteX197" fmla="*/ 44291 w 762000"/>
                <a:gd name="connsiteY197" fmla="*/ 302092 h 666750"/>
                <a:gd name="connsiteX198" fmla="*/ 41434 w 762000"/>
                <a:gd name="connsiteY198" fmla="*/ 316379 h 666750"/>
                <a:gd name="connsiteX199" fmla="*/ 36671 w 762000"/>
                <a:gd name="connsiteY199" fmla="*/ 344002 h 666750"/>
                <a:gd name="connsiteX200" fmla="*/ 31909 w 762000"/>
                <a:gd name="connsiteY200" fmla="*/ 371624 h 666750"/>
                <a:gd name="connsiteX201" fmla="*/ 28099 w 762000"/>
                <a:gd name="connsiteY201" fmla="*/ 399247 h 666750"/>
                <a:gd name="connsiteX202" fmla="*/ 25241 w 762000"/>
                <a:gd name="connsiteY202" fmla="*/ 426869 h 666750"/>
                <a:gd name="connsiteX203" fmla="*/ 23336 w 762000"/>
                <a:gd name="connsiteY203" fmla="*/ 455444 h 666750"/>
                <a:gd name="connsiteX204" fmla="*/ 22384 w 762000"/>
                <a:gd name="connsiteY204" fmla="*/ 469732 h 666750"/>
                <a:gd name="connsiteX205" fmla="*/ 22384 w 762000"/>
                <a:gd name="connsiteY205" fmla="*/ 476399 h 666750"/>
                <a:gd name="connsiteX206" fmla="*/ 22384 w 762000"/>
                <a:gd name="connsiteY206" fmla="*/ 483067 h 666750"/>
                <a:gd name="connsiteX207" fmla="*/ 23336 w 762000"/>
                <a:gd name="connsiteY207" fmla="*/ 511642 h 666750"/>
                <a:gd name="connsiteX208" fmla="*/ 25241 w 762000"/>
                <a:gd name="connsiteY208" fmla="*/ 540217 h 666750"/>
                <a:gd name="connsiteX209" fmla="*/ 28099 w 762000"/>
                <a:gd name="connsiteY209" fmla="*/ 568792 h 666750"/>
                <a:gd name="connsiteX210" fmla="*/ 30956 w 762000"/>
                <a:gd name="connsiteY210" fmla="*/ 597367 h 666750"/>
                <a:gd name="connsiteX211" fmla="*/ 34766 w 762000"/>
                <a:gd name="connsiteY211" fmla="*/ 625942 h 666750"/>
                <a:gd name="connsiteX212" fmla="*/ 38576 w 762000"/>
                <a:gd name="connsiteY212" fmla="*/ 654517 h 666750"/>
                <a:gd name="connsiteX213" fmla="*/ 33814 w 762000"/>
                <a:gd name="connsiteY213" fmla="*/ 650707 h 666750"/>
                <a:gd name="connsiteX214" fmla="*/ 514826 w 762000"/>
                <a:gd name="connsiteY214" fmla="*/ 650707 h 666750"/>
                <a:gd name="connsiteX215" fmla="*/ 510064 w 762000"/>
                <a:gd name="connsiteY215" fmla="*/ 657374 h 666750"/>
                <a:gd name="connsiteX216" fmla="*/ 491966 w 762000"/>
                <a:gd name="connsiteY216" fmla="*/ 605939 h 666750"/>
                <a:gd name="connsiteX217" fmla="*/ 484346 w 762000"/>
                <a:gd name="connsiteY217" fmla="*/ 580222 h 666750"/>
                <a:gd name="connsiteX218" fmla="*/ 480536 w 762000"/>
                <a:gd name="connsiteY218" fmla="*/ 566887 h 666750"/>
                <a:gd name="connsiteX219" fmla="*/ 477679 w 762000"/>
                <a:gd name="connsiteY219" fmla="*/ 553552 h 666750"/>
                <a:gd name="connsiteX220" fmla="*/ 474821 w 762000"/>
                <a:gd name="connsiteY220" fmla="*/ 540217 h 666750"/>
                <a:gd name="connsiteX221" fmla="*/ 472916 w 762000"/>
                <a:gd name="connsiteY221" fmla="*/ 533549 h 666750"/>
                <a:gd name="connsiteX222" fmla="*/ 471964 w 762000"/>
                <a:gd name="connsiteY222" fmla="*/ 526882 h 666750"/>
                <a:gd name="connsiteX223" fmla="*/ 470059 w 762000"/>
                <a:gd name="connsiteY223" fmla="*/ 513547 h 666750"/>
                <a:gd name="connsiteX224" fmla="*/ 468154 w 762000"/>
                <a:gd name="connsiteY224" fmla="*/ 500212 h 666750"/>
                <a:gd name="connsiteX225" fmla="*/ 467201 w 762000"/>
                <a:gd name="connsiteY225" fmla="*/ 486877 h 666750"/>
                <a:gd name="connsiteX226" fmla="*/ 466249 w 762000"/>
                <a:gd name="connsiteY226" fmla="*/ 473542 h 666750"/>
                <a:gd name="connsiteX227" fmla="*/ 465296 w 762000"/>
                <a:gd name="connsiteY227" fmla="*/ 446872 h 666750"/>
                <a:gd name="connsiteX228" fmla="*/ 469106 w 762000"/>
                <a:gd name="connsiteY228" fmla="*/ 442109 h 666750"/>
                <a:gd name="connsiteX229" fmla="*/ 469106 w 762000"/>
                <a:gd name="connsiteY229" fmla="*/ 442109 h 666750"/>
                <a:gd name="connsiteX230" fmla="*/ 469106 w 762000"/>
                <a:gd name="connsiteY230" fmla="*/ 442109 h 666750"/>
                <a:gd name="connsiteX231" fmla="*/ 487204 w 762000"/>
                <a:gd name="connsiteY231" fmla="*/ 437347 h 666750"/>
                <a:gd name="connsiteX232" fmla="*/ 506254 w 762000"/>
                <a:gd name="connsiteY232" fmla="*/ 431632 h 666750"/>
                <a:gd name="connsiteX233" fmla="*/ 524351 w 762000"/>
                <a:gd name="connsiteY233" fmla="*/ 424964 h 666750"/>
                <a:gd name="connsiteX234" fmla="*/ 542449 w 762000"/>
                <a:gd name="connsiteY234" fmla="*/ 417344 h 666750"/>
                <a:gd name="connsiteX235" fmla="*/ 559594 w 762000"/>
                <a:gd name="connsiteY235" fmla="*/ 409724 h 666750"/>
                <a:gd name="connsiteX236" fmla="*/ 576739 w 762000"/>
                <a:gd name="connsiteY236" fmla="*/ 401152 h 666750"/>
                <a:gd name="connsiteX237" fmla="*/ 585311 w 762000"/>
                <a:gd name="connsiteY237" fmla="*/ 396389 h 666750"/>
                <a:gd name="connsiteX238" fmla="*/ 593884 w 762000"/>
                <a:gd name="connsiteY238" fmla="*/ 391627 h 666750"/>
                <a:gd name="connsiteX239" fmla="*/ 611029 w 762000"/>
                <a:gd name="connsiteY239" fmla="*/ 382102 h 666750"/>
                <a:gd name="connsiteX240" fmla="*/ 644366 w 762000"/>
                <a:gd name="connsiteY240" fmla="*/ 361147 h 666750"/>
                <a:gd name="connsiteX241" fmla="*/ 660559 w 762000"/>
                <a:gd name="connsiteY241" fmla="*/ 350669 h 666750"/>
                <a:gd name="connsiteX242" fmla="*/ 676751 w 762000"/>
                <a:gd name="connsiteY242" fmla="*/ 339239 h 666750"/>
                <a:gd name="connsiteX243" fmla="*/ 691991 w 762000"/>
                <a:gd name="connsiteY243" fmla="*/ 326857 h 666750"/>
                <a:gd name="connsiteX244" fmla="*/ 706279 w 762000"/>
                <a:gd name="connsiteY244" fmla="*/ 314474 h 666750"/>
                <a:gd name="connsiteX245" fmla="*/ 719614 w 762000"/>
                <a:gd name="connsiteY245" fmla="*/ 301139 h 666750"/>
                <a:gd name="connsiteX246" fmla="*/ 731996 w 762000"/>
                <a:gd name="connsiteY246" fmla="*/ 286852 h 666750"/>
                <a:gd name="connsiteX247" fmla="*/ 731996 w 762000"/>
                <a:gd name="connsiteY247" fmla="*/ 285899 h 666750"/>
                <a:gd name="connsiteX248" fmla="*/ 732949 w 762000"/>
                <a:gd name="connsiteY248" fmla="*/ 284947 h 666750"/>
                <a:gd name="connsiteX249" fmla="*/ 732949 w 762000"/>
                <a:gd name="connsiteY249" fmla="*/ 284947 h 666750"/>
                <a:gd name="connsiteX250" fmla="*/ 737711 w 762000"/>
                <a:gd name="connsiteY250" fmla="*/ 279232 h 666750"/>
                <a:gd name="connsiteX251" fmla="*/ 738664 w 762000"/>
                <a:gd name="connsiteY251" fmla="*/ 277327 h 666750"/>
                <a:gd name="connsiteX252" fmla="*/ 738664 w 762000"/>
                <a:gd name="connsiteY252" fmla="*/ 276374 h 666750"/>
                <a:gd name="connsiteX253" fmla="*/ 738664 w 762000"/>
                <a:gd name="connsiteY253" fmla="*/ 276374 h 666750"/>
                <a:gd name="connsiteX254" fmla="*/ 738664 w 762000"/>
                <a:gd name="connsiteY254" fmla="*/ 276374 h 666750"/>
                <a:gd name="connsiteX255" fmla="*/ 738664 w 762000"/>
                <a:gd name="connsiteY255" fmla="*/ 276374 h 666750"/>
                <a:gd name="connsiteX256" fmla="*/ 738664 w 762000"/>
                <a:gd name="connsiteY256" fmla="*/ 277327 h 666750"/>
                <a:gd name="connsiteX257" fmla="*/ 738664 w 762000"/>
                <a:gd name="connsiteY257" fmla="*/ 277327 h 666750"/>
                <a:gd name="connsiteX258" fmla="*/ 738664 w 762000"/>
                <a:gd name="connsiteY258" fmla="*/ 276374 h 666750"/>
                <a:gd name="connsiteX259" fmla="*/ 740569 w 762000"/>
                <a:gd name="connsiteY259" fmla="*/ 272564 h 666750"/>
                <a:gd name="connsiteX260" fmla="*/ 742474 w 762000"/>
                <a:gd name="connsiteY260" fmla="*/ 263992 h 666750"/>
                <a:gd name="connsiteX261" fmla="*/ 744379 w 762000"/>
                <a:gd name="connsiteY261" fmla="*/ 255419 h 666750"/>
                <a:gd name="connsiteX262" fmla="*/ 745331 w 762000"/>
                <a:gd name="connsiteY262" fmla="*/ 250657 h 666750"/>
                <a:gd name="connsiteX263" fmla="*/ 745331 w 762000"/>
                <a:gd name="connsiteY263" fmla="*/ 248752 h 666750"/>
                <a:gd name="connsiteX264" fmla="*/ 745331 w 762000"/>
                <a:gd name="connsiteY264" fmla="*/ 246847 h 666750"/>
                <a:gd name="connsiteX265" fmla="*/ 745331 w 762000"/>
                <a:gd name="connsiteY265" fmla="*/ 239227 h 666750"/>
                <a:gd name="connsiteX266" fmla="*/ 743426 w 762000"/>
                <a:gd name="connsiteY266" fmla="*/ 232559 h 666750"/>
                <a:gd name="connsiteX267" fmla="*/ 740569 w 762000"/>
                <a:gd name="connsiteY267" fmla="*/ 225892 h 666750"/>
                <a:gd name="connsiteX268" fmla="*/ 735806 w 762000"/>
                <a:gd name="connsiteY268" fmla="*/ 220177 h 666750"/>
                <a:gd name="connsiteX269" fmla="*/ 733901 w 762000"/>
                <a:gd name="connsiteY269" fmla="*/ 218272 h 666750"/>
                <a:gd name="connsiteX270" fmla="*/ 733901 w 762000"/>
                <a:gd name="connsiteY270" fmla="*/ 218272 h 666750"/>
                <a:gd name="connsiteX271" fmla="*/ 733901 w 762000"/>
                <a:gd name="connsiteY271" fmla="*/ 218272 h 666750"/>
                <a:gd name="connsiteX272" fmla="*/ 732949 w 762000"/>
                <a:gd name="connsiteY272" fmla="*/ 217319 h 666750"/>
                <a:gd name="connsiteX273" fmla="*/ 730091 w 762000"/>
                <a:gd name="connsiteY273" fmla="*/ 215414 h 666750"/>
                <a:gd name="connsiteX274" fmla="*/ 723424 w 762000"/>
                <a:gd name="connsiteY274" fmla="*/ 212557 h 666750"/>
                <a:gd name="connsiteX275" fmla="*/ 715804 w 762000"/>
                <a:gd name="connsiteY275" fmla="*/ 211604 h 666750"/>
                <a:gd name="connsiteX276" fmla="*/ 699611 w 762000"/>
                <a:gd name="connsiteY276" fmla="*/ 213509 h 666750"/>
                <a:gd name="connsiteX277" fmla="*/ 682466 w 762000"/>
                <a:gd name="connsiteY277" fmla="*/ 218272 h 666750"/>
                <a:gd name="connsiteX278" fmla="*/ 683419 w 762000"/>
                <a:gd name="connsiteY278" fmla="*/ 218272 h 666750"/>
                <a:gd name="connsiteX279" fmla="*/ 667226 w 762000"/>
                <a:gd name="connsiteY279" fmla="*/ 224939 h 666750"/>
                <a:gd name="connsiteX280" fmla="*/ 664369 w 762000"/>
                <a:gd name="connsiteY280" fmla="*/ 225892 h 666750"/>
                <a:gd name="connsiteX281" fmla="*/ 664369 w 762000"/>
                <a:gd name="connsiteY281" fmla="*/ 225892 h 666750"/>
                <a:gd name="connsiteX282" fmla="*/ 656749 w 762000"/>
                <a:gd name="connsiteY282" fmla="*/ 224939 h 666750"/>
                <a:gd name="connsiteX283" fmla="*/ 649129 w 762000"/>
                <a:gd name="connsiteY283" fmla="*/ 223987 h 666750"/>
                <a:gd name="connsiteX284" fmla="*/ 633889 w 762000"/>
                <a:gd name="connsiteY284" fmla="*/ 223034 h 666750"/>
                <a:gd name="connsiteX285" fmla="*/ 603409 w 762000"/>
                <a:gd name="connsiteY285" fmla="*/ 222082 h 666750"/>
                <a:gd name="connsiteX286" fmla="*/ 588169 w 762000"/>
                <a:gd name="connsiteY286" fmla="*/ 221129 h 666750"/>
                <a:gd name="connsiteX287" fmla="*/ 572929 w 762000"/>
                <a:gd name="connsiteY287" fmla="*/ 220177 h 666750"/>
                <a:gd name="connsiteX288" fmla="*/ 557689 w 762000"/>
                <a:gd name="connsiteY288" fmla="*/ 217319 h 666750"/>
                <a:gd name="connsiteX289" fmla="*/ 550069 w 762000"/>
                <a:gd name="connsiteY289" fmla="*/ 215414 h 666750"/>
                <a:gd name="connsiteX290" fmla="*/ 542449 w 762000"/>
                <a:gd name="connsiteY290" fmla="*/ 212557 h 666750"/>
                <a:gd name="connsiteX291" fmla="*/ 529114 w 762000"/>
                <a:gd name="connsiteY291" fmla="*/ 204937 h 666750"/>
                <a:gd name="connsiteX292" fmla="*/ 516731 w 762000"/>
                <a:gd name="connsiteY292" fmla="*/ 196364 h 666750"/>
                <a:gd name="connsiteX293" fmla="*/ 504349 w 762000"/>
                <a:gd name="connsiteY293" fmla="*/ 187792 h 666750"/>
                <a:gd name="connsiteX294" fmla="*/ 491966 w 762000"/>
                <a:gd name="connsiteY294" fmla="*/ 179219 h 666750"/>
                <a:gd name="connsiteX295" fmla="*/ 443389 w 762000"/>
                <a:gd name="connsiteY295" fmla="*/ 143977 h 666750"/>
                <a:gd name="connsiteX296" fmla="*/ 444341 w 762000"/>
                <a:gd name="connsiteY296" fmla="*/ 144929 h 666750"/>
                <a:gd name="connsiteX297" fmla="*/ 440531 w 762000"/>
                <a:gd name="connsiteY297" fmla="*/ 142072 h 666750"/>
                <a:gd name="connsiteX298" fmla="*/ 441484 w 762000"/>
                <a:gd name="connsiteY298" fmla="*/ 143024 h 666750"/>
                <a:gd name="connsiteX299" fmla="*/ 414814 w 762000"/>
                <a:gd name="connsiteY299" fmla="*/ 125879 h 666750"/>
                <a:gd name="connsiteX300" fmla="*/ 401479 w 762000"/>
                <a:gd name="connsiteY300" fmla="*/ 118259 h 666750"/>
                <a:gd name="connsiteX301" fmla="*/ 387191 w 762000"/>
                <a:gd name="connsiteY301" fmla="*/ 110639 h 666750"/>
                <a:gd name="connsiteX302" fmla="*/ 372904 w 762000"/>
                <a:gd name="connsiteY302" fmla="*/ 103972 h 666750"/>
                <a:gd name="connsiteX303" fmla="*/ 358616 w 762000"/>
                <a:gd name="connsiteY303" fmla="*/ 98257 h 666750"/>
                <a:gd name="connsiteX304" fmla="*/ 344329 w 762000"/>
                <a:gd name="connsiteY304" fmla="*/ 93494 h 666750"/>
                <a:gd name="connsiteX305" fmla="*/ 336709 w 762000"/>
                <a:gd name="connsiteY305" fmla="*/ 91589 h 666750"/>
                <a:gd name="connsiteX306" fmla="*/ 329089 w 762000"/>
                <a:gd name="connsiteY306" fmla="*/ 89684 h 666750"/>
                <a:gd name="connsiteX307" fmla="*/ 325279 w 762000"/>
                <a:gd name="connsiteY307" fmla="*/ 82064 h 666750"/>
                <a:gd name="connsiteX308" fmla="*/ 325279 w 762000"/>
                <a:gd name="connsiteY308" fmla="*/ 82064 h 666750"/>
                <a:gd name="connsiteX309" fmla="*/ 334804 w 762000"/>
                <a:gd name="connsiteY309" fmla="*/ 64919 h 666750"/>
                <a:gd name="connsiteX310" fmla="*/ 335756 w 762000"/>
                <a:gd name="connsiteY310" fmla="*/ 63967 h 666750"/>
                <a:gd name="connsiteX311" fmla="*/ 335756 w 762000"/>
                <a:gd name="connsiteY311" fmla="*/ 63967 h 666750"/>
                <a:gd name="connsiteX312" fmla="*/ 335756 w 762000"/>
                <a:gd name="connsiteY312" fmla="*/ 63967 h 666750"/>
                <a:gd name="connsiteX313" fmla="*/ 335756 w 762000"/>
                <a:gd name="connsiteY313" fmla="*/ 63967 h 666750"/>
                <a:gd name="connsiteX314" fmla="*/ 335756 w 762000"/>
                <a:gd name="connsiteY314" fmla="*/ 63967 h 666750"/>
                <a:gd name="connsiteX315" fmla="*/ 335756 w 762000"/>
                <a:gd name="connsiteY315" fmla="*/ 63967 h 666750"/>
                <a:gd name="connsiteX316" fmla="*/ 335756 w 762000"/>
                <a:gd name="connsiteY316" fmla="*/ 63014 h 666750"/>
                <a:gd name="connsiteX317" fmla="*/ 336709 w 762000"/>
                <a:gd name="connsiteY317" fmla="*/ 61109 h 666750"/>
                <a:gd name="connsiteX318" fmla="*/ 338614 w 762000"/>
                <a:gd name="connsiteY318" fmla="*/ 56347 h 666750"/>
                <a:gd name="connsiteX319" fmla="*/ 342424 w 762000"/>
                <a:gd name="connsiteY319" fmla="*/ 47774 h 666750"/>
                <a:gd name="connsiteX320" fmla="*/ 345281 w 762000"/>
                <a:gd name="connsiteY320" fmla="*/ 39202 h 666750"/>
                <a:gd name="connsiteX321" fmla="*/ 347186 w 762000"/>
                <a:gd name="connsiteY321" fmla="*/ 30629 h 666750"/>
                <a:gd name="connsiteX322" fmla="*/ 348139 w 762000"/>
                <a:gd name="connsiteY322" fmla="*/ 25867 h 666750"/>
                <a:gd name="connsiteX323" fmla="*/ 348139 w 762000"/>
                <a:gd name="connsiteY323" fmla="*/ 21104 h 666750"/>
                <a:gd name="connsiteX324" fmla="*/ 348139 w 762000"/>
                <a:gd name="connsiteY324" fmla="*/ 16342 h 666750"/>
                <a:gd name="connsiteX325" fmla="*/ 348139 w 762000"/>
                <a:gd name="connsiteY325" fmla="*/ 11579 h 666750"/>
                <a:gd name="connsiteX326" fmla="*/ 348139 w 762000"/>
                <a:gd name="connsiteY326" fmla="*/ 11579 h 666750"/>
                <a:gd name="connsiteX327" fmla="*/ 356711 w 762000"/>
                <a:gd name="connsiteY327" fmla="*/ 13484 h 666750"/>
                <a:gd name="connsiteX328" fmla="*/ 350044 w 762000"/>
                <a:gd name="connsiteY328" fmla="*/ 20152 h 666750"/>
                <a:gd name="connsiteX329" fmla="*/ 343376 w 762000"/>
                <a:gd name="connsiteY329" fmla="*/ 25867 h 666750"/>
                <a:gd name="connsiteX330" fmla="*/ 336709 w 762000"/>
                <a:gd name="connsiteY330" fmla="*/ 30629 h 666750"/>
                <a:gd name="connsiteX331" fmla="*/ 329089 w 762000"/>
                <a:gd name="connsiteY331" fmla="*/ 34439 h 666750"/>
                <a:gd name="connsiteX332" fmla="*/ 314801 w 762000"/>
                <a:gd name="connsiteY332" fmla="*/ 42059 h 666750"/>
                <a:gd name="connsiteX333" fmla="*/ 299561 w 762000"/>
                <a:gd name="connsiteY333" fmla="*/ 49679 h 666750"/>
                <a:gd name="connsiteX334" fmla="*/ 270034 w 762000"/>
                <a:gd name="connsiteY334" fmla="*/ 63967 h 666750"/>
                <a:gd name="connsiteX335" fmla="*/ 241459 w 762000"/>
                <a:gd name="connsiteY335" fmla="*/ 80159 h 666750"/>
                <a:gd name="connsiteX336" fmla="*/ 234791 w 762000"/>
                <a:gd name="connsiteY336" fmla="*/ 78254 h 666750"/>
                <a:gd name="connsiteX337" fmla="*/ 234791 w 762000"/>
                <a:gd name="connsiteY337" fmla="*/ 73492 h 666750"/>
                <a:gd name="connsiteX338" fmla="*/ 234791 w 762000"/>
                <a:gd name="connsiteY338" fmla="*/ 72539 h 666750"/>
                <a:gd name="connsiteX339" fmla="*/ 242411 w 762000"/>
                <a:gd name="connsiteY339" fmla="*/ 59204 h 666750"/>
                <a:gd name="connsiteX340" fmla="*/ 246221 w 762000"/>
                <a:gd name="connsiteY340" fmla="*/ 52537 h 666750"/>
                <a:gd name="connsiteX341" fmla="*/ 248126 w 762000"/>
                <a:gd name="connsiteY341" fmla="*/ 49679 h 666750"/>
                <a:gd name="connsiteX342" fmla="*/ 249079 w 762000"/>
                <a:gd name="connsiteY342" fmla="*/ 48727 h 666750"/>
                <a:gd name="connsiteX343" fmla="*/ 249079 w 762000"/>
                <a:gd name="connsiteY343" fmla="*/ 48727 h 666750"/>
                <a:gd name="connsiteX344" fmla="*/ 249079 w 762000"/>
                <a:gd name="connsiteY344" fmla="*/ 48727 h 666750"/>
                <a:gd name="connsiteX345" fmla="*/ 249079 w 762000"/>
                <a:gd name="connsiteY345" fmla="*/ 49679 h 666750"/>
                <a:gd name="connsiteX346" fmla="*/ 249079 w 762000"/>
                <a:gd name="connsiteY346" fmla="*/ 49679 h 666750"/>
                <a:gd name="connsiteX347" fmla="*/ 249079 w 762000"/>
                <a:gd name="connsiteY347" fmla="*/ 49679 h 666750"/>
                <a:gd name="connsiteX348" fmla="*/ 249079 w 762000"/>
                <a:gd name="connsiteY348" fmla="*/ 49679 h 666750"/>
                <a:gd name="connsiteX349" fmla="*/ 249079 w 762000"/>
                <a:gd name="connsiteY349" fmla="*/ 49679 h 666750"/>
                <a:gd name="connsiteX350" fmla="*/ 250031 w 762000"/>
                <a:gd name="connsiteY350" fmla="*/ 47774 h 666750"/>
                <a:gd name="connsiteX351" fmla="*/ 266224 w 762000"/>
                <a:gd name="connsiteY351" fmla="*/ 22057 h 666750"/>
                <a:gd name="connsiteX352" fmla="*/ 270986 w 762000"/>
                <a:gd name="connsiteY352" fmla="*/ 28724 h 666750"/>
                <a:gd name="connsiteX353" fmla="*/ 270986 w 762000"/>
                <a:gd name="connsiteY353" fmla="*/ 28724 h 666750"/>
                <a:gd name="connsiteX354" fmla="*/ 270034 w 762000"/>
                <a:gd name="connsiteY354" fmla="*/ 29677 h 666750"/>
                <a:gd name="connsiteX355" fmla="*/ 267176 w 762000"/>
                <a:gd name="connsiteY355" fmla="*/ 31582 h 666750"/>
                <a:gd name="connsiteX356" fmla="*/ 260509 w 762000"/>
                <a:gd name="connsiteY356" fmla="*/ 35392 h 666750"/>
                <a:gd name="connsiteX357" fmla="*/ 247174 w 762000"/>
                <a:gd name="connsiteY357" fmla="*/ 43964 h 666750"/>
                <a:gd name="connsiteX358" fmla="*/ 221456 w 762000"/>
                <a:gd name="connsiteY358" fmla="*/ 62062 h 666750"/>
                <a:gd name="connsiteX359" fmla="*/ 196691 w 762000"/>
                <a:gd name="connsiteY359" fmla="*/ 81112 h 666750"/>
                <a:gd name="connsiteX360" fmla="*/ 174784 w 762000"/>
                <a:gd name="connsiteY360" fmla="*/ 102067 h 666750"/>
                <a:gd name="connsiteX361" fmla="*/ 167164 w 762000"/>
                <a:gd name="connsiteY361" fmla="*/ 97304 h 666750"/>
                <a:gd name="connsiteX362" fmla="*/ 167164 w 762000"/>
                <a:gd name="connsiteY362" fmla="*/ 97304 h 666750"/>
                <a:gd name="connsiteX363" fmla="*/ 170974 w 762000"/>
                <a:gd name="connsiteY363" fmla="*/ 71587 h 666750"/>
                <a:gd name="connsiteX364" fmla="*/ 171926 w 762000"/>
                <a:gd name="connsiteY364" fmla="*/ 65872 h 666750"/>
                <a:gd name="connsiteX365" fmla="*/ 172879 w 762000"/>
                <a:gd name="connsiteY365" fmla="*/ 59204 h 666750"/>
                <a:gd name="connsiteX366" fmla="*/ 176689 w 762000"/>
                <a:gd name="connsiteY366" fmla="*/ 46822 h 666750"/>
                <a:gd name="connsiteX367" fmla="*/ 184309 w 762000"/>
                <a:gd name="connsiteY367" fmla="*/ 51584 h 666750"/>
                <a:gd name="connsiteX368" fmla="*/ 184309 w 762000"/>
                <a:gd name="connsiteY368" fmla="*/ 51584 h 666750"/>
                <a:gd name="connsiteX369" fmla="*/ 171926 w 762000"/>
                <a:gd name="connsiteY369" fmla="*/ 63967 h 666750"/>
                <a:gd name="connsiteX370" fmla="*/ 159544 w 762000"/>
                <a:gd name="connsiteY370" fmla="*/ 77302 h 666750"/>
                <a:gd name="connsiteX371" fmla="*/ 137636 w 762000"/>
                <a:gd name="connsiteY371" fmla="*/ 104924 h 666750"/>
                <a:gd name="connsiteX372" fmla="*/ 127159 w 762000"/>
                <a:gd name="connsiteY372" fmla="*/ 119212 h 666750"/>
                <a:gd name="connsiteX373" fmla="*/ 117634 w 762000"/>
                <a:gd name="connsiteY373" fmla="*/ 134452 h 666750"/>
                <a:gd name="connsiteX374" fmla="*/ 112871 w 762000"/>
                <a:gd name="connsiteY374" fmla="*/ 142072 h 666750"/>
                <a:gd name="connsiteX375" fmla="*/ 109061 w 762000"/>
                <a:gd name="connsiteY375" fmla="*/ 149692 h 666750"/>
                <a:gd name="connsiteX376" fmla="*/ 102394 w 762000"/>
                <a:gd name="connsiteY376" fmla="*/ 165884 h 666750"/>
                <a:gd name="connsiteX377" fmla="*/ 101441 w 762000"/>
                <a:gd name="connsiteY377" fmla="*/ 166837 h 666750"/>
                <a:gd name="connsiteX378" fmla="*/ 101441 w 762000"/>
                <a:gd name="connsiteY378" fmla="*/ 166837 h 666750"/>
                <a:gd name="connsiteX379" fmla="*/ 101441 w 762000"/>
                <a:gd name="connsiteY379" fmla="*/ 166837 h 666750"/>
                <a:gd name="connsiteX380" fmla="*/ 92869 w 762000"/>
                <a:gd name="connsiteY380" fmla="*/ 176362 h 666750"/>
                <a:gd name="connsiteX381" fmla="*/ 85249 w 762000"/>
                <a:gd name="connsiteY381" fmla="*/ 186839 h 666750"/>
                <a:gd name="connsiteX382" fmla="*/ 78581 w 762000"/>
                <a:gd name="connsiteY382" fmla="*/ 197317 h 666750"/>
                <a:gd name="connsiteX383" fmla="*/ 74771 w 762000"/>
                <a:gd name="connsiteY383" fmla="*/ 210652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762000" h="666750">
                  <a:moveTo>
                    <a:pt x="62389" y="203032"/>
                  </a:moveTo>
                  <a:lnTo>
                    <a:pt x="70009" y="192554"/>
                  </a:lnTo>
                  <a:lnTo>
                    <a:pt x="78581" y="182077"/>
                  </a:lnTo>
                  <a:cubicBezTo>
                    <a:pt x="81439" y="178267"/>
                    <a:pt x="84296" y="175409"/>
                    <a:pt x="88106" y="172552"/>
                  </a:cubicBezTo>
                  <a:lnTo>
                    <a:pt x="98584" y="163027"/>
                  </a:lnTo>
                  <a:lnTo>
                    <a:pt x="98584" y="163027"/>
                  </a:lnTo>
                  <a:lnTo>
                    <a:pt x="97631" y="164932"/>
                  </a:lnTo>
                  <a:cubicBezTo>
                    <a:pt x="100489" y="159217"/>
                    <a:pt x="103346" y="153502"/>
                    <a:pt x="106204" y="148739"/>
                  </a:cubicBezTo>
                  <a:lnTo>
                    <a:pt x="110966" y="141119"/>
                  </a:lnTo>
                  <a:cubicBezTo>
                    <a:pt x="112871" y="138262"/>
                    <a:pt x="114776" y="136357"/>
                    <a:pt x="115729" y="133499"/>
                  </a:cubicBezTo>
                  <a:cubicBezTo>
                    <a:pt x="119539" y="128737"/>
                    <a:pt x="122396" y="123974"/>
                    <a:pt x="126206" y="119212"/>
                  </a:cubicBezTo>
                  <a:cubicBezTo>
                    <a:pt x="130016" y="114449"/>
                    <a:pt x="132874" y="109687"/>
                    <a:pt x="136684" y="104924"/>
                  </a:cubicBezTo>
                  <a:cubicBezTo>
                    <a:pt x="144304" y="95399"/>
                    <a:pt x="150971" y="85874"/>
                    <a:pt x="158591" y="76349"/>
                  </a:cubicBezTo>
                  <a:cubicBezTo>
                    <a:pt x="160496" y="74444"/>
                    <a:pt x="162401" y="71587"/>
                    <a:pt x="164306" y="69682"/>
                  </a:cubicBezTo>
                  <a:lnTo>
                    <a:pt x="170021" y="63014"/>
                  </a:lnTo>
                  <a:cubicBezTo>
                    <a:pt x="173831" y="58252"/>
                    <a:pt x="177641" y="53489"/>
                    <a:pt x="181451" y="48727"/>
                  </a:cubicBezTo>
                  <a:lnTo>
                    <a:pt x="181451" y="48727"/>
                  </a:lnTo>
                  <a:cubicBezTo>
                    <a:pt x="182404" y="46822"/>
                    <a:pt x="185261" y="45869"/>
                    <a:pt x="187166" y="46822"/>
                  </a:cubicBezTo>
                  <a:cubicBezTo>
                    <a:pt x="188119" y="47774"/>
                    <a:pt x="189071" y="48727"/>
                    <a:pt x="189071" y="50632"/>
                  </a:cubicBezTo>
                  <a:lnTo>
                    <a:pt x="189071" y="53489"/>
                  </a:lnTo>
                  <a:cubicBezTo>
                    <a:pt x="189071" y="58252"/>
                    <a:pt x="189071" y="62062"/>
                    <a:pt x="188119" y="65872"/>
                  </a:cubicBezTo>
                  <a:cubicBezTo>
                    <a:pt x="188119" y="67777"/>
                    <a:pt x="187166" y="69682"/>
                    <a:pt x="187166" y="71587"/>
                  </a:cubicBezTo>
                  <a:lnTo>
                    <a:pt x="186214" y="78254"/>
                  </a:lnTo>
                  <a:cubicBezTo>
                    <a:pt x="184309" y="86827"/>
                    <a:pt x="182404" y="94447"/>
                    <a:pt x="179546" y="103019"/>
                  </a:cubicBezTo>
                  <a:lnTo>
                    <a:pt x="179546" y="103019"/>
                  </a:lnTo>
                  <a:lnTo>
                    <a:pt x="171926" y="98257"/>
                  </a:lnTo>
                  <a:cubicBezTo>
                    <a:pt x="176689" y="95399"/>
                    <a:pt x="180499" y="92542"/>
                    <a:pt x="185261" y="88732"/>
                  </a:cubicBezTo>
                  <a:cubicBezTo>
                    <a:pt x="189071" y="85874"/>
                    <a:pt x="193834" y="82064"/>
                    <a:pt x="197644" y="79207"/>
                  </a:cubicBezTo>
                  <a:cubicBezTo>
                    <a:pt x="206216" y="73492"/>
                    <a:pt x="214789" y="66824"/>
                    <a:pt x="222409" y="61109"/>
                  </a:cubicBezTo>
                  <a:cubicBezTo>
                    <a:pt x="230981" y="54442"/>
                    <a:pt x="238601" y="48727"/>
                    <a:pt x="247174" y="42059"/>
                  </a:cubicBezTo>
                  <a:lnTo>
                    <a:pt x="259556" y="32534"/>
                  </a:lnTo>
                  <a:lnTo>
                    <a:pt x="265271" y="27772"/>
                  </a:lnTo>
                  <a:cubicBezTo>
                    <a:pt x="266224" y="26819"/>
                    <a:pt x="267176" y="25867"/>
                    <a:pt x="268129" y="24914"/>
                  </a:cubicBezTo>
                  <a:cubicBezTo>
                    <a:pt x="270034" y="23962"/>
                    <a:pt x="271939" y="23009"/>
                    <a:pt x="273844" y="22057"/>
                  </a:cubicBezTo>
                  <a:lnTo>
                    <a:pt x="273844" y="22057"/>
                  </a:lnTo>
                  <a:cubicBezTo>
                    <a:pt x="275749" y="21104"/>
                    <a:pt x="277654" y="22057"/>
                    <a:pt x="278606" y="23962"/>
                  </a:cubicBezTo>
                  <a:cubicBezTo>
                    <a:pt x="278606" y="24914"/>
                    <a:pt x="279559" y="25867"/>
                    <a:pt x="278606" y="26819"/>
                  </a:cubicBezTo>
                  <a:lnTo>
                    <a:pt x="277654" y="29677"/>
                  </a:lnTo>
                  <a:cubicBezTo>
                    <a:pt x="274796" y="39202"/>
                    <a:pt x="270034" y="48727"/>
                    <a:pt x="264319" y="58252"/>
                  </a:cubicBezTo>
                  <a:lnTo>
                    <a:pt x="263366" y="60157"/>
                  </a:lnTo>
                  <a:lnTo>
                    <a:pt x="263366" y="60157"/>
                  </a:lnTo>
                  <a:lnTo>
                    <a:pt x="262414" y="61109"/>
                  </a:lnTo>
                  <a:lnTo>
                    <a:pt x="262414" y="61109"/>
                  </a:lnTo>
                  <a:lnTo>
                    <a:pt x="261461" y="62062"/>
                  </a:lnTo>
                  <a:lnTo>
                    <a:pt x="259556" y="64919"/>
                  </a:lnTo>
                  <a:cubicBezTo>
                    <a:pt x="257651" y="66824"/>
                    <a:pt x="256699" y="68729"/>
                    <a:pt x="254794" y="70634"/>
                  </a:cubicBezTo>
                  <a:cubicBezTo>
                    <a:pt x="251936" y="74444"/>
                    <a:pt x="248126" y="78254"/>
                    <a:pt x="244316" y="82064"/>
                  </a:cubicBezTo>
                  <a:lnTo>
                    <a:pt x="237649" y="75397"/>
                  </a:lnTo>
                  <a:lnTo>
                    <a:pt x="252889" y="67777"/>
                  </a:lnTo>
                  <a:cubicBezTo>
                    <a:pt x="257651" y="64919"/>
                    <a:pt x="262414" y="63014"/>
                    <a:pt x="268129" y="60157"/>
                  </a:cubicBezTo>
                  <a:cubicBezTo>
                    <a:pt x="278606" y="55394"/>
                    <a:pt x="288131" y="50632"/>
                    <a:pt x="297656" y="45869"/>
                  </a:cubicBezTo>
                  <a:cubicBezTo>
                    <a:pt x="300514" y="44917"/>
                    <a:pt x="302419" y="43964"/>
                    <a:pt x="305276" y="42059"/>
                  </a:cubicBezTo>
                  <a:lnTo>
                    <a:pt x="312896" y="38249"/>
                  </a:lnTo>
                  <a:cubicBezTo>
                    <a:pt x="317659" y="35392"/>
                    <a:pt x="322421" y="33487"/>
                    <a:pt x="327184" y="29677"/>
                  </a:cubicBezTo>
                  <a:lnTo>
                    <a:pt x="333851" y="24914"/>
                  </a:lnTo>
                  <a:lnTo>
                    <a:pt x="339566" y="20152"/>
                  </a:lnTo>
                  <a:cubicBezTo>
                    <a:pt x="341471" y="18247"/>
                    <a:pt x="343376" y="17294"/>
                    <a:pt x="345281" y="14437"/>
                  </a:cubicBezTo>
                  <a:lnTo>
                    <a:pt x="350044" y="8722"/>
                  </a:lnTo>
                  <a:lnTo>
                    <a:pt x="350044" y="8722"/>
                  </a:lnTo>
                  <a:cubicBezTo>
                    <a:pt x="351949" y="6817"/>
                    <a:pt x="354806" y="6817"/>
                    <a:pt x="356711" y="7769"/>
                  </a:cubicBezTo>
                  <a:cubicBezTo>
                    <a:pt x="357664" y="8722"/>
                    <a:pt x="357664" y="9674"/>
                    <a:pt x="358616" y="10627"/>
                  </a:cubicBezTo>
                  <a:lnTo>
                    <a:pt x="358616" y="10627"/>
                  </a:lnTo>
                  <a:cubicBezTo>
                    <a:pt x="359569" y="14437"/>
                    <a:pt x="360521" y="17294"/>
                    <a:pt x="361474" y="21104"/>
                  </a:cubicBezTo>
                  <a:cubicBezTo>
                    <a:pt x="361474" y="23009"/>
                    <a:pt x="361474" y="24914"/>
                    <a:pt x="361474" y="26819"/>
                  </a:cubicBezTo>
                  <a:cubicBezTo>
                    <a:pt x="361474" y="28724"/>
                    <a:pt x="361474" y="30629"/>
                    <a:pt x="361474" y="32534"/>
                  </a:cubicBezTo>
                  <a:cubicBezTo>
                    <a:pt x="360521" y="40154"/>
                    <a:pt x="358616" y="46822"/>
                    <a:pt x="356711" y="53489"/>
                  </a:cubicBezTo>
                  <a:cubicBezTo>
                    <a:pt x="355759" y="56347"/>
                    <a:pt x="353854" y="60157"/>
                    <a:pt x="352901" y="63014"/>
                  </a:cubicBezTo>
                  <a:lnTo>
                    <a:pt x="350996" y="67777"/>
                  </a:lnTo>
                  <a:lnTo>
                    <a:pt x="350044" y="69682"/>
                  </a:lnTo>
                  <a:lnTo>
                    <a:pt x="350044" y="70634"/>
                  </a:lnTo>
                  <a:lnTo>
                    <a:pt x="350044" y="71587"/>
                  </a:lnTo>
                  <a:lnTo>
                    <a:pt x="350044" y="71587"/>
                  </a:lnTo>
                  <a:lnTo>
                    <a:pt x="349091" y="72539"/>
                  </a:lnTo>
                  <a:cubicBezTo>
                    <a:pt x="345281" y="78254"/>
                    <a:pt x="341471" y="83017"/>
                    <a:pt x="337661" y="88732"/>
                  </a:cubicBezTo>
                  <a:lnTo>
                    <a:pt x="337661" y="88732"/>
                  </a:lnTo>
                  <a:lnTo>
                    <a:pt x="333851" y="81112"/>
                  </a:lnTo>
                  <a:cubicBezTo>
                    <a:pt x="339566" y="81112"/>
                    <a:pt x="345281" y="81112"/>
                    <a:pt x="350044" y="83017"/>
                  </a:cubicBezTo>
                  <a:cubicBezTo>
                    <a:pt x="355759" y="83969"/>
                    <a:pt x="360521" y="84922"/>
                    <a:pt x="366236" y="86827"/>
                  </a:cubicBezTo>
                  <a:cubicBezTo>
                    <a:pt x="371951" y="88732"/>
                    <a:pt x="376714" y="90637"/>
                    <a:pt x="381476" y="92542"/>
                  </a:cubicBezTo>
                  <a:cubicBezTo>
                    <a:pt x="386239" y="94447"/>
                    <a:pt x="391001" y="97304"/>
                    <a:pt x="396716" y="99209"/>
                  </a:cubicBezTo>
                  <a:cubicBezTo>
                    <a:pt x="401479" y="101114"/>
                    <a:pt x="406241" y="103972"/>
                    <a:pt x="411004" y="106829"/>
                  </a:cubicBezTo>
                  <a:cubicBezTo>
                    <a:pt x="415766" y="109687"/>
                    <a:pt x="420529" y="112544"/>
                    <a:pt x="425291" y="115402"/>
                  </a:cubicBezTo>
                  <a:cubicBezTo>
                    <a:pt x="434816" y="121117"/>
                    <a:pt x="443389" y="126832"/>
                    <a:pt x="451961" y="133499"/>
                  </a:cubicBezTo>
                  <a:lnTo>
                    <a:pt x="452914" y="134452"/>
                  </a:lnTo>
                  <a:cubicBezTo>
                    <a:pt x="452914" y="134452"/>
                    <a:pt x="452914" y="134452"/>
                    <a:pt x="452914" y="134452"/>
                  </a:cubicBezTo>
                  <a:lnTo>
                    <a:pt x="453866" y="135404"/>
                  </a:lnTo>
                  <a:lnTo>
                    <a:pt x="501491" y="172552"/>
                  </a:lnTo>
                  <a:cubicBezTo>
                    <a:pt x="505301" y="175409"/>
                    <a:pt x="509111" y="178267"/>
                    <a:pt x="512921" y="182077"/>
                  </a:cubicBezTo>
                  <a:lnTo>
                    <a:pt x="525304" y="190649"/>
                  </a:lnTo>
                  <a:cubicBezTo>
                    <a:pt x="529114" y="193507"/>
                    <a:pt x="532924" y="197317"/>
                    <a:pt x="537686" y="199222"/>
                  </a:cubicBezTo>
                  <a:lnTo>
                    <a:pt x="550069" y="206842"/>
                  </a:lnTo>
                  <a:cubicBezTo>
                    <a:pt x="551974" y="207794"/>
                    <a:pt x="554831" y="208747"/>
                    <a:pt x="556736" y="209699"/>
                  </a:cubicBezTo>
                  <a:cubicBezTo>
                    <a:pt x="558641" y="210652"/>
                    <a:pt x="561499" y="211604"/>
                    <a:pt x="563404" y="211604"/>
                  </a:cubicBezTo>
                  <a:cubicBezTo>
                    <a:pt x="568166" y="212557"/>
                    <a:pt x="572929" y="213509"/>
                    <a:pt x="577691" y="214462"/>
                  </a:cubicBezTo>
                  <a:cubicBezTo>
                    <a:pt x="582454" y="215414"/>
                    <a:pt x="587216" y="215414"/>
                    <a:pt x="592931" y="216367"/>
                  </a:cubicBezTo>
                  <a:cubicBezTo>
                    <a:pt x="597694" y="216367"/>
                    <a:pt x="602456" y="217319"/>
                    <a:pt x="608171" y="217319"/>
                  </a:cubicBezTo>
                  <a:cubicBezTo>
                    <a:pt x="618649" y="217319"/>
                    <a:pt x="628174" y="217319"/>
                    <a:pt x="638651" y="217319"/>
                  </a:cubicBezTo>
                  <a:cubicBezTo>
                    <a:pt x="643414" y="217319"/>
                    <a:pt x="649129" y="217319"/>
                    <a:pt x="653891" y="217319"/>
                  </a:cubicBezTo>
                  <a:lnTo>
                    <a:pt x="661511" y="217319"/>
                  </a:lnTo>
                  <a:lnTo>
                    <a:pt x="669131" y="217319"/>
                  </a:lnTo>
                  <a:lnTo>
                    <a:pt x="669131" y="217319"/>
                  </a:lnTo>
                  <a:lnTo>
                    <a:pt x="666274" y="218272"/>
                  </a:lnTo>
                  <a:cubicBezTo>
                    <a:pt x="671036" y="215414"/>
                    <a:pt x="676751" y="212557"/>
                    <a:pt x="681514" y="208747"/>
                  </a:cubicBezTo>
                  <a:lnTo>
                    <a:pt x="681514" y="208747"/>
                  </a:lnTo>
                  <a:lnTo>
                    <a:pt x="681514" y="208747"/>
                  </a:lnTo>
                  <a:lnTo>
                    <a:pt x="690086" y="204937"/>
                  </a:lnTo>
                  <a:cubicBezTo>
                    <a:pt x="692944" y="203984"/>
                    <a:pt x="695801" y="203032"/>
                    <a:pt x="699611" y="202079"/>
                  </a:cubicBezTo>
                  <a:cubicBezTo>
                    <a:pt x="706279" y="200174"/>
                    <a:pt x="711994" y="199222"/>
                    <a:pt x="719614" y="199222"/>
                  </a:cubicBezTo>
                  <a:cubicBezTo>
                    <a:pt x="723424" y="199222"/>
                    <a:pt x="726281" y="199222"/>
                    <a:pt x="730091" y="200174"/>
                  </a:cubicBezTo>
                  <a:cubicBezTo>
                    <a:pt x="733901" y="201127"/>
                    <a:pt x="736759" y="202079"/>
                    <a:pt x="740569" y="203984"/>
                  </a:cubicBezTo>
                  <a:cubicBezTo>
                    <a:pt x="742474" y="204937"/>
                    <a:pt x="743426" y="205889"/>
                    <a:pt x="745331" y="207794"/>
                  </a:cubicBezTo>
                  <a:lnTo>
                    <a:pt x="746284" y="208747"/>
                  </a:lnTo>
                  <a:cubicBezTo>
                    <a:pt x="746284" y="208747"/>
                    <a:pt x="746284" y="208747"/>
                    <a:pt x="747236" y="209699"/>
                  </a:cubicBezTo>
                  <a:lnTo>
                    <a:pt x="747236" y="209699"/>
                  </a:lnTo>
                  <a:lnTo>
                    <a:pt x="749141" y="211604"/>
                  </a:lnTo>
                  <a:cubicBezTo>
                    <a:pt x="751046" y="213509"/>
                    <a:pt x="753904" y="216367"/>
                    <a:pt x="755809" y="220177"/>
                  </a:cubicBezTo>
                  <a:cubicBezTo>
                    <a:pt x="757714" y="223034"/>
                    <a:pt x="759619" y="226844"/>
                    <a:pt x="760571" y="229702"/>
                  </a:cubicBezTo>
                  <a:cubicBezTo>
                    <a:pt x="761524" y="233512"/>
                    <a:pt x="762476" y="236369"/>
                    <a:pt x="763429" y="240179"/>
                  </a:cubicBezTo>
                  <a:cubicBezTo>
                    <a:pt x="763429" y="243989"/>
                    <a:pt x="763429" y="247799"/>
                    <a:pt x="763429" y="250657"/>
                  </a:cubicBezTo>
                  <a:cubicBezTo>
                    <a:pt x="763429" y="251609"/>
                    <a:pt x="763429" y="252562"/>
                    <a:pt x="763429" y="253514"/>
                  </a:cubicBezTo>
                  <a:lnTo>
                    <a:pt x="762476" y="255419"/>
                  </a:lnTo>
                  <a:lnTo>
                    <a:pt x="761524" y="260182"/>
                  </a:lnTo>
                  <a:cubicBezTo>
                    <a:pt x="760571" y="263039"/>
                    <a:pt x="759619" y="266849"/>
                    <a:pt x="758666" y="269707"/>
                  </a:cubicBezTo>
                  <a:cubicBezTo>
                    <a:pt x="757714" y="272564"/>
                    <a:pt x="755809" y="275422"/>
                    <a:pt x="754856" y="279232"/>
                  </a:cubicBezTo>
                  <a:cubicBezTo>
                    <a:pt x="753904" y="281137"/>
                    <a:pt x="752951" y="282089"/>
                    <a:pt x="751999" y="283994"/>
                  </a:cubicBezTo>
                  <a:lnTo>
                    <a:pt x="751046" y="284947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50094" y="285899"/>
                  </a:lnTo>
                  <a:lnTo>
                    <a:pt x="748189" y="287804"/>
                  </a:lnTo>
                  <a:cubicBezTo>
                    <a:pt x="746284" y="289709"/>
                    <a:pt x="742474" y="292567"/>
                    <a:pt x="739616" y="294472"/>
                  </a:cubicBezTo>
                  <a:lnTo>
                    <a:pt x="739616" y="294472"/>
                  </a:lnTo>
                  <a:lnTo>
                    <a:pt x="740569" y="293519"/>
                  </a:lnTo>
                  <a:cubicBezTo>
                    <a:pt x="736759" y="299234"/>
                    <a:pt x="732949" y="304949"/>
                    <a:pt x="728186" y="309712"/>
                  </a:cubicBezTo>
                  <a:cubicBezTo>
                    <a:pt x="723424" y="314474"/>
                    <a:pt x="719614" y="320189"/>
                    <a:pt x="714851" y="324952"/>
                  </a:cubicBezTo>
                  <a:cubicBezTo>
                    <a:pt x="710089" y="329714"/>
                    <a:pt x="705326" y="334477"/>
                    <a:pt x="700564" y="339239"/>
                  </a:cubicBezTo>
                  <a:lnTo>
                    <a:pt x="685324" y="352574"/>
                  </a:lnTo>
                  <a:lnTo>
                    <a:pt x="669131" y="364957"/>
                  </a:lnTo>
                  <a:cubicBezTo>
                    <a:pt x="663416" y="368767"/>
                    <a:pt x="658654" y="372577"/>
                    <a:pt x="652939" y="376387"/>
                  </a:cubicBezTo>
                  <a:cubicBezTo>
                    <a:pt x="642461" y="384007"/>
                    <a:pt x="630079" y="390674"/>
                    <a:pt x="619601" y="398294"/>
                  </a:cubicBezTo>
                  <a:lnTo>
                    <a:pt x="602456" y="407819"/>
                  </a:lnTo>
                  <a:lnTo>
                    <a:pt x="593884" y="412582"/>
                  </a:lnTo>
                  <a:lnTo>
                    <a:pt x="585311" y="417344"/>
                  </a:lnTo>
                  <a:cubicBezTo>
                    <a:pt x="579596" y="420202"/>
                    <a:pt x="573881" y="423059"/>
                    <a:pt x="567214" y="425917"/>
                  </a:cubicBezTo>
                  <a:cubicBezTo>
                    <a:pt x="560546" y="428774"/>
                    <a:pt x="554831" y="431632"/>
                    <a:pt x="548164" y="433537"/>
                  </a:cubicBezTo>
                  <a:cubicBezTo>
                    <a:pt x="541496" y="435442"/>
                    <a:pt x="535781" y="438299"/>
                    <a:pt x="529114" y="440204"/>
                  </a:cubicBezTo>
                  <a:lnTo>
                    <a:pt x="510064" y="445919"/>
                  </a:lnTo>
                  <a:cubicBezTo>
                    <a:pt x="503396" y="447824"/>
                    <a:pt x="496729" y="448777"/>
                    <a:pt x="490061" y="449729"/>
                  </a:cubicBezTo>
                  <a:cubicBezTo>
                    <a:pt x="483394" y="450682"/>
                    <a:pt x="476726" y="451634"/>
                    <a:pt x="470059" y="451634"/>
                  </a:cubicBezTo>
                  <a:lnTo>
                    <a:pt x="470059" y="451634"/>
                  </a:lnTo>
                  <a:lnTo>
                    <a:pt x="473869" y="446872"/>
                  </a:lnTo>
                  <a:lnTo>
                    <a:pt x="474821" y="473542"/>
                  </a:lnTo>
                  <a:lnTo>
                    <a:pt x="474821" y="486877"/>
                  </a:lnTo>
                  <a:cubicBezTo>
                    <a:pt x="474821" y="491639"/>
                    <a:pt x="474821" y="495449"/>
                    <a:pt x="475774" y="500212"/>
                  </a:cubicBezTo>
                  <a:lnTo>
                    <a:pt x="477679" y="513547"/>
                  </a:lnTo>
                  <a:cubicBezTo>
                    <a:pt x="478631" y="518309"/>
                    <a:pt x="479584" y="522119"/>
                    <a:pt x="479584" y="526882"/>
                  </a:cubicBezTo>
                  <a:lnTo>
                    <a:pt x="480536" y="533549"/>
                  </a:lnTo>
                  <a:lnTo>
                    <a:pt x="482441" y="540217"/>
                  </a:lnTo>
                  <a:lnTo>
                    <a:pt x="485299" y="553552"/>
                  </a:lnTo>
                  <a:cubicBezTo>
                    <a:pt x="486251" y="557362"/>
                    <a:pt x="487204" y="562124"/>
                    <a:pt x="488156" y="565934"/>
                  </a:cubicBezTo>
                  <a:lnTo>
                    <a:pt x="491966" y="579269"/>
                  </a:lnTo>
                  <a:lnTo>
                    <a:pt x="499586" y="604987"/>
                  </a:lnTo>
                  <a:cubicBezTo>
                    <a:pt x="505301" y="622132"/>
                    <a:pt x="511969" y="638324"/>
                    <a:pt x="517684" y="655469"/>
                  </a:cubicBezTo>
                  <a:lnTo>
                    <a:pt x="517684" y="655469"/>
                  </a:lnTo>
                  <a:cubicBezTo>
                    <a:pt x="518636" y="658327"/>
                    <a:pt x="517684" y="660232"/>
                    <a:pt x="514826" y="661184"/>
                  </a:cubicBezTo>
                  <a:cubicBezTo>
                    <a:pt x="513874" y="661184"/>
                    <a:pt x="513874" y="661184"/>
                    <a:pt x="512921" y="661184"/>
                  </a:cubicBezTo>
                  <a:lnTo>
                    <a:pt x="31909" y="661184"/>
                  </a:lnTo>
                  <a:cubicBezTo>
                    <a:pt x="30004" y="661184"/>
                    <a:pt x="27146" y="659279"/>
                    <a:pt x="27146" y="657374"/>
                  </a:cubicBezTo>
                  <a:lnTo>
                    <a:pt x="22384" y="628799"/>
                  </a:lnTo>
                  <a:cubicBezTo>
                    <a:pt x="20479" y="619274"/>
                    <a:pt x="18574" y="609749"/>
                    <a:pt x="17621" y="600224"/>
                  </a:cubicBezTo>
                  <a:lnTo>
                    <a:pt x="13811" y="571649"/>
                  </a:lnTo>
                  <a:cubicBezTo>
                    <a:pt x="12859" y="562124"/>
                    <a:pt x="10954" y="552599"/>
                    <a:pt x="10954" y="543074"/>
                  </a:cubicBezTo>
                  <a:lnTo>
                    <a:pt x="8096" y="514499"/>
                  </a:lnTo>
                  <a:lnTo>
                    <a:pt x="7144" y="485924"/>
                  </a:lnTo>
                  <a:lnTo>
                    <a:pt x="7144" y="478304"/>
                  </a:lnTo>
                  <a:lnTo>
                    <a:pt x="7144" y="470684"/>
                  </a:lnTo>
                  <a:lnTo>
                    <a:pt x="8096" y="456397"/>
                  </a:lnTo>
                  <a:cubicBezTo>
                    <a:pt x="8096" y="446872"/>
                    <a:pt x="9049" y="437347"/>
                    <a:pt x="10001" y="427822"/>
                  </a:cubicBezTo>
                  <a:lnTo>
                    <a:pt x="12859" y="399247"/>
                  </a:lnTo>
                  <a:lnTo>
                    <a:pt x="16669" y="370672"/>
                  </a:lnTo>
                  <a:cubicBezTo>
                    <a:pt x="17621" y="361147"/>
                    <a:pt x="19526" y="351622"/>
                    <a:pt x="20479" y="342097"/>
                  </a:cubicBezTo>
                  <a:lnTo>
                    <a:pt x="25241" y="313522"/>
                  </a:lnTo>
                  <a:lnTo>
                    <a:pt x="28099" y="299234"/>
                  </a:lnTo>
                  <a:cubicBezTo>
                    <a:pt x="29051" y="294472"/>
                    <a:pt x="30004" y="289709"/>
                    <a:pt x="30956" y="284947"/>
                  </a:cubicBezTo>
                  <a:lnTo>
                    <a:pt x="33814" y="270659"/>
                  </a:lnTo>
                  <a:lnTo>
                    <a:pt x="37624" y="256372"/>
                  </a:lnTo>
                  <a:cubicBezTo>
                    <a:pt x="40481" y="246847"/>
                    <a:pt x="43339" y="237322"/>
                    <a:pt x="47149" y="228749"/>
                  </a:cubicBezTo>
                  <a:cubicBezTo>
                    <a:pt x="51911" y="220177"/>
                    <a:pt x="57626" y="211604"/>
                    <a:pt x="62389" y="203032"/>
                  </a:cubicBezTo>
                  <a:cubicBezTo>
                    <a:pt x="62389" y="203032"/>
                    <a:pt x="62389" y="203032"/>
                    <a:pt x="62389" y="203032"/>
                  </a:cubicBezTo>
                  <a:close/>
                  <a:moveTo>
                    <a:pt x="74771" y="210652"/>
                  </a:moveTo>
                  <a:lnTo>
                    <a:pt x="74771" y="210652"/>
                  </a:lnTo>
                  <a:lnTo>
                    <a:pt x="69056" y="223034"/>
                  </a:lnTo>
                  <a:cubicBezTo>
                    <a:pt x="67151" y="226844"/>
                    <a:pt x="65246" y="231607"/>
                    <a:pt x="63341" y="235417"/>
                  </a:cubicBezTo>
                  <a:cubicBezTo>
                    <a:pt x="60484" y="243989"/>
                    <a:pt x="56674" y="252562"/>
                    <a:pt x="53816" y="261134"/>
                  </a:cubicBezTo>
                  <a:lnTo>
                    <a:pt x="50006" y="274469"/>
                  </a:lnTo>
                  <a:lnTo>
                    <a:pt x="47149" y="288757"/>
                  </a:lnTo>
                  <a:cubicBezTo>
                    <a:pt x="46196" y="293519"/>
                    <a:pt x="45244" y="298282"/>
                    <a:pt x="44291" y="302092"/>
                  </a:cubicBezTo>
                  <a:lnTo>
                    <a:pt x="41434" y="316379"/>
                  </a:lnTo>
                  <a:lnTo>
                    <a:pt x="36671" y="344002"/>
                  </a:lnTo>
                  <a:cubicBezTo>
                    <a:pt x="34766" y="353527"/>
                    <a:pt x="33814" y="363052"/>
                    <a:pt x="31909" y="371624"/>
                  </a:cubicBezTo>
                  <a:lnTo>
                    <a:pt x="28099" y="399247"/>
                  </a:lnTo>
                  <a:lnTo>
                    <a:pt x="25241" y="426869"/>
                  </a:lnTo>
                  <a:cubicBezTo>
                    <a:pt x="24289" y="436394"/>
                    <a:pt x="23336" y="445919"/>
                    <a:pt x="23336" y="455444"/>
                  </a:cubicBezTo>
                  <a:lnTo>
                    <a:pt x="22384" y="469732"/>
                  </a:lnTo>
                  <a:lnTo>
                    <a:pt x="22384" y="476399"/>
                  </a:lnTo>
                  <a:lnTo>
                    <a:pt x="22384" y="483067"/>
                  </a:lnTo>
                  <a:lnTo>
                    <a:pt x="23336" y="511642"/>
                  </a:lnTo>
                  <a:lnTo>
                    <a:pt x="25241" y="540217"/>
                  </a:lnTo>
                  <a:cubicBezTo>
                    <a:pt x="26194" y="549742"/>
                    <a:pt x="26194" y="559267"/>
                    <a:pt x="28099" y="568792"/>
                  </a:cubicBezTo>
                  <a:lnTo>
                    <a:pt x="30956" y="597367"/>
                  </a:lnTo>
                  <a:cubicBezTo>
                    <a:pt x="31909" y="606892"/>
                    <a:pt x="33814" y="616417"/>
                    <a:pt x="34766" y="625942"/>
                  </a:cubicBezTo>
                  <a:lnTo>
                    <a:pt x="38576" y="654517"/>
                  </a:lnTo>
                  <a:lnTo>
                    <a:pt x="33814" y="650707"/>
                  </a:lnTo>
                  <a:lnTo>
                    <a:pt x="514826" y="650707"/>
                  </a:lnTo>
                  <a:lnTo>
                    <a:pt x="510064" y="657374"/>
                  </a:lnTo>
                  <a:cubicBezTo>
                    <a:pt x="504349" y="640229"/>
                    <a:pt x="497681" y="623084"/>
                    <a:pt x="491966" y="605939"/>
                  </a:cubicBezTo>
                  <a:lnTo>
                    <a:pt x="484346" y="580222"/>
                  </a:lnTo>
                  <a:lnTo>
                    <a:pt x="480536" y="566887"/>
                  </a:lnTo>
                  <a:cubicBezTo>
                    <a:pt x="478631" y="562124"/>
                    <a:pt x="478631" y="558314"/>
                    <a:pt x="477679" y="553552"/>
                  </a:cubicBezTo>
                  <a:lnTo>
                    <a:pt x="474821" y="540217"/>
                  </a:lnTo>
                  <a:lnTo>
                    <a:pt x="472916" y="533549"/>
                  </a:lnTo>
                  <a:lnTo>
                    <a:pt x="471964" y="526882"/>
                  </a:lnTo>
                  <a:cubicBezTo>
                    <a:pt x="471011" y="522119"/>
                    <a:pt x="470059" y="517357"/>
                    <a:pt x="470059" y="513547"/>
                  </a:cubicBezTo>
                  <a:lnTo>
                    <a:pt x="468154" y="500212"/>
                  </a:lnTo>
                  <a:cubicBezTo>
                    <a:pt x="468154" y="495449"/>
                    <a:pt x="467201" y="490687"/>
                    <a:pt x="467201" y="486877"/>
                  </a:cubicBezTo>
                  <a:lnTo>
                    <a:pt x="466249" y="473542"/>
                  </a:lnTo>
                  <a:lnTo>
                    <a:pt x="465296" y="446872"/>
                  </a:lnTo>
                  <a:cubicBezTo>
                    <a:pt x="465296" y="444967"/>
                    <a:pt x="467201" y="442109"/>
                    <a:pt x="469106" y="442109"/>
                  </a:cubicBezTo>
                  <a:lnTo>
                    <a:pt x="469106" y="442109"/>
                  </a:lnTo>
                  <a:lnTo>
                    <a:pt x="469106" y="442109"/>
                  </a:lnTo>
                  <a:cubicBezTo>
                    <a:pt x="475774" y="440204"/>
                    <a:pt x="481489" y="439252"/>
                    <a:pt x="487204" y="437347"/>
                  </a:cubicBezTo>
                  <a:cubicBezTo>
                    <a:pt x="492919" y="435442"/>
                    <a:pt x="500539" y="433537"/>
                    <a:pt x="506254" y="431632"/>
                  </a:cubicBezTo>
                  <a:lnTo>
                    <a:pt x="524351" y="424964"/>
                  </a:lnTo>
                  <a:cubicBezTo>
                    <a:pt x="530066" y="422107"/>
                    <a:pt x="536734" y="420202"/>
                    <a:pt x="542449" y="417344"/>
                  </a:cubicBezTo>
                  <a:cubicBezTo>
                    <a:pt x="548164" y="414487"/>
                    <a:pt x="553879" y="411629"/>
                    <a:pt x="559594" y="409724"/>
                  </a:cubicBezTo>
                  <a:cubicBezTo>
                    <a:pt x="565309" y="406867"/>
                    <a:pt x="571024" y="404009"/>
                    <a:pt x="576739" y="401152"/>
                  </a:cubicBezTo>
                  <a:lnTo>
                    <a:pt x="585311" y="396389"/>
                  </a:lnTo>
                  <a:lnTo>
                    <a:pt x="593884" y="391627"/>
                  </a:lnTo>
                  <a:lnTo>
                    <a:pt x="611029" y="382102"/>
                  </a:lnTo>
                  <a:cubicBezTo>
                    <a:pt x="622459" y="375434"/>
                    <a:pt x="633889" y="368767"/>
                    <a:pt x="644366" y="361147"/>
                  </a:cubicBezTo>
                  <a:cubicBezTo>
                    <a:pt x="650081" y="357337"/>
                    <a:pt x="655796" y="354479"/>
                    <a:pt x="660559" y="350669"/>
                  </a:cubicBezTo>
                  <a:lnTo>
                    <a:pt x="676751" y="339239"/>
                  </a:lnTo>
                  <a:lnTo>
                    <a:pt x="691991" y="326857"/>
                  </a:lnTo>
                  <a:cubicBezTo>
                    <a:pt x="696754" y="323047"/>
                    <a:pt x="701516" y="318284"/>
                    <a:pt x="706279" y="314474"/>
                  </a:cubicBezTo>
                  <a:cubicBezTo>
                    <a:pt x="711041" y="310664"/>
                    <a:pt x="715804" y="305902"/>
                    <a:pt x="719614" y="301139"/>
                  </a:cubicBezTo>
                  <a:cubicBezTo>
                    <a:pt x="724376" y="296377"/>
                    <a:pt x="728186" y="291614"/>
                    <a:pt x="731996" y="286852"/>
                  </a:cubicBezTo>
                  <a:lnTo>
                    <a:pt x="731996" y="285899"/>
                  </a:lnTo>
                  <a:cubicBezTo>
                    <a:pt x="731996" y="285899"/>
                    <a:pt x="731996" y="285899"/>
                    <a:pt x="732949" y="284947"/>
                  </a:cubicBezTo>
                  <a:lnTo>
                    <a:pt x="732949" y="284947"/>
                  </a:lnTo>
                  <a:cubicBezTo>
                    <a:pt x="734854" y="283042"/>
                    <a:pt x="735806" y="282089"/>
                    <a:pt x="737711" y="279232"/>
                  </a:cubicBezTo>
                  <a:lnTo>
                    <a:pt x="738664" y="277327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lnTo>
                    <a:pt x="738664" y="276374"/>
                  </a:lnTo>
                  <a:cubicBezTo>
                    <a:pt x="737711" y="277327"/>
                    <a:pt x="738664" y="276374"/>
                    <a:pt x="738664" y="277327"/>
                  </a:cubicBezTo>
                  <a:lnTo>
                    <a:pt x="738664" y="277327"/>
                  </a:lnTo>
                  <a:lnTo>
                    <a:pt x="738664" y="276374"/>
                  </a:lnTo>
                  <a:cubicBezTo>
                    <a:pt x="738664" y="275422"/>
                    <a:pt x="739616" y="273517"/>
                    <a:pt x="740569" y="272564"/>
                  </a:cubicBezTo>
                  <a:cubicBezTo>
                    <a:pt x="741521" y="269707"/>
                    <a:pt x="742474" y="266849"/>
                    <a:pt x="742474" y="263992"/>
                  </a:cubicBezTo>
                  <a:cubicBezTo>
                    <a:pt x="743426" y="261134"/>
                    <a:pt x="743426" y="258277"/>
                    <a:pt x="744379" y="255419"/>
                  </a:cubicBezTo>
                  <a:lnTo>
                    <a:pt x="745331" y="250657"/>
                  </a:lnTo>
                  <a:lnTo>
                    <a:pt x="745331" y="248752"/>
                  </a:lnTo>
                  <a:lnTo>
                    <a:pt x="745331" y="246847"/>
                  </a:lnTo>
                  <a:cubicBezTo>
                    <a:pt x="745331" y="243989"/>
                    <a:pt x="745331" y="242084"/>
                    <a:pt x="745331" y="239227"/>
                  </a:cubicBezTo>
                  <a:cubicBezTo>
                    <a:pt x="745331" y="236369"/>
                    <a:pt x="744379" y="234464"/>
                    <a:pt x="743426" y="232559"/>
                  </a:cubicBezTo>
                  <a:cubicBezTo>
                    <a:pt x="742474" y="230654"/>
                    <a:pt x="741521" y="227797"/>
                    <a:pt x="740569" y="225892"/>
                  </a:cubicBezTo>
                  <a:cubicBezTo>
                    <a:pt x="738664" y="223987"/>
                    <a:pt x="737711" y="222082"/>
                    <a:pt x="735806" y="220177"/>
                  </a:cubicBezTo>
                  <a:lnTo>
                    <a:pt x="733901" y="218272"/>
                  </a:lnTo>
                  <a:lnTo>
                    <a:pt x="733901" y="218272"/>
                  </a:lnTo>
                  <a:cubicBezTo>
                    <a:pt x="733901" y="218272"/>
                    <a:pt x="733901" y="218272"/>
                    <a:pt x="733901" y="218272"/>
                  </a:cubicBezTo>
                  <a:lnTo>
                    <a:pt x="732949" y="217319"/>
                  </a:lnTo>
                  <a:cubicBezTo>
                    <a:pt x="731996" y="216367"/>
                    <a:pt x="731044" y="215414"/>
                    <a:pt x="730091" y="215414"/>
                  </a:cubicBezTo>
                  <a:cubicBezTo>
                    <a:pt x="728186" y="214462"/>
                    <a:pt x="726281" y="213509"/>
                    <a:pt x="723424" y="212557"/>
                  </a:cubicBezTo>
                  <a:cubicBezTo>
                    <a:pt x="721519" y="211604"/>
                    <a:pt x="718661" y="211604"/>
                    <a:pt x="715804" y="211604"/>
                  </a:cubicBezTo>
                  <a:cubicBezTo>
                    <a:pt x="710089" y="211604"/>
                    <a:pt x="705326" y="211604"/>
                    <a:pt x="699611" y="213509"/>
                  </a:cubicBezTo>
                  <a:cubicBezTo>
                    <a:pt x="693896" y="214462"/>
                    <a:pt x="688181" y="216367"/>
                    <a:pt x="682466" y="218272"/>
                  </a:cubicBezTo>
                  <a:lnTo>
                    <a:pt x="683419" y="218272"/>
                  </a:lnTo>
                  <a:cubicBezTo>
                    <a:pt x="677704" y="221129"/>
                    <a:pt x="672941" y="223034"/>
                    <a:pt x="667226" y="224939"/>
                  </a:cubicBezTo>
                  <a:lnTo>
                    <a:pt x="664369" y="225892"/>
                  </a:lnTo>
                  <a:lnTo>
                    <a:pt x="664369" y="225892"/>
                  </a:lnTo>
                  <a:cubicBezTo>
                    <a:pt x="661511" y="225892"/>
                    <a:pt x="659606" y="224939"/>
                    <a:pt x="656749" y="224939"/>
                  </a:cubicBezTo>
                  <a:lnTo>
                    <a:pt x="649129" y="223987"/>
                  </a:lnTo>
                  <a:cubicBezTo>
                    <a:pt x="644366" y="223987"/>
                    <a:pt x="638651" y="223034"/>
                    <a:pt x="633889" y="223034"/>
                  </a:cubicBezTo>
                  <a:cubicBezTo>
                    <a:pt x="623411" y="222082"/>
                    <a:pt x="613886" y="222082"/>
                    <a:pt x="603409" y="222082"/>
                  </a:cubicBezTo>
                  <a:cubicBezTo>
                    <a:pt x="598646" y="222082"/>
                    <a:pt x="592931" y="222082"/>
                    <a:pt x="588169" y="221129"/>
                  </a:cubicBezTo>
                  <a:cubicBezTo>
                    <a:pt x="583406" y="221129"/>
                    <a:pt x="577691" y="220177"/>
                    <a:pt x="572929" y="220177"/>
                  </a:cubicBezTo>
                  <a:cubicBezTo>
                    <a:pt x="568166" y="220177"/>
                    <a:pt x="562451" y="218272"/>
                    <a:pt x="557689" y="217319"/>
                  </a:cubicBezTo>
                  <a:cubicBezTo>
                    <a:pt x="554831" y="216367"/>
                    <a:pt x="552926" y="216367"/>
                    <a:pt x="550069" y="215414"/>
                  </a:cubicBezTo>
                  <a:cubicBezTo>
                    <a:pt x="547211" y="214462"/>
                    <a:pt x="545306" y="214462"/>
                    <a:pt x="542449" y="212557"/>
                  </a:cubicBezTo>
                  <a:lnTo>
                    <a:pt x="529114" y="204937"/>
                  </a:lnTo>
                  <a:cubicBezTo>
                    <a:pt x="524351" y="202079"/>
                    <a:pt x="520541" y="199222"/>
                    <a:pt x="516731" y="196364"/>
                  </a:cubicBezTo>
                  <a:lnTo>
                    <a:pt x="504349" y="187792"/>
                  </a:lnTo>
                  <a:cubicBezTo>
                    <a:pt x="500539" y="184934"/>
                    <a:pt x="495776" y="182077"/>
                    <a:pt x="491966" y="179219"/>
                  </a:cubicBezTo>
                  <a:lnTo>
                    <a:pt x="443389" y="143977"/>
                  </a:lnTo>
                  <a:lnTo>
                    <a:pt x="444341" y="144929"/>
                  </a:lnTo>
                  <a:cubicBezTo>
                    <a:pt x="443389" y="143977"/>
                    <a:pt x="441484" y="143024"/>
                    <a:pt x="440531" y="142072"/>
                  </a:cubicBezTo>
                  <a:lnTo>
                    <a:pt x="441484" y="143024"/>
                  </a:lnTo>
                  <a:cubicBezTo>
                    <a:pt x="432911" y="137309"/>
                    <a:pt x="423386" y="131594"/>
                    <a:pt x="414814" y="125879"/>
                  </a:cubicBezTo>
                  <a:cubicBezTo>
                    <a:pt x="410051" y="123022"/>
                    <a:pt x="405289" y="120164"/>
                    <a:pt x="401479" y="118259"/>
                  </a:cubicBezTo>
                  <a:cubicBezTo>
                    <a:pt x="396716" y="115402"/>
                    <a:pt x="391954" y="113497"/>
                    <a:pt x="387191" y="110639"/>
                  </a:cubicBezTo>
                  <a:cubicBezTo>
                    <a:pt x="382429" y="108734"/>
                    <a:pt x="377666" y="105877"/>
                    <a:pt x="372904" y="103972"/>
                  </a:cubicBezTo>
                  <a:cubicBezTo>
                    <a:pt x="368141" y="102067"/>
                    <a:pt x="363379" y="100162"/>
                    <a:pt x="358616" y="98257"/>
                  </a:cubicBezTo>
                  <a:cubicBezTo>
                    <a:pt x="353854" y="96352"/>
                    <a:pt x="349091" y="94447"/>
                    <a:pt x="344329" y="93494"/>
                  </a:cubicBezTo>
                  <a:cubicBezTo>
                    <a:pt x="341471" y="92542"/>
                    <a:pt x="339566" y="91589"/>
                    <a:pt x="336709" y="91589"/>
                  </a:cubicBezTo>
                  <a:cubicBezTo>
                    <a:pt x="333851" y="90637"/>
                    <a:pt x="331946" y="90637"/>
                    <a:pt x="329089" y="89684"/>
                  </a:cubicBezTo>
                  <a:lnTo>
                    <a:pt x="325279" y="82064"/>
                  </a:lnTo>
                  <a:lnTo>
                    <a:pt x="325279" y="82064"/>
                  </a:lnTo>
                  <a:cubicBezTo>
                    <a:pt x="328136" y="76349"/>
                    <a:pt x="330994" y="70634"/>
                    <a:pt x="334804" y="64919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967"/>
                  </a:lnTo>
                  <a:cubicBezTo>
                    <a:pt x="335756" y="63967"/>
                    <a:pt x="335756" y="63014"/>
                    <a:pt x="335756" y="63967"/>
                  </a:cubicBezTo>
                  <a:lnTo>
                    <a:pt x="335756" y="63967"/>
                  </a:lnTo>
                  <a:lnTo>
                    <a:pt x="335756" y="63967"/>
                  </a:lnTo>
                  <a:lnTo>
                    <a:pt x="335756" y="63014"/>
                  </a:lnTo>
                  <a:lnTo>
                    <a:pt x="336709" y="61109"/>
                  </a:lnTo>
                  <a:lnTo>
                    <a:pt x="338614" y="56347"/>
                  </a:lnTo>
                  <a:cubicBezTo>
                    <a:pt x="339566" y="53489"/>
                    <a:pt x="340519" y="50632"/>
                    <a:pt x="342424" y="47774"/>
                  </a:cubicBezTo>
                  <a:cubicBezTo>
                    <a:pt x="343376" y="44917"/>
                    <a:pt x="344329" y="42059"/>
                    <a:pt x="345281" y="39202"/>
                  </a:cubicBezTo>
                  <a:cubicBezTo>
                    <a:pt x="346234" y="36344"/>
                    <a:pt x="347186" y="33487"/>
                    <a:pt x="347186" y="30629"/>
                  </a:cubicBezTo>
                  <a:cubicBezTo>
                    <a:pt x="347186" y="28724"/>
                    <a:pt x="347186" y="27772"/>
                    <a:pt x="348139" y="25867"/>
                  </a:cubicBezTo>
                  <a:cubicBezTo>
                    <a:pt x="348139" y="23962"/>
                    <a:pt x="348139" y="23009"/>
                    <a:pt x="348139" y="21104"/>
                  </a:cubicBezTo>
                  <a:cubicBezTo>
                    <a:pt x="348139" y="19199"/>
                    <a:pt x="348139" y="18247"/>
                    <a:pt x="348139" y="16342"/>
                  </a:cubicBezTo>
                  <a:cubicBezTo>
                    <a:pt x="348139" y="14437"/>
                    <a:pt x="348139" y="13484"/>
                    <a:pt x="348139" y="11579"/>
                  </a:cubicBezTo>
                  <a:lnTo>
                    <a:pt x="348139" y="11579"/>
                  </a:lnTo>
                  <a:lnTo>
                    <a:pt x="356711" y="13484"/>
                  </a:lnTo>
                  <a:lnTo>
                    <a:pt x="350044" y="20152"/>
                  </a:lnTo>
                  <a:cubicBezTo>
                    <a:pt x="348139" y="22057"/>
                    <a:pt x="345281" y="23962"/>
                    <a:pt x="343376" y="25867"/>
                  </a:cubicBezTo>
                  <a:lnTo>
                    <a:pt x="336709" y="30629"/>
                  </a:lnTo>
                  <a:lnTo>
                    <a:pt x="329089" y="34439"/>
                  </a:lnTo>
                  <a:cubicBezTo>
                    <a:pt x="324326" y="37297"/>
                    <a:pt x="319564" y="40154"/>
                    <a:pt x="314801" y="42059"/>
                  </a:cubicBezTo>
                  <a:lnTo>
                    <a:pt x="299561" y="49679"/>
                  </a:lnTo>
                  <a:cubicBezTo>
                    <a:pt x="290036" y="54442"/>
                    <a:pt x="279559" y="59204"/>
                    <a:pt x="270034" y="63967"/>
                  </a:cubicBezTo>
                  <a:cubicBezTo>
                    <a:pt x="260509" y="68729"/>
                    <a:pt x="250984" y="74444"/>
                    <a:pt x="241459" y="80159"/>
                  </a:cubicBezTo>
                  <a:cubicBezTo>
                    <a:pt x="239554" y="81112"/>
                    <a:pt x="236696" y="81112"/>
                    <a:pt x="234791" y="78254"/>
                  </a:cubicBezTo>
                  <a:cubicBezTo>
                    <a:pt x="233839" y="76349"/>
                    <a:pt x="233839" y="75397"/>
                    <a:pt x="234791" y="73492"/>
                  </a:cubicBezTo>
                  <a:lnTo>
                    <a:pt x="234791" y="72539"/>
                  </a:lnTo>
                  <a:cubicBezTo>
                    <a:pt x="237649" y="67777"/>
                    <a:pt x="239554" y="63967"/>
                    <a:pt x="242411" y="59204"/>
                  </a:cubicBezTo>
                  <a:cubicBezTo>
                    <a:pt x="243364" y="57299"/>
                    <a:pt x="245269" y="54442"/>
                    <a:pt x="246221" y="52537"/>
                  </a:cubicBezTo>
                  <a:lnTo>
                    <a:pt x="248126" y="49679"/>
                  </a:lnTo>
                  <a:lnTo>
                    <a:pt x="249079" y="48727"/>
                  </a:lnTo>
                  <a:lnTo>
                    <a:pt x="249079" y="48727"/>
                  </a:lnTo>
                  <a:lnTo>
                    <a:pt x="249079" y="48727"/>
                  </a:lnTo>
                  <a:cubicBezTo>
                    <a:pt x="249079" y="48727"/>
                    <a:pt x="249079" y="47774"/>
                    <a:pt x="249079" y="49679"/>
                  </a:cubicBez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49079" y="49679"/>
                  </a:lnTo>
                  <a:lnTo>
                    <a:pt x="250031" y="47774"/>
                  </a:lnTo>
                  <a:cubicBezTo>
                    <a:pt x="254794" y="39202"/>
                    <a:pt x="259556" y="30629"/>
                    <a:pt x="266224" y="22057"/>
                  </a:cubicBezTo>
                  <a:lnTo>
                    <a:pt x="270986" y="28724"/>
                  </a:lnTo>
                  <a:lnTo>
                    <a:pt x="270986" y="28724"/>
                  </a:lnTo>
                  <a:cubicBezTo>
                    <a:pt x="270986" y="29677"/>
                    <a:pt x="270034" y="29677"/>
                    <a:pt x="270034" y="29677"/>
                  </a:cubicBezTo>
                  <a:cubicBezTo>
                    <a:pt x="269081" y="29677"/>
                    <a:pt x="268129" y="30629"/>
                    <a:pt x="267176" y="31582"/>
                  </a:cubicBezTo>
                  <a:lnTo>
                    <a:pt x="260509" y="35392"/>
                  </a:lnTo>
                  <a:cubicBezTo>
                    <a:pt x="255746" y="38249"/>
                    <a:pt x="251936" y="41107"/>
                    <a:pt x="247174" y="43964"/>
                  </a:cubicBezTo>
                  <a:cubicBezTo>
                    <a:pt x="238601" y="49679"/>
                    <a:pt x="230029" y="56347"/>
                    <a:pt x="221456" y="62062"/>
                  </a:cubicBezTo>
                  <a:cubicBezTo>
                    <a:pt x="212884" y="67777"/>
                    <a:pt x="205264" y="74444"/>
                    <a:pt x="196691" y="81112"/>
                  </a:cubicBezTo>
                  <a:cubicBezTo>
                    <a:pt x="188119" y="87779"/>
                    <a:pt x="181451" y="95399"/>
                    <a:pt x="174784" y="102067"/>
                  </a:cubicBezTo>
                  <a:lnTo>
                    <a:pt x="167164" y="97304"/>
                  </a:lnTo>
                  <a:lnTo>
                    <a:pt x="167164" y="97304"/>
                  </a:lnTo>
                  <a:cubicBezTo>
                    <a:pt x="168116" y="88732"/>
                    <a:pt x="169069" y="80159"/>
                    <a:pt x="170974" y="71587"/>
                  </a:cubicBezTo>
                  <a:lnTo>
                    <a:pt x="171926" y="65872"/>
                  </a:lnTo>
                  <a:cubicBezTo>
                    <a:pt x="171926" y="63967"/>
                    <a:pt x="172879" y="62062"/>
                    <a:pt x="172879" y="59204"/>
                  </a:cubicBezTo>
                  <a:cubicBezTo>
                    <a:pt x="173831" y="55394"/>
                    <a:pt x="174784" y="50632"/>
                    <a:pt x="176689" y="46822"/>
                  </a:cubicBezTo>
                  <a:lnTo>
                    <a:pt x="184309" y="51584"/>
                  </a:lnTo>
                  <a:lnTo>
                    <a:pt x="184309" y="51584"/>
                  </a:lnTo>
                  <a:cubicBezTo>
                    <a:pt x="179546" y="55394"/>
                    <a:pt x="175736" y="59204"/>
                    <a:pt x="171926" y="63967"/>
                  </a:cubicBezTo>
                  <a:cubicBezTo>
                    <a:pt x="168116" y="67777"/>
                    <a:pt x="163354" y="71587"/>
                    <a:pt x="159544" y="77302"/>
                  </a:cubicBezTo>
                  <a:cubicBezTo>
                    <a:pt x="151924" y="86827"/>
                    <a:pt x="144304" y="95399"/>
                    <a:pt x="137636" y="104924"/>
                  </a:cubicBezTo>
                  <a:cubicBezTo>
                    <a:pt x="133826" y="109687"/>
                    <a:pt x="130969" y="114449"/>
                    <a:pt x="127159" y="119212"/>
                  </a:cubicBezTo>
                  <a:cubicBezTo>
                    <a:pt x="123349" y="123974"/>
                    <a:pt x="120491" y="128737"/>
                    <a:pt x="117634" y="134452"/>
                  </a:cubicBezTo>
                  <a:cubicBezTo>
                    <a:pt x="115729" y="137309"/>
                    <a:pt x="114776" y="139214"/>
                    <a:pt x="112871" y="142072"/>
                  </a:cubicBezTo>
                  <a:lnTo>
                    <a:pt x="109061" y="149692"/>
                  </a:lnTo>
                  <a:cubicBezTo>
                    <a:pt x="106204" y="154454"/>
                    <a:pt x="104299" y="160169"/>
                    <a:pt x="102394" y="165884"/>
                  </a:cubicBezTo>
                  <a:cubicBezTo>
                    <a:pt x="102394" y="166837"/>
                    <a:pt x="101441" y="166837"/>
                    <a:pt x="101441" y="166837"/>
                  </a:cubicBezTo>
                  <a:lnTo>
                    <a:pt x="101441" y="166837"/>
                  </a:lnTo>
                  <a:lnTo>
                    <a:pt x="101441" y="166837"/>
                  </a:lnTo>
                  <a:lnTo>
                    <a:pt x="92869" y="176362"/>
                  </a:lnTo>
                  <a:cubicBezTo>
                    <a:pt x="90011" y="180172"/>
                    <a:pt x="87154" y="183029"/>
                    <a:pt x="85249" y="186839"/>
                  </a:cubicBezTo>
                  <a:lnTo>
                    <a:pt x="78581" y="197317"/>
                  </a:lnTo>
                  <a:lnTo>
                    <a:pt x="74771" y="210652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4353983" y="5708003"/>
              <a:ext cx="87899" cy="102546"/>
            </a:xfrm>
            <a:custGeom>
              <a:avLst/>
              <a:gdLst>
                <a:gd name="connsiteX0" fmla="*/ 17707 w 57150"/>
                <a:gd name="connsiteY0" fmla="*/ 11992 h 66675"/>
                <a:gd name="connsiteX1" fmla="*/ 19612 w 57150"/>
                <a:gd name="connsiteY1" fmla="*/ 21517 h 66675"/>
                <a:gd name="connsiteX2" fmla="*/ 23422 w 57150"/>
                <a:gd name="connsiteY2" fmla="*/ 30090 h 66675"/>
                <a:gd name="connsiteX3" fmla="*/ 26280 w 57150"/>
                <a:gd name="connsiteY3" fmla="*/ 34852 h 66675"/>
                <a:gd name="connsiteX4" fmla="*/ 29137 w 57150"/>
                <a:gd name="connsiteY4" fmla="*/ 39615 h 66675"/>
                <a:gd name="connsiteX5" fmla="*/ 36757 w 57150"/>
                <a:gd name="connsiteY5" fmla="*/ 47235 h 66675"/>
                <a:gd name="connsiteX6" fmla="*/ 44377 w 57150"/>
                <a:gd name="connsiteY6" fmla="*/ 52950 h 66675"/>
                <a:gd name="connsiteX7" fmla="*/ 51997 w 57150"/>
                <a:gd name="connsiteY7" fmla="*/ 57712 h 66675"/>
                <a:gd name="connsiteX8" fmla="*/ 52950 w 57150"/>
                <a:gd name="connsiteY8" fmla="*/ 57712 h 66675"/>
                <a:gd name="connsiteX9" fmla="*/ 54855 w 57150"/>
                <a:gd name="connsiteY9" fmla="*/ 64380 h 66675"/>
                <a:gd name="connsiteX10" fmla="*/ 48187 w 57150"/>
                <a:gd name="connsiteY10" fmla="*/ 66285 h 66675"/>
                <a:gd name="connsiteX11" fmla="*/ 46282 w 57150"/>
                <a:gd name="connsiteY11" fmla="*/ 65332 h 66675"/>
                <a:gd name="connsiteX12" fmla="*/ 39615 w 57150"/>
                <a:gd name="connsiteY12" fmla="*/ 57712 h 66675"/>
                <a:gd name="connsiteX13" fmla="*/ 35805 w 57150"/>
                <a:gd name="connsiteY13" fmla="*/ 53902 h 66675"/>
                <a:gd name="connsiteX14" fmla="*/ 31995 w 57150"/>
                <a:gd name="connsiteY14" fmla="*/ 50092 h 66675"/>
                <a:gd name="connsiteX15" fmla="*/ 24375 w 57150"/>
                <a:gd name="connsiteY15" fmla="*/ 41520 h 66675"/>
                <a:gd name="connsiteX16" fmla="*/ 20565 w 57150"/>
                <a:gd name="connsiteY16" fmla="*/ 36757 h 66675"/>
                <a:gd name="connsiteX17" fmla="*/ 17707 w 57150"/>
                <a:gd name="connsiteY17" fmla="*/ 31995 h 66675"/>
                <a:gd name="connsiteX18" fmla="*/ 14850 w 57150"/>
                <a:gd name="connsiteY18" fmla="*/ 27232 h 66675"/>
                <a:gd name="connsiteX19" fmla="*/ 12945 w 57150"/>
                <a:gd name="connsiteY19" fmla="*/ 23422 h 66675"/>
                <a:gd name="connsiteX20" fmla="*/ 8182 w 57150"/>
                <a:gd name="connsiteY20" fmla="*/ 14850 h 66675"/>
                <a:gd name="connsiteX21" fmla="*/ 9135 w 57150"/>
                <a:gd name="connsiteY21" fmla="*/ 8182 h 66675"/>
                <a:gd name="connsiteX22" fmla="*/ 15802 w 57150"/>
                <a:gd name="connsiteY22" fmla="*/ 9135 h 66675"/>
                <a:gd name="connsiteX23" fmla="*/ 17707 w 57150"/>
                <a:gd name="connsiteY23" fmla="*/ 119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150" h="66675">
                  <a:moveTo>
                    <a:pt x="17707" y="11992"/>
                  </a:moveTo>
                  <a:cubicBezTo>
                    <a:pt x="17707" y="11992"/>
                    <a:pt x="18660" y="15802"/>
                    <a:pt x="19612" y="21517"/>
                  </a:cubicBezTo>
                  <a:cubicBezTo>
                    <a:pt x="20565" y="24375"/>
                    <a:pt x="21517" y="27232"/>
                    <a:pt x="23422" y="30090"/>
                  </a:cubicBezTo>
                  <a:cubicBezTo>
                    <a:pt x="24375" y="31995"/>
                    <a:pt x="25327" y="32947"/>
                    <a:pt x="26280" y="34852"/>
                  </a:cubicBezTo>
                  <a:cubicBezTo>
                    <a:pt x="27232" y="36757"/>
                    <a:pt x="28185" y="37710"/>
                    <a:pt x="29137" y="39615"/>
                  </a:cubicBezTo>
                  <a:cubicBezTo>
                    <a:pt x="31995" y="42472"/>
                    <a:pt x="33900" y="45330"/>
                    <a:pt x="36757" y="47235"/>
                  </a:cubicBezTo>
                  <a:cubicBezTo>
                    <a:pt x="38662" y="50092"/>
                    <a:pt x="42472" y="51045"/>
                    <a:pt x="44377" y="52950"/>
                  </a:cubicBezTo>
                  <a:cubicBezTo>
                    <a:pt x="49140" y="55807"/>
                    <a:pt x="51997" y="57712"/>
                    <a:pt x="51997" y="57712"/>
                  </a:cubicBezTo>
                  <a:lnTo>
                    <a:pt x="52950" y="57712"/>
                  </a:lnTo>
                  <a:cubicBezTo>
                    <a:pt x="55807" y="58665"/>
                    <a:pt x="56760" y="61522"/>
                    <a:pt x="54855" y="64380"/>
                  </a:cubicBezTo>
                  <a:cubicBezTo>
                    <a:pt x="53902" y="67237"/>
                    <a:pt x="51045" y="68190"/>
                    <a:pt x="48187" y="66285"/>
                  </a:cubicBezTo>
                  <a:cubicBezTo>
                    <a:pt x="47235" y="66285"/>
                    <a:pt x="47235" y="65332"/>
                    <a:pt x="46282" y="65332"/>
                  </a:cubicBezTo>
                  <a:cubicBezTo>
                    <a:pt x="46282" y="65332"/>
                    <a:pt x="43425" y="62475"/>
                    <a:pt x="39615" y="57712"/>
                  </a:cubicBezTo>
                  <a:cubicBezTo>
                    <a:pt x="38662" y="56760"/>
                    <a:pt x="37710" y="55807"/>
                    <a:pt x="35805" y="53902"/>
                  </a:cubicBezTo>
                  <a:cubicBezTo>
                    <a:pt x="34852" y="52950"/>
                    <a:pt x="33900" y="51045"/>
                    <a:pt x="31995" y="50092"/>
                  </a:cubicBezTo>
                  <a:cubicBezTo>
                    <a:pt x="30090" y="47235"/>
                    <a:pt x="27232" y="44377"/>
                    <a:pt x="24375" y="41520"/>
                  </a:cubicBezTo>
                  <a:cubicBezTo>
                    <a:pt x="23422" y="39615"/>
                    <a:pt x="22470" y="38662"/>
                    <a:pt x="20565" y="36757"/>
                  </a:cubicBezTo>
                  <a:cubicBezTo>
                    <a:pt x="19612" y="34852"/>
                    <a:pt x="18660" y="33900"/>
                    <a:pt x="17707" y="31995"/>
                  </a:cubicBezTo>
                  <a:cubicBezTo>
                    <a:pt x="16755" y="30090"/>
                    <a:pt x="15802" y="29137"/>
                    <a:pt x="14850" y="27232"/>
                  </a:cubicBezTo>
                  <a:cubicBezTo>
                    <a:pt x="13897" y="25327"/>
                    <a:pt x="12945" y="24375"/>
                    <a:pt x="12945" y="23422"/>
                  </a:cubicBezTo>
                  <a:cubicBezTo>
                    <a:pt x="10087" y="18660"/>
                    <a:pt x="8182" y="14850"/>
                    <a:pt x="8182" y="14850"/>
                  </a:cubicBezTo>
                  <a:cubicBezTo>
                    <a:pt x="6277" y="12945"/>
                    <a:pt x="7230" y="10087"/>
                    <a:pt x="9135" y="8182"/>
                  </a:cubicBezTo>
                  <a:cubicBezTo>
                    <a:pt x="11040" y="6277"/>
                    <a:pt x="14850" y="7230"/>
                    <a:pt x="15802" y="9135"/>
                  </a:cubicBezTo>
                  <a:cubicBezTo>
                    <a:pt x="16755" y="11040"/>
                    <a:pt x="17707" y="11040"/>
                    <a:pt x="17707" y="1199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4201760" y="5262791"/>
              <a:ext cx="29299" cy="14649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9049"/>
                    <a:pt x="8096" y="10001"/>
                    <a:pt x="7144" y="1095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4102143" y="5299415"/>
              <a:ext cx="14650" cy="29299"/>
            </a:xfrm>
            <a:custGeom>
              <a:avLst/>
              <a:gdLst>
                <a:gd name="connsiteX0" fmla="*/ 10001 w 9525"/>
                <a:gd name="connsiteY0" fmla="*/ 7144 h 19050"/>
                <a:gd name="connsiteX1" fmla="*/ 7144 w 9525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001" y="7144"/>
                  </a:moveTo>
                  <a:cubicBezTo>
                    <a:pt x="9049" y="10954"/>
                    <a:pt x="8096" y="12859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3993736" y="5381451"/>
              <a:ext cx="29299" cy="29299"/>
            </a:xfrm>
            <a:custGeom>
              <a:avLst/>
              <a:gdLst>
                <a:gd name="connsiteX0" fmla="*/ 7144 w 19050"/>
                <a:gd name="connsiteY0" fmla="*/ 18574 h 19050"/>
                <a:gd name="connsiteX1" fmla="*/ 2047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574"/>
                  </a:moveTo>
                  <a:cubicBezTo>
                    <a:pt x="11906" y="14764"/>
                    <a:pt x="15716" y="10954"/>
                    <a:pt x="20479" y="714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4340931" y="5274510"/>
              <a:ext cx="29299" cy="29299"/>
            </a:xfrm>
            <a:custGeom>
              <a:avLst/>
              <a:gdLst>
                <a:gd name="connsiteX0" fmla="*/ 11906 w 19050"/>
                <a:gd name="connsiteY0" fmla="*/ 7144 h 19050"/>
                <a:gd name="connsiteX1" fmla="*/ 7144 w 19050"/>
                <a:gd name="connsiteY1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06" y="7144"/>
                  </a:moveTo>
                  <a:cubicBezTo>
                    <a:pt x="10001" y="10001"/>
                    <a:pt x="9049" y="11906"/>
                    <a:pt x="7144" y="14764"/>
                  </a:cubicBezTo>
                </a:path>
              </a:pathLst>
            </a:custGeom>
            <a:noFill/>
            <a:ln w="9525" cap="rnd">
              <a:solidFill>
                <a:srgbClr val="5A1500"/>
              </a:solidFill>
              <a:prstDash val="solid"/>
              <a:round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4830229" y="5473611"/>
              <a:ext cx="161147" cy="146496"/>
            </a:xfrm>
            <a:custGeom>
              <a:avLst/>
              <a:gdLst>
                <a:gd name="connsiteX0" fmla="*/ 30956 w 104775"/>
                <a:gd name="connsiteY0" fmla="*/ 16755 h 95250"/>
                <a:gd name="connsiteX1" fmla="*/ 29051 w 104775"/>
                <a:gd name="connsiteY1" fmla="*/ 17707 h 95250"/>
                <a:gd name="connsiteX2" fmla="*/ 27146 w 104775"/>
                <a:gd name="connsiteY2" fmla="*/ 18660 h 95250"/>
                <a:gd name="connsiteX3" fmla="*/ 26194 w 104775"/>
                <a:gd name="connsiteY3" fmla="*/ 18660 h 95250"/>
                <a:gd name="connsiteX4" fmla="*/ 26194 w 104775"/>
                <a:gd name="connsiteY4" fmla="*/ 18660 h 95250"/>
                <a:gd name="connsiteX5" fmla="*/ 26194 w 104775"/>
                <a:gd name="connsiteY5" fmla="*/ 18660 h 95250"/>
                <a:gd name="connsiteX6" fmla="*/ 26194 w 104775"/>
                <a:gd name="connsiteY6" fmla="*/ 18660 h 95250"/>
                <a:gd name="connsiteX7" fmla="*/ 26194 w 104775"/>
                <a:gd name="connsiteY7" fmla="*/ 18660 h 95250"/>
                <a:gd name="connsiteX8" fmla="*/ 26194 w 104775"/>
                <a:gd name="connsiteY8" fmla="*/ 18660 h 95250"/>
                <a:gd name="connsiteX9" fmla="*/ 26194 w 104775"/>
                <a:gd name="connsiteY9" fmla="*/ 18660 h 95250"/>
                <a:gd name="connsiteX10" fmla="*/ 25241 w 104775"/>
                <a:gd name="connsiteY10" fmla="*/ 19612 h 95250"/>
                <a:gd name="connsiteX11" fmla="*/ 19526 w 104775"/>
                <a:gd name="connsiteY11" fmla="*/ 24375 h 95250"/>
                <a:gd name="connsiteX12" fmla="*/ 14764 w 104775"/>
                <a:gd name="connsiteY12" fmla="*/ 31042 h 95250"/>
                <a:gd name="connsiteX13" fmla="*/ 12859 w 104775"/>
                <a:gd name="connsiteY13" fmla="*/ 35805 h 95250"/>
                <a:gd name="connsiteX14" fmla="*/ 10954 w 104775"/>
                <a:gd name="connsiteY14" fmla="*/ 41520 h 95250"/>
                <a:gd name="connsiteX15" fmla="*/ 10954 w 104775"/>
                <a:gd name="connsiteY15" fmla="*/ 52950 h 95250"/>
                <a:gd name="connsiteX16" fmla="*/ 17621 w 104775"/>
                <a:gd name="connsiteY16" fmla="*/ 63427 h 95250"/>
                <a:gd name="connsiteX17" fmla="*/ 28099 w 104775"/>
                <a:gd name="connsiteY17" fmla="*/ 72000 h 95250"/>
                <a:gd name="connsiteX18" fmla="*/ 40481 w 104775"/>
                <a:gd name="connsiteY18" fmla="*/ 79620 h 95250"/>
                <a:gd name="connsiteX19" fmla="*/ 52864 w 104775"/>
                <a:gd name="connsiteY19" fmla="*/ 85335 h 95250"/>
                <a:gd name="connsiteX20" fmla="*/ 65246 w 104775"/>
                <a:gd name="connsiteY20" fmla="*/ 89145 h 95250"/>
                <a:gd name="connsiteX21" fmla="*/ 75724 w 104775"/>
                <a:gd name="connsiteY21" fmla="*/ 89145 h 95250"/>
                <a:gd name="connsiteX22" fmla="*/ 79534 w 104775"/>
                <a:gd name="connsiteY22" fmla="*/ 87240 h 95250"/>
                <a:gd name="connsiteX23" fmla="*/ 83344 w 104775"/>
                <a:gd name="connsiteY23" fmla="*/ 84382 h 95250"/>
                <a:gd name="connsiteX24" fmla="*/ 90011 w 104775"/>
                <a:gd name="connsiteY24" fmla="*/ 80572 h 95250"/>
                <a:gd name="connsiteX25" fmla="*/ 95726 w 104775"/>
                <a:gd name="connsiteY25" fmla="*/ 76762 h 95250"/>
                <a:gd name="connsiteX26" fmla="*/ 95726 w 104775"/>
                <a:gd name="connsiteY26" fmla="*/ 76762 h 95250"/>
                <a:gd name="connsiteX27" fmla="*/ 102394 w 104775"/>
                <a:gd name="connsiteY27" fmla="*/ 77715 h 95250"/>
                <a:gd name="connsiteX28" fmla="*/ 101441 w 104775"/>
                <a:gd name="connsiteY28" fmla="*/ 84382 h 95250"/>
                <a:gd name="connsiteX29" fmla="*/ 100489 w 104775"/>
                <a:gd name="connsiteY29" fmla="*/ 85335 h 95250"/>
                <a:gd name="connsiteX30" fmla="*/ 94774 w 104775"/>
                <a:gd name="connsiteY30" fmla="*/ 88192 h 95250"/>
                <a:gd name="connsiteX31" fmla="*/ 88106 w 104775"/>
                <a:gd name="connsiteY31" fmla="*/ 91050 h 95250"/>
                <a:gd name="connsiteX32" fmla="*/ 84296 w 104775"/>
                <a:gd name="connsiteY32" fmla="*/ 92955 h 95250"/>
                <a:gd name="connsiteX33" fmla="*/ 78581 w 104775"/>
                <a:gd name="connsiteY33" fmla="*/ 94860 h 95250"/>
                <a:gd name="connsiteX34" fmla="*/ 66199 w 104775"/>
                <a:gd name="connsiteY34" fmla="*/ 93907 h 95250"/>
                <a:gd name="connsiteX35" fmla="*/ 53816 w 104775"/>
                <a:gd name="connsiteY35" fmla="*/ 90097 h 95250"/>
                <a:gd name="connsiteX36" fmla="*/ 41434 w 104775"/>
                <a:gd name="connsiteY36" fmla="*/ 83430 h 95250"/>
                <a:gd name="connsiteX37" fmla="*/ 29051 w 104775"/>
                <a:gd name="connsiteY37" fmla="*/ 75810 h 95250"/>
                <a:gd name="connsiteX38" fmla="*/ 17621 w 104775"/>
                <a:gd name="connsiteY38" fmla="*/ 66285 h 95250"/>
                <a:gd name="connsiteX39" fmla="*/ 9049 w 104775"/>
                <a:gd name="connsiteY39" fmla="*/ 53902 h 95250"/>
                <a:gd name="connsiteX40" fmla="*/ 7144 w 104775"/>
                <a:gd name="connsiteY40" fmla="*/ 46282 h 95250"/>
                <a:gd name="connsiteX41" fmla="*/ 7144 w 104775"/>
                <a:gd name="connsiteY41" fmla="*/ 42472 h 95250"/>
                <a:gd name="connsiteX42" fmla="*/ 8096 w 104775"/>
                <a:gd name="connsiteY42" fmla="*/ 39615 h 95250"/>
                <a:gd name="connsiteX43" fmla="*/ 9049 w 104775"/>
                <a:gd name="connsiteY43" fmla="*/ 32947 h 95250"/>
                <a:gd name="connsiteX44" fmla="*/ 10954 w 104775"/>
                <a:gd name="connsiteY44" fmla="*/ 27232 h 95250"/>
                <a:gd name="connsiteX45" fmla="*/ 16669 w 104775"/>
                <a:gd name="connsiteY45" fmla="*/ 17707 h 95250"/>
                <a:gd name="connsiteX46" fmla="*/ 22384 w 104775"/>
                <a:gd name="connsiteY46" fmla="*/ 11992 h 95250"/>
                <a:gd name="connsiteX47" fmla="*/ 23336 w 104775"/>
                <a:gd name="connsiteY47" fmla="*/ 11040 h 95250"/>
                <a:gd name="connsiteX48" fmla="*/ 25241 w 104775"/>
                <a:gd name="connsiteY48" fmla="*/ 10087 h 95250"/>
                <a:gd name="connsiteX49" fmla="*/ 27146 w 104775"/>
                <a:gd name="connsiteY49" fmla="*/ 9135 h 95250"/>
                <a:gd name="connsiteX50" fmla="*/ 28099 w 104775"/>
                <a:gd name="connsiteY50" fmla="*/ 8182 h 95250"/>
                <a:gd name="connsiteX51" fmla="*/ 34766 w 104775"/>
                <a:gd name="connsiteY51" fmla="*/ 9135 h 95250"/>
                <a:gd name="connsiteX52" fmla="*/ 30956 w 104775"/>
                <a:gd name="connsiteY52" fmla="*/ 16755 h 95250"/>
                <a:gd name="connsiteX53" fmla="*/ 30956 w 104775"/>
                <a:gd name="connsiteY53" fmla="*/ 1675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4775" h="95250">
                  <a:moveTo>
                    <a:pt x="30956" y="16755"/>
                  </a:moveTo>
                  <a:cubicBezTo>
                    <a:pt x="30956" y="16755"/>
                    <a:pt x="30004" y="16755"/>
                    <a:pt x="29051" y="17707"/>
                  </a:cubicBezTo>
                  <a:cubicBezTo>
                    <a:pt x="28099" y="17707"/>
                    <a:pt x="28099" y="18660"/>
                    <a:pt x="27146" y="18660"/>
                  </a:cubicBez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lnTo>
                    <a:pt x="26194" y="18660"/>
                  </a:lnTo>
                  <a:cubicBezTo>
                    <a:pt x="26194" y="18660"/>
                    <a:pt x="25241" y="18660"/>
                    <a:pt x="26194" y="18660"/>
                  </a:cubicBezTo>
                  <a:cubicBezTo>
                    <a:pt x="26194" y="18660"/>
                    <a:pt x="25241" y="19612"/>
                    <a:pt x="25241" y="19612"/>
                  </a:cubicBezTo>
                  <a:cubicBezTo>
                    <a:pt x="23336" y="20565"/>
                    <a:pt x="21431" y="22470"/>
                    <a:pt x="19526" y="24375"/>
                  </a:cubicBezTo>
                  <a:cubicBezTo>
                    <a:pt x="18574" y="26280"/>
                    <a:pt x="15716" y="28185"/>
                    <a:pt x="14764" y="31042"/>
                  </a:cubicBezTo>
                  <a:cubicBezTo>
                    <a:pt x="13811" y="32947"/>
                    <a:pt x="12859" y="33900"/>
                    <a:pt x="12859" y="35805"/>
                  </a:cubicBezTo>
                  <a:cubicBezTo>
                    <a:pt x="11906" y="37710"/>
                    <a:pt x="11906" y="39615"/>
                    <a:pt x="10954" y="41520"/>
                  </a:cubicBezTo>
                  <a:cubicBezTo>
                    <a:pt x="9049" y="45330"/>
                    <a:pt x="10001" y="49140"/>
                    <a:pt x="10954" y="52950"/>
                  </a:cubicBezTo>
                  <a:cubicBezTo>
                    <a:pt x="11906" y="56760"/>
                    <a:pt x="14764" y="60570"/>
                    <a:pt x="17621" y="63427"/>
                  </a:cubicBezTo>
                  <a:cubicBezTo>
                    <a:pt x="20479" y="66285"/>
                    <a:pt x="24289" y="70095"/>
                    <a:pt x="28099" y="72000"/>
                  </a:cubicBezTo>
                  <a:cubicBezTo>
                    <a:pt x="31909" y="74857"/>
                    <a:pt x="35719" y="76762"/>
                    <a:pt x="40481" y="79620"/>
                  </a:cubicBezTo>
                  <a:cubicBezTo>
                    <a:pt x="44291" y="81525"/>
                    <a:pt x="49054" y="83430"/>
                    <a:pt x="52864" y="85335"/>
                  </a:cubicBezTo>
                  <a:cubicBezTo>
                    <a:pt x="56674" y="87240"/>
                    <a:pt x="61436" y="88192"/>
                    <a:pt x="65246" y="89145"/>
                  </a:cubicBezTo>
                  <a:cubicBezTo>
                    <a:pt x="69056" y="90097"/>
                    <a:pt x="72866" y="90097"/>
                    <a:pt x="75724" y="89145"/>
                  </a:cubicBezTo>
                  <a:cubicBezTo>
                    <a:pt x="77629" y="88192"/>
                    <a:pt x="78581" y="88192"/>
                    <a:pt x="79534" y="87240"/>
                  </a:cubicBezTo>
                  <a:cubicBezTo>
                    <a:pt x="80486" y="86287"/>
                    <a:pt x="82391" y="85335"/>
                    <a:pt x="83344" y="84382"/>
                  </a:cubicBezTo>
                  <a:cubicBezTo>
                    <a:pt x="86201" y="82477"/>
                    <a:pt x="88106" y="81525"/>
                    <a:pt x="90011" y="80572"/>
                  </a:cubicBezTo>
                  <a:cubicBezTo>
                    <a:pt x="93821" y="78667"/>
                    <a:pt x="95726" y="76762"/>
                    <a:pt x="95726" y="76762"/>
                  </a:cubicBezTo>
                  <a:lnTo>
                    <a:pt x="95726" y="76762"/>
                  </a:lnTo>
                  <a:cubicBezTo>
                    <a:pt x="97631" y="74857"/>
                    <a:pt x="100489" y="75810"/>
                    <a:pt x="102394" y="77715"/>
                  </a:cubicBezTo>
                  <a:cubicBezTo>
                    <a:pt x="104299" y="79620"/>
                    <a:pt x="103346" y="82477"/>
                    <a:pt x="101441" y="84382"/>
                  </a:cubicBezTo>
                  <a:cubicBezTo>
                    <a:pt x="101441" y="84382"/>
                    <a:pt x="100489" y="84382"/>
                    <a:pt x="100489" y="85335"/>
                  </a:cubicBezTo>
                  <a:cubicBezTo>
                    <a:pt x="100489" y="85335"/>
                    <a:pt x="98584" y="86287"/>
                    <a:pt x="94774" y="88192"/>
                  </a:cubicBezTo>
                  <a:cubicBezTo>
                    <a:pt x="92869" y="89145"/>
                    <a:pt x="90011" y="90097"/>
                    <a:pt x="88106" y="91050"/>
                  </a:cubicBezTo>
                  <a:cubicBezTo>
                    <a:pt x="87154" y="92002"/>
                    <a:pt x="85249" y="92002"/>
                    <a:pt x="84296" y="92955"/>
                  </a:cubicBezTo>
                  <a:cubicBezTo>
                    <a:pt x="82391" y="93907"/>
                    <a:pt x="80486" y="93907"/>
                    <a:pt x="78581" y="94860"/>
                  </a:cubicBezTo>
                  <a:cubicBezTo>
                    <a:pt x="74771" y="94860"/>
                    <a:pt x="70009" y="94860"/>
                    <a:pt x="66199" y="93907"/>
                  </a:cubicBezTo>
                  <a:cubicBezTo>
                    <a:pt x="62389" y="92955"/>
                    <a:pt x="57626" y="91050"/>
                    <a:pt x="53816" y="90097"/>
                  </a:cubicBezTo>
                  <a:cubicBezTo>
                    <a:pt x="50006" y="88192"/>
                    <a:pt x="45244" y="86287"/>
                    <a:pt x="41434" y="83430"/>
                  </a:cubicBezTo>
                  <a:cubicBezTo>
                    <a:pt x="37624" y="81525"/>
                    <a:pt x="32861" y="78667"/>
                    <a:pt x="29051" y="75810"/>
                  </a:cubicBezTo>
                  <a:cubicBezTo>
                    <a:pt x="25241" y="72952"/>
                    <a:pt x="20479" y="70095"/>
                    <a:pt x="17621" y="66285"/>
                  </a:cubicBezTo>
                  <a:cubicBezTo>
                    <a:pt x="13811" y="62475"/>
                    <a:pt x="10954" y="58665"/>
                    <a:pt x="9049" y="53902"/>
                  </a:cubicBezTo>
                  <a:cubicBezTo>
                    <a:pt x="8096" y="51997"/>
                    <a:pt x="7144" y="48187"/>
                    <a:pt x="7144" y="46282"/>
                  </a:cubicBezTo>
                  <a:cubicBezTo>
                    <a:pt x="7144" y="45330"/>
                    <a:pt x="7144" y="44377"/>
                    <a:pt x="7144" y="42472"/>
                  </a:cubicBezTo>
                  <a:lnTo>
                    <a:pt x="8096" y="39615"/>
                  </a:lnTo>
                  <a:cubicBezTo>
                    <a:pt x="8096" y="37710"/>
                    <a:pt x="9049" y="35805"/>
                    <a:pt x="9049" y="32947"/>
                  </a:cubicBezTo>
                  <a:cubicBezTo>
                    <a:pt x="10001" y="31042"/>
                    <a:pt x="10954" y="29137"/>
                    <a:pt x="10954" y="27232"/>
                  </a:cubicBezTo>
                  <a:cubicBezTo>
                    <a:pt x="11906" y="23422"/>
                    <a:pt x="14764" y="20565"/>
                    <a:pt x="16669" y="17707"/>
                  </a:cubicBezTo>
                  <a:cubicBezTo>
                    <a:pt x="18574" y="14850"/>
                    <a:pt x="20479" y="13897"/>
                    <a:pt x="22384" y="11992"/>
                  </a:cubicBezTo>
                  <a:cubicBezTo>
                    <a:pt x="22384" y="11992"/>
                    <a:pt x="23336" y="11040"/>
                    <a:pt x="23336" y="11040"/>
                  </a:cubicBezTo>
                  <a:cubicBezTo>
                    <a:pt x="24289" y="11040"/>
                    <a:pt x="24289" y="10087"/>
                    <a:pt x="25241" y="10087"/>
                  </a:cubicBezTo>
                  <a:cubicBezTo>
                    <a:pt x="26194" y="9135"/>
                    <a:pt x="26194" y="9135"/>
                    <a:pt x="27146" y="9135"/>
                  </a:cubicBezTo>
                  <a:cubicBezTo>
                    <a:pt x="28099" y="8182"/>
                    <a:pt x="28099" y="8182"/>
                    <a:pt x="28099" y="8182"/>
                  </a:cubicBezTo>
                  <a:cubicBezTo>
                    <a:pt x="30004" y="6277"/>
                    <a:pt x="32861" y="7230"/>
                    <a:pt x="34766" y="9135"/>
                  </a:cubicBezTo>
                  <a:cubicBezTo>
                    <a:pt x="33814" y="11992"/>
                    <a:pt x="33814" y="14850"/>
                    <a:pt x="30956" y="16755"/>
                  </a:cubicBezTo>
                  <a:cubicBezTo>
                    <a:pt x="30956" y="16755"/>
                    <a:pt x="30956" y="16755"/>
                    <a:pt x="30956" y="16755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4858063" y="5504509"/>
              <a:ext cx="58598" cy="58598"/>
            </a:xfrm>
            <a:custGeom>
              <a:avLst/>
              <a:gdLst>
                <a:gd name="connsiteX0" fmla="*/ 39529 w 38100"/>
                <a:gd name="connsiteY0" fmla="*/ 24289 h 38100"/>
                <a:gd name="connsiteX1" fmla="*/ 38576 w 38100"/>
                <a:gd name="connsiteY1" fmla="*/ 28099 h 38100"/>
                <a:gd name="connsiteX2" fmla="*/ 36671 w 38100"/>
                <a:gd name="connsiteY2" fmla="*/ 32861 h 38100"/>
                <a:gd name="connsiteX3" fmla="*/ 35719 w 38100"/>
                <a:gd name="connsiteY3" fmla="*/ 34766 h 38100"/>
                <a:gd name="connsiteX4" fmla="*/ 34766 w 38100"/>
                <a:gd name="connsiteY4" fmla="*/ 35719 h 38100"/>
                <a:gd name="connsiteX5" fmla="*/ 33814 w 38100"/>
                <a:gd name="connsiteY5" fmla="*/ 36671 h 38100"/>
                <a:gd name="connsiteX6" fmla="*/ 31909 w 38100"/>
                <a:gd name="connsiteY6" fmla="*/ 37624 h 38100"/>
                <a:gd name="connsiteX7" fmla="*/ 30004 w 38100"/>
                <a:gd name="connsiteY7" fmla="*/ 38576 h 38100"/>
                <a:gd name="connsiteX8" fmla="*/ 25241 w 38100"/>
                <a:gd name="connsiteY8" fmla="*/ 39529 h 38100"/>
                <a:gd name="connsiteX9" fmla="*/ 22384 w 38100"/>
                <a:gd name="connsiteY9" fmla="*/ 39529 h 38100"/>
                <a:gd name="connsiteX10" fmla="*/ 20479 w 38100"/>
                <a:gd name="connsiteY10" fmla="*/ 39529 h 38100"/>
                <a:gd name="connsiteX11" fmla="*/ 15716 w 38100"/>
                <a:gd name="connsiteY11" fmla="*/ 38576 h 38100"/>
                <a:gd name="connsiteX12" fmla="*/ 11906 w 38100"/>
                <a:gd name="connsiteY12" fmla="*/ 35719 h 38100"/>
                <a:gd name="connsiteX13" fmla="*/ 11906 w 38100"/>
                <a:gd name="connsiteY13" fmla="*/ 35719 h 38100"/>
                <a:gd name="connsiteX14" fmla="*/ 11906 w 38100"/>
                <a:gd name="connsiteY14" fmla="*/ 35719 h 38100"/>
                <a:gd name="connsiteX15" fmla="*/ 8096 w 38100"/>
                <a:gd name="connsiteY15" fmla="*/ 30004 h 38100"/>
                <a:gd name="connsiteX16" fmla="*/ 7144 w 38100"/>
                <a:gd name="connsiteY16" fmla="*/ 23336 h 38100"/>
                <a:gd name="connsiteX17" fmla="*/ 7144 w 38100"/>
                <a:gd name="connsiteY17" fmla="*/ 21431 h 38100"/>
                <a:gd name="connsiteX18" fmla="*/ 7144 w 38100"/>
                <a:gd name="connsiteY18" fmla="*/ 20479 h 38100"/>
                <a:gd name="connsiteX19" fmla="*/ 8096 w 38100"/>
                <a:gd name="connsiteY19" fmla="*/ 16669 h 38100"/>
                <a:gd name="connsiteX20" fmla="*/ 11906 w 38100"/>
                <a:gd name="connsiteY20" fmla="*/ 10954 h 38100"/>
                <a:gd name="connsiteX21" fmla="*/ 11906 w 38100"/>
                <a:gd name="connsiteY21" fmla="*/ 10954 h 38100"/>
                <a:gd name="connsiteX22" fmla="*/ 11906 w 38100"/>
                <a:gd name="connsiteY22" fmla="*/ 10954 h 38100"/>
                <a:gd name="connsiteX23" fmla="*/ 15716 w 38100"/>
                <a:gd name="connsiteY23" fmla="*/ 8096 h 38100"/>
                <a:gd name="connsiteX24" fmla="*/ 20479 w 38100"/>
                <a:gd name="connsiteY24" fmla="*/ 7144 h 38100"/>
                <a:gd name="connsiteX25" fmla="*/ 22384 w 38100"/>
                <a:gd name="connsiteY25" fmla="*/ 7144 h 38100"/>
                <a:gd name="connsiteX26" fmla="*/ 23336 w 38100"/>
                <a:gd name="connsiteY26" fmla="*/ 7144 h 38100"/>
                <a:gd name="connsiteX27" fmla="*/ 24289 w 38100"/>
                <a:gd name="connsiteY27" fmla="*/ 7144 h 38100"/>
                <a:gd name="connsiteX28" fmla="*/ 25241 w 38100"/>
                <a:gd name="connsiteY28" fmla="*/ 7144 h 38100"/>
                <a:gd name="connsiteX29" fmla="*/ 27146 w 38100"/>
                <a:gd name="connsiteY29" fmla="*/ 7144 h 38100"/>
                <a:gd name="connsiteX30" fmla="*/ 30004 w 38100"/>
                <a:gd name="connsiteY30" fmla="*/ 8096 h 38100"/>
                <a:gd name="connsiteX31" fmla="*/ 33814 w 38100"/>
                <a:gd name="connsiteY31" fmla="*/ 10954 h 38100"/>
                <a:gd name="connsiteX32" fmla="*/ 34766 w 38100"/>
                <a:gd name="connsiteY32" fmla="*/ 11906 h 38100"/>
                <a:gd name="connsiteX33" fmla="*/ 35719 w 38100"/>
                <a:gd name="connsiteY33" fmla="*/ 12859 h 38100"/>
                <a:gd name="connsiteX34" fmla="*/ 36671 w 38100"/>
                <a:gd name="connsiteY34" fmla="*/ 14764 h 38100"/>
                <a:gd name="connsiteX35" fmla="*/ 38576 w 38100"/>
                <a:gd name="connsiteY35" fmla="*/ 19526 h 38100"/>
                <a:gd name="connsiteX36" fmla="*/ 39529 w 38100"/>
                <a:gd name="connsiteY36" fmla="*/ 24289 h 38100"/>
                <a:gd name="connsiteX37" fmla="*/ 39529 w 38100"/>
                <a:gd name="connsiteY37" fmla="*/ 24289 h 38100"/>
                <a:gd name="connsiteX38" fmla="*/ 33814 w 38100"/>
                <a:gd name="connsiteY38" fmla="*/ 24289 h 38100"/>
                <a:gd name="connsiteX39" fmla="*/ 32861 w 38100"/>
                <a:gd name="connsiteY39" fmla="*/ 21431 h 38100"/>
                <a:gd name="connsiteX40" fmla="*/ 31909 w 38100"/>
                <a:gd name="connsiteY40" fmla="*/ 19526 h 38100"/>
                <a:gd name="connsiteX41" fmla="*/ 30956 w 38100"/>
                <a:gd name="connsiteY41" fmla="*/ 18574 h 38100"/>
                <a:gd name="connsiteX42" fmla="*/ 30956 w 38100"/>
                <a:gd name="connsiteY42" fmla="*/ 18574 h 38100"/>
                <a:gd name="connsiteX43" fmla="*/ 30004 w 38100"/>
                <a:gd name="connsiteY43" fmla="*/ 18574 h 38100"/>
                <a:gd name="connsiteX44" fmla="*/ 28099 w 38100"/>
                <a:gd name="connsiteY44" fmla="*/ 17621 h 38100"/>
                <a:gd name="connsiteX45" fmla="*/ 27146 w 38100"/>
                <a:gd name="connsiteY45" fmla="*/ 17621 h 38100"/>
                <a:gd name="connsiteX46" fmla="*/ 25241 w 38100"/>
                <a:gd name="connsiteY46" fmla="*/ 17621 h 38100"/>
                <a:gd name="connsiteX47" fmla="*/ 24289 w 38100"/>
                <a:gd name="connsiteY47" fmla="*/ 17621 h 38100"/>
                <a:gd name="connsiteX48" fmla="*/ 24289 w 38100"/>
                <a:gd name="connsiteY48" fmla="*/ 17621 h 38100"/>
                <a:gd name="connsiteX49" fmla="*/ 24289 w 38100"/>
                <a:gd name="connsiteY49" fmla="*/ 17621 h 38100"/>
                <a:gd name="connsiteX50" fmla="*/ 23336 w 38100"/>
                <a:gd name="connsiteY50" fmla="*/ 17621 h 38100"/>
                <a:gd name="connsiteX51" fmla="*/ 19526 w 38100"/>
                <a:gd name="connsiteY51" fmla="*/ 20479 h 38100"/>
                <a:gd name="connsiteX52" fmla="*/ 19526 w 38100"/>
                <a:gd name="connsiteY52" fmla="*/ 20479 h 38100"/>
                <a:gd name="connsiteX53" fmla="*/ 17621 w 38100"/>
                <a:gd name="connsiteY53" fmla="*/ 23336 h 38100"/>
                <a:gd name="connsiteX54" fmla="*/ 17621 w 38100"/>
                <a:gd name="connsiteY54" fmla="*/ 24289 h 38100"/>
                <a:gd name="connsiteX55" fmla="*/ 17621 w 38100"/>
                <a:gd name="connsiteY55" fmla="*/ 25241 h 38100"/>
                <a:gd name="connsiteX56" fmla="*/ 17621 w 38100"/>
                <a:gd name="connsiteY56" fmla="*/ 26194 h 38100"/>
                <a:gd name="connsiteX57" fmla="*/ 17621 w 38100"/>
                <a:gd name="connsiteY57" fmla="*/ 29051 h 38100"/>
                <a:gd name="connsiteX58" fmla="*/ 19526 w 38100"/>
                <a:gd name="connsiteY58" fmla="*/ 31909 h 38100"/>
                <a:gd name="connsiteX59" fmla="*/ 19526 w 38100"/>
                <a:gd name="connsiteY59" fmla="*/ 31909 h 38100"/>
                <a:gd name="connsiteX60" fmla="*/ 21431 w 38100"/>
                <a:gd name="connsiteY60" fmla="*/ 33814 h 38100"/>
                <a:gd name="connsiteX61" fmla="*/ 23336 w 38100"/>
                <a:gd name="connsiteY61" fmla="*/ 34766 h 38100"/>
                <a:gd name="connsiteX62" fmla="*/ 25241 w 38100"/>
                <a:gd name="connsiteY62" fmla="*/ 34766 h 38100"/>
                <a:gd name="connsiteX63" fmla="*/ 26194 w 38100"/>
                <a:gd name="connsiteY63" fmla="*/ 34766 h 38100"/>
                <a:gd name="connsiteX64" fmla="*/ 29051 w 38100"/>
                <a:gd name="connsiteY64" fmla="*/ 34766 h 38100"/>
                <a:gd name="connsiteX65" fmla="*/ 30004 w 38100"/>
                <a:gd name="connsiteY65" fmla="*/ 34766 h 38100"/>
                <a:gd name="connsiteX66" fmla="*/ 30956 w 38100"/>
                <a:gd name="connsiteY66" fmla="*/ 33814 h 38100"/>
                <a:gd name="connsiteX67" fmla="*/ 30956 w 38100"/>
                <a:gd name="connsiteY67" fmla="*/ 33814 h 38100"/>
                <a:gd name="connsiteX68" fmla="*/ 31909 w 38100"/>
                <a:gd name="connsiteY68" fmla="*/ 32861 h 38100"/>
                <a:gd name="connsiteX69" fmla="*/ 32861 w 38100"/>
                <a:gd name="connsiteY69" fmla="*/ 31909 h 38100"/>
                <a:gd name="connsiteX70" fmla="*/ 33814 w 38100"/>
                <a:gd name="connsiteY70" fmla="*/ 30004 h 38100"/>
                <a:gd name="connsiteX71" fmla="*/ 33814 w 38100"/>
                <a:gd name="connsiteY71" fmla="*/ 24289 h 38100"/>
                <a:gd name="connsiteX72" fmla="*/ 33814 w 38100"/>
                <a:gd name="connsiteY72" fmla="*/ 2428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8100" h="38100">
                  <a:moveTo>
                    <a:pt x="39529" y="24289"/>
                  </a:moveTo>
                  <a:cubicBezTo>
                    <a:pt x="39529" y="25241"/>
                    <a:pt x="39529" y="26194"/>
                    <a:pt x="38576" y="28099"/>
                  </a:cubicBezTo>
                  <a:cubicBezTo>
                    <a:pt x="38576" y="30004"/>
                    <a:pt x="37624" y="30956"/>
                    <a:pt x="36671" y="32861"/>
                  </a:cubicBezTo>
                  <a:cubicBezTo>
                    <a:pt x="36671" y="33814"/>
                    <a:pt x="35719" y="33814"/>
                    <a:pt x="35719" y="34766"/>
                  </a:cubicBezTo>
                  <a:lnTo>
                    <a:pt x="34766" y="35719"/>
                  </a:lnTo>
                  <a:lnTo>
                    <a:pt x="33814" y="36671"/>
                  </a:lnTo>
                  <a:cubicBezTo>
                    <a:pt x="32861" y="36671"/>
                    <a:pt x="32861" y="37624"/>
                    <a:pt x="31909" y="37624"/>
                  </a:cubicBezTo>
                  <a:cubicBezTo>
                    <a:pt x="30956" y="37624"/>
                    <a:pt x="30004" y="38576"/>
                    <a:pt x="30004" y="38576"/>
                  </a:cubicBezTo>
                  <a:cubicBezTo>
                    <a:pt x="28099" y="39529"/>
                    <a:pt x="27146" y="39529"/>
                    <a:pt x="25241" y="39529"/>
                  </a:cubicBezTo>
                  <a:cubicBezTo>
                    <a:pt x="24289" y="39529"/>
                    <a:pt x="24289" y="39529"/>
                    <a:pt x="22384" y="39529"/>
                  </a:cubicBezTo>
                  <a:lnTo>
                    <a:pt x="20479" y="39529"/>
                  </a:lnTo>
                  <a:cubicBezTo>
                    <a:pt x="18574" y="39529"/>
                    <a:pt x="16669" y="38576"/>
                    <a:pt x="15716" y="38576"/>
                  </a:cubicBezTo>
                  <a:cubicBezTo>
                    <a:pt x="13811" y="37624"/>
                    <a:pt x="12859" y="36671"/>
                    <a:pt x="11906" y="35719"/>
                  </a:cubicBezTo>
                  <a:lnTo>
                    <a:pt x="11906" y="35719"/>
                  </a:lnTo>
                  <a:lnTo>
                    <a:pt x="11906" y="35719"/>
                  </a:lnTo>
                  <a:cubicBezTo>
                    <a:pt x="10001" y="33814"/>
                    <a:pt x="9049" y="31909"/>
                    <a:pt x="8096" y="30004"/>
                  </a:cubicBezTo>
                  <a:cubicBezTo>
                    <a:pt x="7144" y="28099"/>
                    <a:pt x="7144" y="26194"/>
                    <a:pt x="7144" y="23336"/>
                  </a:cubicBezTo>
                  <a:cubicBezTo>
                    <a:pt x="7144" y="22384"/>
                    <a:pt x="7144" y="22384"/>
                    <a:pt x="7144" y="21431"/>
                  </a:cubicBezTo>
                  <a:lnTo>
                    <a:pt x="7144" y="20479"/>
                  </a:lnTo>
                  <a:cubicBezTo>
                    <a:pt x="7144" y="19526"/>
                    <a:pt x="8096" y="17621"/>
                    <a:pt x="8096" y="16669"/>
                  </a:cubicBezTo>
                  <a:cubicBezTo>
                    <a:pt x="9049" y="14764"/>
                    <a:pt x="10001" y="12859"/>
                    <a:pt x="11906" y="10954"/>
                  </a:cubicBezTo>
                  <a:lnTo>
                    <a:pt x="11906" y="10954"/>
                  </a:lnTo>
                  <a:lnTo>
                    <a:pt x="11906" y="10954"/>
                  </a:lnTo>
                  <a:cubicBezTo>
                    <a:pt x="12859" y="10001"/>
                    <a:pt x="14764" y="9049"/>
                    <a:pt x="15716" y="8096"/>
                  </a:cubicBezTo>
                  <a:cubicBezTo>
                    <a:pt x="16669" y="7144"/>
                    <a:pt x="18574" y="7144"/>
                    <a:pt x="20479" y="7144"/>
                  </a:cubicBezTo>
                  <a:lnTo>
                    <a:pt x="22384" y="7144"/>
                  </a:lnTo>
                  <a:lnTo>
                    <a:pt x="23336" y="7144"/>
                  </a:lnTo>
                  <a:cubicBezTo>
                    <a:pt x="24289" y="7144"/>
                    <a:pt x="24289" y="7144"/>
                    <a:pt x="24289" y="7144"/>
                  </a:cubicBezTo>
                  <a:lnTo>
                    <a:pt x="25241" y="7144"/>
                  </a:lnTo>
                  <a:cubicBezTo>
                    <a:pt x="26194" y="7144"/>
                    <a:pt x="26194" y="7144"/>
                    <a:pt x="27146" y="7144"/>
                  </a:cubicBezTo>
                  <a:lnTo>
                    <a:pt x="30004" y="8096"/>
                  </a:lnTo>
                  <a:cubicBezTo>
                    <a:pt x="30956" y="9049"/>
                    <a:pt x="32861" y="10001"/>
                    <a:pt x="33814" y="10954"/>
                  </a:cubicBezTo>
                  <a:lnTo>
                    <a:pt x="34766" y="11906"/>
                  </a:lnTo>
                  <a:cubicBezTo>
                    <a:pt x="35719" y="12859"/>
                    <a:pt x="35719" y="12859"/>
                    <a:pt x="35719" y="12859"/>
                  </a:cubicBezTo>
                  <a:lnTo>
                    <a:pt x="36671" y="14764"/>
                  </a:lnTo>
                  <a:cubicBezTo>
                    <a:pt x="37624" y="15716"/>
                    <a:pt x="38576" y="17621"/>
                    <a:pt x="38576" y="19526"/>
                  </a:cubicBezTo>
                  <a:cubicBezTo>
                    <a:pt x="39529" y="20479"/>
                    <a:pt x="38576" y="22384"/>
                    <a:pt x="39529" y="24289"/>
                  </a:cubicBezTo>
                  <a:lnTo>
                    <a:pt x="39529" y="24289"/>
                  </a:lnTo>
                  <a:close/>
                  <a:moveTo>
                    <a:pt x="33814" y="24289"/>
                  </a:moveTo>
                  <a:cubicBezTo>
                    <a:pt x="33814" y="23336"/>
                    <a:pt x="33814" y="22384"/>
                    <a:pt x="32861" y="21431"/>
                  </a:cubicBezTo>
                  <a:cubicBezTo>
                    <a:pt x="32861" y="20479"/>
                    <a:pt x="31909" y="20479"/>
                    <a:pt x="31909" y="19526"/>
                  </a:cubicBezTo>
                  <a:lnTo>
                    <a:pt x="30956" y="18574"/>
                  </a:lnTo>
                  <a:cubicBezTo>
                    <a:pt x="30956" y="18574"/>
                    <a:pt x="30004" y="17621"/>
                    <a:pt x="30956" y="18574"/>
                  </a:cubicBezTo>
                  <a:lnTo>
                    <a:pt x="30004" y="18574"/>
                  </a:lnTo>
                  <a:cubicBezTo>
                    <a:pt x="29051" y="17621"/>
                    <a:pt x="28099" y="17621"/>
                    <a:pt x="28099" y="17621"/>
                  </a:cubicBezTo>
                  <a:cubicBezTo>
                    <a:pt x="28099" y="17621"/>
                    <a:pt x="27146" y="17621"/>
                    <a:pt x="27146" y="17621"/>
                  </a:cubicBezTo>
                  <a:cubicBezTo>
                    <a:pt x="27146" y="17621"/>
                    <a:pt x="26194" y="17621"/>
                    <a:pt x="25241" y="17621"/>
                  </a:cubicBezTo>
                  <a:lnTo>
                    <a:pt x="24289" y="17621"/>
                  </a:lnTo>
                  <a:cubicBezTo>
                    <a:pt x="24289" y="17621"/>
                    <a:pt x="23336" y="17621"/>
                    <a:pt x="24289" y="17621"/>
                  </a:cubicBezTo>
                  <a:lnTo>
                    <a:pt x="24289" y="17621"/>
                  </a:lnTo>
                  <a:lnTo>
                    <a:pt x="23336" y="17621"/>
                  </a:lnTo>
                  <a:cubicBezTo>
                    <a:pt x="21431" y="18574"/>
                    <a:pt x="20479" y="18574"/>
                    <a:pt x="19526" y="20479"/>
                  </a:cubicBezTo>
                  <a:lnTo>
                    <a:pt x="19526" y="20479"/>
                  </a:lnTo>
                  <a:cubicBezTo>
                    <a:pt x="18574" y="21431"/>
                    <a:pt x="18574" y="22384"/>
                    <a:pt x="17621" y="23336"/>
                  </a:cubicBezTo>
                  <a:cubicBezTo>
                    <a:pt x="17621" y="23336"/>
                    <a:pt x="17621" y="24289"/>
                    <a:pt x="17621" y="24289"/>
                  </a:cubicBezTo>
                  <a:lnTo>
                    <a:pt x="17621" y="25241"/>
                  </a:lnTo>
                  <a:cubicBezTo>
                    <a:pt x="17621" y="25241"/>
                    <a:pt x="17621" y="26194"/>
                    <a:pt x="17621" y="26194"/>
                  </a:cubicBezTo>
                  <a:cubicBezTo>
                    <a:pt x="17621" y="27146"/>
                    <a:pt x="17621" y="28099"/>
                    <a:pt x="17621" y="29051"/>
                  </a:cubicBezTo>
                  <a:cubicBezTo>
                    <a:pt x="17621" y="30004"/>
                    <a:pt x="18574" y="30956"/>
                    <a:pt x="19526" y="31909"/>
                  </a:cubicBezTo>
                  <a:lnTo>
                    <a:pt x="19526" y="31909"/>
                  </a:lnTo>
                  <a:cubicBezTo>
                    <a:pt x="20479" y="32861"/>
                    <a:pt x="20479" y="32861"/>
                    <a:pt x="21431" y="33814"/>
                  </a:cubicBezTo>
                  <a:cubicBezTo>
                    <a:pt x="22384" y="34766"/>
                    <a:pt x="22384" y="34766"/>
                    <a:pt x="23336" y="34766"/>
                  </a:cubicBezTo>
                  <a:lnTo>
                    <a:pt x="25241" y="34766"/>
                  </a:lnTo>
                  <a:cubicBezTo>
                    <a:pt x="25241" y="34766"/>
                    <a:pt x="26194" y="34766"/>
                    <a:pt x="26194" y="34766"/>
                  </a:cubicBezTo>
                  <a:cubicBezTo>
                    <a:pt x="27146" y="34766"/>
                    <a:pt x="28099" y="34766"/>
                    <a:pt x="29051" y="34766"/>
                  </a:cubicBezTo>
                  <a:cubicBezTo>
                    <a:pt x="29051" y="34766"/>
                    <a:pt x="30004" y="34766"/>
                    <a:pt x="30004" y="34766"/>
                  </a:cubicBezTo>
                  <a:cubicBezTo>
                    <a:pt x="30004" y="34766"/>
                    <a:pt x="30956" y="33814"/>
                    <a:pt x="30956" y="33814"/>
                  </a:cubicBezTo>
                  <a:cubicBezTo>
                    <a:pt x="30956" y="33814"/>
                    <a:pt x="31909" y="32861"/>
                    <a:pt x="30956" y="33814"/>
                  </a:cubicBezTo>
                  <a:lnTo>
                    <a:pt x="31909" y="32861"/>
                  </a:lnTo>
                  <a:cubicBezTo>
                    <a:pt x="31909" y="32861"/>
                    <a:pt x="32861" y="31909"/>
                    <a:pt x="32861" y="31909"/>
                  </a:cubicBezTo>
                  <a:cubicBezTo>
                    <a:pt x="33814" y="30956"/>
                    <a:pt x="33814" y="30004"/>
                    <a:pt x="33814" y="30004"/>
                  </a:cubicBezTo>
                  <a:cubicBezTo>
                    <a:pt x="33814" y="26194"/>
                    <a:pt x="33814" y="24289"/>
                    <a:pt x="33814" y="24289"/>
                  </a:cubicBezTo>
                  <a:lnTo>
                    <a:pt x="33814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4926915" y="5469350"/>
              <a:ext cx="58598" cy="58598"/>
            </a:xfrm>
            <a:custGeom>
              <a:avLst/>
              <a:gdLst>
                <a:gd name="connsiteX0" fmla="*/ 37624 w 38100"/>
                <a:gd name="connsiteY0" fmla="*/ 23336 h 38100"/>
                <a:gd name="connsiteX1" fmla="*/ 37624 w 38100"/>
                <a:gd name="connsiteY1" fmla="*/ 23336 h 38100"/>
                <a:gd name="connsiteX2" fmla="*/ 37624 w 38100"/>
                <a:gd name="connsiteY2" fmla="*/ 27146 h 38100"/>
                <a:gd name="connsiteX3" fmla="*/ 35719 w 38100"/>
                <a:gd name="connsiteY3" fmla="*/ 31909 h 38100"/>
                <a:gd name="connsiteX4" fmla="*/ 33814 w 38100"/>
                <a:gd name="connsiteY4" fmla="*/ 34766 h 38100"/>
                <a:gd name="connsiteX5" fmla="*/ 31909 w 38100"/>
                <a:gd name="connsiteY5" fmla="*/ 36671 h 38100"/>
                <a:gd name="connsiteX6" fmla="*/ 24289 w 38100"/>
                <a:gd name="connsiteY6" fmla="*/ 39529 h 38100"/>
                <a:gd name="connsiteX7" fmla="*/ 22384 w 38100"/>
                <a:gd name="connsiteY7" fmla="*/ 39529 h 38100"/>
                <a:gd name="connsiteX8" fmla="*/ 20479 w 38100"/>
                <a:gd name="connsiteY8" fmla="*/ 39529 h 38100"/>
                <a:gd name="connsiteX9" fmla="*/ 15716 w 38100"/>
                <a:gd name="connsiteY9" fmla="*/ 38576 h 38100"/>
                <a:gd name="connsiteX10" fmla="*/ 11906 w 38100"/>
                <a:gd name="connsiteY10" fmla="*/ 35719 h 38100"/>
                <a:gd name="connsiteX11" fmla="*/ 10954 w 38100"/>
                <a:gd name="connsiteY11" fmla="*/ 34766 h 38100"/>
                <a:gd name="connsiteX12" fmla="*/ 10001 w 38100"/>
                <a:gd name="connsiteY12" fmla="*/ 33814 h 38100"/>
                <a:gd name="connsiteX13" fmla="*/ 9049 w 38100"/>
                <a:gd name="connsiteY13" fmla="*/ 31909 h 38100"/>
                <a:gd name="connsiteX14" fmla="*/ 7144 w 38100"/>
                <a:gd name="connsiteY14" fmla="*/ 22384 h 38100"/>
                <a:gd name="connsiteX15" fmla="*/ 10001 w 38100"/>
                <a:gd name="connsiteY15" fmla="*/ 13811 h 38100"/>
                <a:gd name="connsiteX16" fmla="*/ 16669 w 38100"/>
                <a:gd name="connsiteY16" fmla="*/ 8096 h 38100"/>
                <a:gd name="connsiteX17" fmla="*/ 24289 w 38100"/>
                <a:gd name="connsiteY17" fmla="*/ 7144 h 38100"/>
                <a:gd name="connsiteX18" fmla="*/ 28099 w 38100"/>
                <a:gd name="connsiteY18" fmla="*/ 8096 h 38100"/>
                <a:gd name="connsiteX19" fmla="*/ 30956 w 38100"/>
                <a:gd name="connsiteY19" fmla="*/ 10001 h 38100"/>
                <a:gd name="connsiteX20" fmla="*/ 33814 w 38100"/>
                <a:gd name="connsiteY20" fmla="*/ 11906 h 38100"/>
                <a:gd name="connsiteX21" fmla="*/ 35719 w 38100"/>
                <a:gd name="connsiteY21" fmla="*/ 13811 h 38100"/>
                <a:gd name="connsiteX22" fmla="*/ 37624 w 38100"/>
                <a:gd name="connsiteY22" fmla="*/ 18574 h 38100"/>
                <a:gd name="connsiteX23" fmla="*/ 38576 w 38100"/>
                <a:gd name="connsiteY23" fmla="*/ 21431 h 38100"/>
                <a:gd name="connsiteX24" fmla="*/ 37624 w 38100"/>
                <a:gd name="connsiteY24" fmla="*/ 23336 h 38100"/>
                <a:gd name="connsiteX25" fmla="*/ 37624 w 38100"/>
                <a:gd name="connsiteY25" fmla="*/ 23336 h 38100"/>
                <a:gd name="connsiteX26" fmla="*/ 30004 w 38100"/>
                <a:gd name="connsiteY26" fmla="*/ 23336 h 38100"/>
                <a:gd name="connsiteX27" fmla="*/ 30004 w 38100"/>
                <a:gd name="connsiteY27" fmla="*/ 23336 h 38100"/>
                <a:gd name="connsiteX28" fmla="*/ 30004 w 38100"/>
                <a:gd name="connsiteY28" fmla="*/ 21431 h 38100"/>
                <a:gd name="connsiteX29" fmla="*/ 29051 w 38100"/>
                <a:gd name="connsiteY29" fmla="*/ 19526 h 38100"/>
                <a:gd name="connsiteX30" fmla="*/ 28099 w 38100"/>
                <a:gd name="connsiteY30" fmla="*/ 17621 h 38100"/>
                <a:gd name="connsiteX31" fmla="*/ 27146 w 38100"/>
                <a:gd name="connsiteY31" fmla="*/ 16669 h 38100"/>
                <a:gd name="connsiteX32" fmla="*/ 23336 w 38100"/>
                <a:gd name="connsiteY32" fmla="*/ 14764 h 38100"/>
                <a:gd name="connsiteX33" fmla="*/ 18574 w 38100"/>
                <a:gd name="connsiteY33" fmla="*/ 15716 h 38100"/>
                <a:gd name="connsiteX34" fmla="*/ 14764 w 38100"/>
                <a:gd name="connsiteY34" fmla="*/ 19526 h 38100"/>
                <a:gd name="connsiteX35" fmla="*/ 13811 w 38100"/>
                <a:gd name="connsiteY35" fmla="*/ 24289 h 38100"/>
                <a:gd name="connsiteX36" fmla="*/ 14764 w 38100"/>
                <a:gd name="connsiteY36" fmla="*/ 28099 h 38100"/>
                <a:gd name="connsiteX37" fmla="*/ 15716 w 38100"/>
                <a:gd name="connsiteY37" fmla="*/ 29051 h 38100"/>
                <a:gd name="connsiteX38" fmla="*/ 15716 w 38100"/>
                <a:gd name="connsiteY38" fmla="*/ 29051 h 38100"/>
                <a:gd name="connsiteX39" fmla="*/ 15716 w 38100"/>
                <a:gd name="connsiteY39" fmla="*/ 29051 h 38100"/>
                <a:gd name="connsiteX40" fmla="*/ 17621 w 38100"/>
                <a:gd name="connsiteY40" fmla="*/ 30004 h 38100"/>
                <a:gd name="connsiteX41" fmla="*/ 19526 w 38100"/>
                <a:gd name="connsiteY41" fmla="*/ 30004 h 38100"/>
                <a:gd name="connsiteX42" fmla="*/ 21431 w 38100"/>
                <a:gd name="connsiteY42" fmla="*/ 30004 h 38100"/>
                <a:gd name="connsiteX43" fmla="*/ 22384 w 38100"/>
                <a:gd name="connsiteY43" fmla="*/ 30004 h 38100"/>
                <a:gd name="connsiteX44" fmla="*/ 25241 w 38100"/>
                <a:gd name="connsiteY44" fmla="*/ 29051 h 38100"/>
                <a:gd name="connsiteX45" fmla="*/ 28099 w 38100"/>
                <a:gd name="connsiteY45" fmla="*/ 27146 h 38100"/>
                <a:gd name="connsiteX46" fmla="*/ 29051 w 38100"/>
                <a:gd name="connsiteY46" fmla="*/ 25241 h 38100"/>
                <a:gd name="connsiteX47" fmla="*/ 30004 w 38100"/>
                <a:gd name="connsiteY47" fmla="*/ 23336 h 38100"/>
                <a:gd name="connsiteX48" fmla="*/ 30004 w 38100"/>
                <a:gd name="connsiteY48" fmla="*/ 23336 h 38100"/>
                <a:gd name="connsiteX49" fmla="*/ 30004 w 38100"/>
                <a:gd name="connsiteY49" fmla="*/ 2333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100" h="38100">
                  <a:moveTo>
                    <a:pt x="37624" y="23336"/>
                  </a:moveTo>
                  <a:cubicBezTo>
                    <a:pt x="37624" y="23336"/>
                    <a:pt x="37624" y="24289"/>
                    <a:pt x="37624" y="23336"/>
                  </a:cubicBezTo>
                  <a:cubicBezTo>
                    <a:pt x="37624" y="25241"/>
                    <a:pt x="37624" y="25241"/>
                    <a:pt x="37624" y="27146"/>
                  </a:cubicBezTo>
                  <a:cubicBezTo>
                    <a:pt x="37624" y="29051"/>
                    <a:pt x="36671" y="30004"/>
                    <a:pt x="35719" y="31909"/>
                  </a:cubicBezTo>
                  <a:cubicBezTo>
                    <a:pt x="34766" y="32861"/>
                    <a:pt x="34766" y="33814"/>
                    <a:pt x="33814" y="34766"/>
                  </a:cubicBezTo>
                  <a:cubicBezTo>
                    <a:pt x="32861" y="35719"/>
                    <a:pt x="32861" y="35719"/>
                    <a:pt x="31909" y="36671"/>
                  </a:cubicBezTo>
                  <a:cubicBezTo>
                    <a:pt x="29051" y="38576"/>
                    <a:pt x="27146" y="39529"/>
                    <a:pt x="24289" y="39529"/>
                  </a:cubicBezTo>
                  <a:cubicBezTo>
                    <a:pt x="23336" y="39529"/>
                    <a:pt x="23336" y="39529"/>
                    <a:pt x="22384" y="39529"/>
                  </a:cubicBezTo>
                  <a:lnTo>
                    <a:pt x="20479" y="39529"/>
                  </a:lnTo>
                  <a:cubicBezTo>
                    <a:pt x="19526" y="39529"/>
                    <a:pt x="17621" y="38576"/>
                    <a:pt x="15716" y="38576"/>
                  </a:cubicBezTo>
                  <a:cubicBezTo>
                    <a:pt x="14764" y="37624"/>
                    <a:pt x="12859" y="36671"/>
                    <a:pt x="11906" y="35719"/>
                  </a:cubicBezTo>
                  <a:lnTo>
                    <a:pt x="10954" y="34766"/>
                  </a:lnTo>
                  <a:cubicBezTo>
                    <a:pt x="10001" y="33814"/>
                    <a:pt x="10001" y="33814"/>
                    <a:pt x="10001" y="33814"/>
                  </a:cubicBezTo>
                  <a:cubicBezTo>
                    <a:pt x="10001" y="32861"/>
                    <a:pt x="9049" y="32861"/>
                    <a:pt x="9049" y="31909"/>
                  </a:cubicBezTo>
                  <a:cubicBezTo>
                    <a:pt x="7144" y="28099"/>
                    <a:pt x="7144" y="26194"/>
                    <a:pt x="7144" y="22384"/>
                  </a:cubicBezTo>
                  <a:cubicBezTo>
                    <a:pt x="7144" y="20479"/>
                    <a:pt x="8096" y="16669"/>
                    <a:pt x="10001" y="13811"/>
                  </a:cubicBezTo>
                  <a:cubicBezTo>
                    <a:pt x="11906" y="10954"/>
                    <a:pt x="13811" y="10001"/>
                    <a:pt x="16669" y="8096"/>
                  </a:cubicBezTo>
                  <a:cubicBezTo>
                    <a:pt x="19526" y="7144"/>
                    <a:pt x="22384" y="7144"/>
                    <a:pt x="24289" y="7144"/>
                  </a:cubicBezTo>
                  <a:cubicBezTo>
                    <a:pt x="25241" y="7144"/>
                    <a:pt x="27146" y="7144"/>
                    <a:pt x="28099" y="8096"/>
                  </a:cubicBezTo>
                  <a:cubicBezTo>
                    <a:pt x="29051" y="8096"/>
                    <a:pt x="30004" y="9049"/>
                    <a:pt x="30956" y="10001"/>
                  </a:cubicBezTo>
                  <a:cubicBezTo>
                    <a:pt x="31909" y="10954"/>
                    <a:pt x="32861" y="10954"/>
                    <a:pt x="33814" y="11906"/>
                  </a:cubicBezTo>
                  <a:cubicBezTo>
                    <a:pt x="34766" y="12859"/>
                    <a:pt x="34766" y="12859"/>
                    <a:pt x="35719" y="13811"/>
                  </a:cubicBezTo>
                  <a:cubicBezTo>
                    <a:pt x="36671" y="15716"/>
                    <a:pt x="37624" y="17621"/>
                    <a:pt x="37624" y="18574"/>
                  </a:cubicBezTo>
                  <a:cubicBezTo>
                    <a:pt x="38576" y="19526"/>
                    <a:pt x="37624" y="20479"/>
                    <a:pt x="38576" y="21431"/>
                  </a:cubicBezTo>
                  <a:cubicBezTo>
                    <a:pt x="37624" y="23336"/>
                    <a:pt x="37624" y="23336"/>
                    <a:pt x="37624" y="23336"/>
                  </a:cubicBezTo>
                  <a:lnTo>
                    <a:pt x="37624" y="23336"/>
                  </a:lnTo>
                  <a:close/>
                  <a:moveTo>
                    <a:pt x="30004" y="23336"/>
                  </a:moveTo>
                  <a:cubicBezTo>
                    <a:pt x="30004" y="23336"/>
                    <a:pt x="30004" y="23336"/>
                    <a:pt x="30004" y="23336"/>
                  </a:cubicBezTo>
                  <a:cubicBezTo>
                    <a:pt x="30004" y="22384"/>
                    <a:pt x="30004" y="21431"/>
                    <a:pt x="30004" y="21431"/>
                  </a:cubicBezTo>
                  <a:cubicBezTo>
                    <a:pt x="30004" y="20479"/>
                    <a:pt x="30004" y="19526"/>
                    <a:pt x="29051" y="19526"/>
                  </a:cubicBezTo>
                  <a:cubicBezTo>
                    <a:pt x="29051" y="18574"/>
                    <a:pt x="28099" y="18574"/>
                    <a:pt x="28099" y="17621"/>
                  </a:cubicBezTo>
                  <a:cubicBezTo>
                    <a:pt x="28099" y="17621"/>
                    <a:pt x="27146" y="16669"/>
                    <a:pt x="27146" y="16669"/>
                  </a:cubicBezTo>
                  <a:cubicBezTo>
                    <a:pt x="26194" y="15716"/>
                    <a:pt x="25241" y="15716"/>
                    <a:pt x="23336" y="14764"/>
                  </a:cubicBezTo>
                  <a:cubicBezTo>
                    <a:pt x="21431" y="14764"/>
                    <a:pt x="20479" y="14764"/>
                    <a:pt x="18574" y="15716"/>
                  </a:cubicBezTo>
                  <a:cubicBezTo>
                    <a:pt x="17621" y="15716"/>
                    <a:pt x="15716" y="17621"/>
                    <a:pt x="14764" y="19526"/>
                  </a:cubicBezTo>
                  <a:cubicBezTo>
                    <a:pt x="13811" y="21431"/>
                    <a:pt x="13811" y="21431"/>
                    <a:pt x="13811" y="24289"/>
                  </a:cubicBezTo>
                  <a:cubicBezTo>
                    <a:pt x="13811" y="25241"/>
                    <a:pt x="14764" y="28099"/>
                    <a:pt x="14764" y="28099"/>
                  </a:cubicBezTo>
                  <a:cubicBezTo>
                    <a:pt x="14764" y="28099"/>
                    <a:pt x="15716" y="29051"/>
                    <a:pt x="15716" y="29051"/>
                  </a:cubicBezTo>
                  <a:cubicBezTo>
                    <a:pt x="15716" y="29051"/>
                    <a:pt x="16669" y="30004"/>
                    <a:pt x="15716" y="29051"/>
                  </a:cubicBezTo>
                  <a:lnTo>
                    <a:pt x="15716" y="29051"/>
                  </a:lnTo>
                  <a:cubicBezTo>
                    <a:pt x="16669" y="30004"/>
                    <a:pt x="16669" y="30004"/>
                    <a:pt x="17621" y="30004"/>
                  </a:cubicBezTo>
                  <a:cubicBezTo>
                    <a:pt x="18574" y="30004"/>
                    <a:pt x="18574" y="30004"/>
                    <a:pt x="19526" y="30004"/>
                  </a:cubicBezTo>
                  <a:lnTo>
                    <a:pt x="21431" y="30004"/>
                  </a:lnTo>
                  <a:cubicBezTo>
                    <a:pt x="21431" y="30004"/>
                    <a:pt x="22384" y="30004"/>
                    <a:pt x="22384" y="30004"/>
                  </a:cubicBezTo>
                  <a:cubicBezTo>
                    <a:pt x="24289" y="30004"/>
                    <a:pt x="25241" y="29051"/>
                    <a:pt x="25241" y="29051"/>
                  </a:cubicBezTo>
                  <a:cubicBezTo>
                    <a:pt x="27146" y="28099"/>
                    <a:pt x="27146" y="28099"/>
                    <a:pt x="28099" y="27146"/>
                  </a:cubicBezTo>
                  <a:cubicBezTo>
                    <a:pt x="29051" y="26194"/>
                    <a:pt x="29051" y="26194"/>
                    <a:pt x="29051" y="25241"/>
                  </a:cubicBezTo>
                  <a:cubicBezTo>
                    <a:pt x="29051" y="25241"/>
                    <a:pt x="29051" y="24289"/>
                    <a:pt x="30004" y="23336"/>
                  </a:cubicBezTo>
                  <a:cubicBezTo>
                    <a:pt x="30004" y="23336"/>
                    <a:pt x="30004" y="23336"/>
                    <a:pt x="30004" y="23336"/>
                  </a:cubicBezTo>
                  <a:lnTo>
                    <a:pt x="30004" y="233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413605" y="5784364"/>
              <a:ext cx="175794" cy="73247"/>
            </a:xfrm>
            <a:custGeom>
              <a:avLst/>
              <a:gdLst>
                <a:gd name="connsiteX0" fmla="*/ 13233 w 114300"/>
                <a:gd name="connsiteY0" fmla="*/ 8064 h 47625"/>
                <a:gd name="connsiteX1" fmla="*/ 17042 w 114300"/>
                <a:gd name="connsiteY1" fmla="*/ 10921 h 47625"/>
                <a:gd name="connsiteX2" fmla="*/ 25615 w 114300"/>
                <a:gd name="connsiteY2" fmla="*/ 17589 h 47625"/>
                <a:gd name="connsiteX3" fmla="*/ 31330 w 114300"/>
                <a:gd name="connsiteY3" fmla="*/ 21399 h 47625"/>
                <a:gd name="connsiteX4" fmla="*/ 37997 w 114300"/>
                <a:gd name="connsiteY4" fmla="*/ 25209 h 47625"/>
                <a:gd name="connsiteX5" fmla="*/ 46570 w 114300"/>
                <a:gd name="connsiteY5" fmla="*/ 28066 h 47625"/>
                <a:gd name="connsiteX6" fmla="*/ 55142 w 114300"/>
                <a:gd name="connsiteY6" fmla="*/ 30924 h 47625"/>
                <a:gd name="connsiteX7" fmla="*/ 63715 w 114300"/>
                <a:gd name="connsiteY7" fmla="*/ 32828 h 47625"/>
                <a:gd name="connsiteX8" fmla="*/ 72287 w 114300"/>
                <a:gd name="connsiteY8" fmla="*/ 33781 h 47625"/>
                <a:gd name="connsiteX9" fmla="*/ 87527 w 114300"/>
                <a:gd name="connsiteY9" fmla="*/ 33781 h 47625"/>
                <a:gd name="connsiteX10" fmla="*/ 101815 w 114300"/>
                <a:gd name="connsiteY10" fmla="*/ 32828 h 47625"/>
                <a:gd name="connsiteX11" fmla="*/ 102767 w 114300"/>
                <a:gd name="connsiteY11" fmla="*/ 32828 h 47625"/>
                <a:gd name="connsiteX12" fmla="*/ 107530 w 114300"/>
                <a:gd name="connsiteY12" fmla="*/ 37591 h 47625"/>
                <a:gd name="connsiteX13" fmla="*/ 102767 w 114300"/>
                <a:gd name="connsiteY13" fmla="*/ 42353 h 47625"/>
                <a:gd name="connsiteX14" fmla="*/ 102767 w 114300"/>
                <a:gd name="connsiteY14" fmla="*/ 42353 h 47625"/>
                <a:gd name="connsiteX15" fmla="*/ 87527 w 114300"/>
                <a:gd name="connsiteY15" fmla="*/ 42353 h 47625"/>
                <a:gd name="connsiteX16" fmla="*/ 72287 w 114300"/>
                <a:gd name="connsiteY16" fmla="*/ 41401 h 47625"/>
                <a:gd name="connsiteX17" fmla="*/ 63715 w 114300"/>
                <a:gd name="connsiteY17" fmla="*/ 40449 h 47625"/>
                <a:gd name="connsiteX18" fmla="*/ 54190 w 114300"/>
                <a:gd name="connsiteY18" fmla="*/ 38544 h 47625"/>
                <a:gd name="connsiteX19" fmla="*/ 45617 w 114300"/>
                <a:gd name="connsiteY19" fmla="*/ 35686 h 47625"/>
                <a:gd name="connsiteX20" fmla="*/ 37045 w 114300"/>
                <a:gd name="connsiteY20" fmla="*/ 32828 h 47625"/>
                <a:gd name="connsiteX21" fmla="*/ 29425 w 114300"/>
                <a:gd name="connsiteY21" fmla="*/ 29019 h 47625"/>
                <a:gd name="connsiteX22" fmla="*/ 22758 w 114300"/>
                <a:gd name="connsiteY22" fmla="*/ 26161 h 47625"/>
                <a:gd name="connsiteX23" fmla="*/ 9422 w 114300"/>
                <a:gd name="connsiteY23" fmla="*/ 18541 h 47625"/>
                <a:gd name="connsiteX24" fmla="*/ 7517 w 114300"/>
                <a:gd name="connsiteY24" fmla="*/ 11874 h 47625"/>
                <a:gd name="connsiteX25" fmla="*/ 13233 w 114300"/>
                <a:gd name="connsiteY25" fmla="*/ 8064 h 47625"/>
                <a:gd name="connsiteX26" fmla="*/ 13233 w 114300"/>
                <a:gd name="connsiteY26" fmla="*/ 80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300" h="47625">
                  <a:moveTo>
                    <a:pt x="13233" y="8064"/>
                  </a:moveTo>
                  <a:cubicBezTo>
                    <a:pt x="13233" y="8064"/>
                    <a:pt x="14185" y="9016"/>
                    <a:pt x="17042" y="10921"/>
                  </a:cubicBezTo>
                  <a:cubicBezTo>
                    <a:pt x="18947" y="12826"/>
                    <a:pt x="21805" y="14731"/>
                    <a:pt x="25615" y="17589"/>
                  </a:cubicBezTo>
                  <a:cubicBezTo>
                    <a:pt x="27520" y="18541"/>
                    <a:pt x="29425" y="19494"/>
                    <a:pt x="31330" y="21399"/>
                  </a:cubicBezTo>
                  <a:cubicBezTo>
                    <a:pt x="33235" y="22351"/>
                    <a:pt x="36092" y="24256"/>
                    <a:pt x="37997" y="25209"/>
                  </a:cubicBezTo>
                  <a:cubicBezTo>
                    <a:pt x="40855" y="26161"/>
                    <a:pt x="43712" y="27114"/>
                    <a:pt x="46570" y="28066"/>
                  </a:cubicBezTo>
                  <a:cubicBezTo>
                    <a:pt x="49427" y="29019"/>
                    <a:pt x="52285" y="29971"/>
                    <a:pt x="55142" y="30924"/>
                  </a:cubicBezTo>
                  <a:cubicBezTo>
                    <a:pt x="58000" y="31876"/>
                    <a:pt x="60858" y="31876"/>
                    <a:pt x="63715" y="32828"/>
                  </a:cubicBezTo>
                  <a:cubicBezTo>
                    <a:pt x="66572" y="33781"/>
                    <a:pt x="69430" y="33781"/>
                    <a:pt x="72287" y="33781"/>
                  </a:cubicBezTo>
                  <a:cubicBezTo>
                    <a:pt x="78002" y="33781"/>
                    <a:pt x="82765" y="34734"/>
                    <a:pt x="87527" y="33781"/>
                  </a:cubicBezTo>
                  <a:cubicBezTo>
                    <a:pt x="96100" y="32828"/>
                    <a:pt x="101815" y="32828"/>
                    <a:pt x="101815" y="32828"/>
                  </a:cubicBezTo>
                  <a:lnTo>
                    <a:pt x="102767" y="32828"/>
                  </a:lnTo>
                  <a:cubicBezTo>
                    <a:pt x="105625" y="32828"/>
                    <a:pt x="107530" y="34734"/>
                    <a:pt x="107530" y="37591"/>
                  </a:cubicBezTo>
                  <a:cubicBezTo>
                    <a:pt x="107530" y="40449"/>
                    <a:pt x="105625" y="42353"/>
                    <a:pt x="102767" y="42353"/>
                  </a:cubicBezTo>
                  <a:cubicBezTo>
                    <a:pt x="102767" y="42353"/>
                    <a:pt x="102767" y="42353"/>
                    <a:pt x="102767" y="42353"/>
                  </a:cubicBezTo>
                  <a:cubicBezTo>
                    <a:pt x="102767" y="42353"/>
                    <a:pt x="97052" y="42353"/>
                    <a:pt x="87527" y="42353"/>
                  </a:cubicBezTo>
                  <a:cubicBezTo>
                    <a:pt x="82765" y="42353"/>
                    <a:pt x="78002" y="41401"/>
                    <a:pt x="72287" y="41401"/>
                  </a:cubicBezTo>
                  <a:cubicBezTo>
                    <a:pt x="69430" y="41401"/>
                    <a:pt x="66572" y="40449"/>
                    <a:pt x="63715" y="40449"/>
                  </a:cubicBezTo>
                  <a:cubicBezTo>
                    <a:pt x="60858" y="39496"/>
                    <a:pt x="58000" y="39496"/>
                    <a:pt x="54190" y="38544"/>
                  </a:cubicBezTo>
                  <a:cubicBezTo>
                    <a:pt x="51333" y="37591"/>
                    <a:pt x="48475" y="36639"/>
                    <a:pt x="45617" y="35686"/>
                  </a:cubicBezTo>
                  <a:cubicBezTo>
                    <a:pt x="42760" y="34734"/>
                    <a:pt x="39902" y="33781"/>
                    <a:pt x="37045" y="32828"/>
                  </a:cubicBezTo>
                  <a:cubicBezTo>
                    <a:pt x="34187" y="31876"/>
                    <a:pt x="31330" y="29971"/>
                    <a:pt x="29425" y="29019"/>
                  </a:cubicBezTo>
                  <a:cubicBezTo>
                    <a:pt x="26567" y="28066"/>
                    <a:pt x="24662" y="27114"/>
                    <a:pt x="22758" y="26161"/>
                  </a:cubicBezTo>
                  <a:cubicBezTo>
                    <a:pt x="15137" y="21399"/>
                    <a:pt x="9422" y="18541"/>
                    <a:pt x="9422" y="18541"/>
                  </a:cubicBezTo>
                  <a:cubicBezTo>
                    <a:pt x="7517" y="17589"/>
                    <a:pt x="6565" y="14731"/>
                    <a:pt x="7517" y="11874"/>
                  </a:cubicBezTo>
                  <a:cubicBezTo>
                    <a:pt x="7517" y="7111"/>
                    <a:pt x="10375" y="6159"/>
                    <a:pt x="13233" y="8064"/>
                  </a:cubicBezTo>
                  <a:cubicBezTo>
                    <a:pt x="13233" y="8064"/>
                    <a:pt x="13233" y="8064"/>
                    <a:pt x="13233" y="8064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4262563" y="5398632"/>
              <a:ext cx="292992" cy="146496"/>
            </a:xfrm>
            <a:custGeom>
              <a:avLst/>
              <a:gdLst>
                <a:gd name="connsiteX0" fmla="*/ 34043 w 190500"/>
                <a:gd name="connsiteY0" fmla="*/ 96096 h 95250"/>
                <a:gd name="connsiteX1" fmla="*/ 53866 w 190500"/>
                <a:gd name="connsiteY1" fmla="*/ 88340 h 95250"/>
                <a:gd name="connsiteX2" fmla="*/ 61622 w 190500"/>
                <a:gd name="connsiteY2" fmla="*/ 68517 h 95250"/>
                <a:gd name="connsiteX3" fmla="*/ 53866 w 190500"/>
                <a:gd name="connsiteY3" fmla="*/ 48695 h 95250"/>
                <a:gd name="connsiteX4" fmla="*/ 34043 w 190500"/>
                <a:gd name="connsiteY4" fmla="*/ 40938 h 95250"/>
                <a:gd name="connsiteX5" fmla="*/ 14221 w 190500"/>
                <a:gd name="connsiteY5" fmla="*/ 48695 h 95250"/>
                <a:gd name="connsiteX6" fmla="*/ 6464 w 190500"/>
                <a:gd name="connsiteY6" fmla="*/ 68517 h 95250"/>
                <a:gd name="connsiteX7" fmla="*/ 14221 w 190500"/>
                <a:gd name="connsiteY7" fmla="*/ 88340 h 95250"/>
                <a:gd name="connsiteX8" fmla="*/ 34043 w 190500"/>
                <a:gd name="connsiteY8" fmla="*/ 96096 h 95250"/>
                <a:gd name="connsiteX9" fmla="*/ 51280 w 190500"/>
                <a:gd name="connsiteY9" fmla="*/ 69379 h 95250"/>
                <a:gd name="connsiteX10" fmla="*/ 39214 w 190500"/>
                <a:gd name="connsiteY10" fmla="*/ 83169 h 95250"/>
                <a:gd name="connsiteX11" fmla="*/ 27148 w 190500"/>
                <a:gd name="connsiteY11" fmla="*/ 69379 h 95250"/>
                <a:gd name="connsiteX12" fmla="*/ 39214 w 190500"/>
                <a:gd name="connsiteY12" fmla="*/ 57313 h 95250"/>
                <a:gd name="connsiteX13" fmla="*/ 51280 w 190500"/>
                <a:gd name="connsiteY13" fmla="*/ 69379 h 95250"/>
                <a:gd name="connsiteX14" fmla="*/ 140051 w 190500"/>
                <a:gd name="connsiteY14" fmla="*/ 15082 h 95250"/>
                <a:gd name="connsiteX15" fmla="*/ 132294 w 190500"/>
                <a:gd name="connsiteY15" fmla="*/ 34905 h 95250"/>
                <a:gd name="connsiteX16" fmla="*/ 140051 w 190500"/>
                <a:gd name="connsiteY16" fmla="*/ 54728 h 95250"/>
                <a:gd name="connsiteX17" fmla="*/ 159873 w 190500"/>
                <a:gd name="connsiteY17" fmla="*/ 62484 h 95250"/>
                <a:gd name="connsiteX18" fmla="*/ 177972 w 190500"/>
                <a:gd name="connsiteY18" fmla="*/ 54728 h 95250"/>
                <a:gd name="connsiteX19" fmla="*/ 178834 w 190500"/>
                <a:gd name="connsiteY19" fmla="*/ 53866 h 95250"/>
                <a:gd name="connsiteX20" fmla="*/ 186591 w 190500"/>
                <a:gd name="connsiteY20" fmla="*/ 34043 h 95250"/>
                <a:gd name="connsiteX21" fmla="*/ 178834 w 190500"/>
                <a:gd name="connsiteY21" fmla="*/ 14220 h 95250"/>
                <a:gd name="connsiteX22" fmla="*/ 177972 w 190500"/>
                <a:gd name="connsiteY22" fmla="*/ 13359 h 95250"/>
                <a:gd name="connsiteX23" fmla="*/ 159873 w 190500"/>
                <a:gd name="connsiteY23" fmla="*/ 6464 h 95250"/>
                <a:gd name="connsiteX24" fmla="*/ 140051 w 190500"/>
                <a:gd name="connsiteY24" fmla="*/ 15082 h 95250"/>
                <a:gd name="connsiteX25" fmla="*/ 155564 w 190500"/>
                <a:gd name="connsiteY25" fmla="*/ 36629 h 95250"/>
                <a:gd name="connsiteX26" fmla="*/ 167630 w 190500"/>
                <a:gd name="connsiteY26" fmla="*/ 21977 h 95250"/>
                <a:gd name="connsiteX27" fmla="*/ 179696 w 190500"/>
                <a:gd name="connsiteY27" fmla="*/ 36629 h 95250"/>
                <a:gd name="connsiteX28" fmla="*/ 177110 w 190500"/>
                <a:gd name="connsiteY28" fmla="*/ 46109 h 95250"/>
                <a:gd name="connsiteX29" fmla="*/ 167630 w 190500"/>
                <a:gd name="connsiteY29" fmla="*/ 50418 h 95250"/>
                <a:gd name="connsiteX30" fmla="*/ 156426 w 190500"/>
                <a:gd name="connsiteY30" fmla="*/ 43523 h 95250"/>
                <a:gd name="connsiteX31" fmla="*/ 155564 w 190500"/>
                <a:gd name="connsiteY31" fmla="*/ 3662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0500" h="95250">
                  <a:moveTo>
                    <a:pt x="34043" y="96096"/>
                  </a:moveTo>
                  <a:cubicBezTo>
                    <a:pt x="41800" y="96096"/>
                    <a:pt x="48695" y="93511"/>
                    <a:pt x="53866" y="88340"/>
                  </a:cubicBezTo>
                  <a:cubicBezTo>
                    <a:pt x="59037" y="83169"/>
                    <a:pt x="61622" y="76274"/>
                    <a:pt x="61622" y="68517"/>
                  </a:cubicBezTo>
                  <a:cubicBezTo>
                    <a:pt x="61622" y="60760"/>
                    <a:pt x="59037" y="53866"/>
                    <a:pt x="53866" y="48695"/>
                  </a:cubicBezTo>
                  <a:cubicBezTo>
                    <a:pt x="48695" y="43523"/>
                    <a:pt x="41800" y="40938"/>
                    <a:pt x="34043" y="40938"/>
                  </a:cubicBezTo>
                  <a:cubicBezTo>
                    <a:pt x="26286" y="40938"/>
                    <a:pt x="19392" y="43523"/>
                    <a:pt x="14221" y="48695"/>
                  </a:cubicBezTo>
                  <a:cubicBezTo>
                    <a:pt x="9049" y="53866"/>
                    <a:pt x="6464" y="60760"/>
                    <a:pt x="6464" y="68517"/>
                  </a:cubicBezTo>
                  <a:cubicBezTo>
                    <a:pt x="6464" y="76274"/>
                    <a:pt x="9049" y="83169"/>
                    <a:pt x="14221" y="88340"/>
                  </a:cubicBezTo>
                  <a:cubicBezTo>
                    <a:pt x="19392" y="93511"/>
                    <a:pt x="26286" y="96096"/>
                    <a:pt x="34043" y="96096"/>
                  </a:cubicBezTo>
                  <a:moveTo>
                    <a:pt x="51280" y="69379"/>
                  </a:moveTo>
                  <a:cubicBezTo>
                    <a:pt x="51280" y="78859"/>
                    <a:pt x="46971" y="83169"/>
                    <a:pt x="39214" y="83169"/>
                  </a:cubicBezTo>
                  <a:cubicBezTo>
                    <a:pt x="31458" y="83169"/>
                    <a:pt x="27148" y="78859"/>
                    <a:pt x="27148" y="69379"/>
                  </a:cubicBezTo>
                  <a:cubicBezTo>
                    <a:pt x="27148" y="60760"/>
                    <a:pt x="31458" y="57313"/>
                    <a:pt x="39214" y="57313"/>
                  </a:cubicBezTo>
                  <a:cubicBezTo>
                    <a:pt x="46971" y="57313"/>
                    <a:pt x="51280" y="61622"/>
                    <a:pt x="51280" y="69379"/>
                  </a:cubicBezTo>
                  <a:moveTo>
                    <a:pt x="140051" y="15082"/>
                  </a:moveTo>
                  <a:cubicBezTo>
                    <a:pt x="134880" y="20254"/>
                    <a:pt x="132294" y="27148"/>
                    <a:pt x="132294" y="34905"/>
                  </a:cubicBezTo>
                  <a:cubicBezTo>
                    <a:pt x="132294" y="42662"/>
                    <a:pt x="134880" y="49556"/>
                    <a:pt x="140051" y="54728"/>
                  </a:cubicBezTo>
                  <a:cubicBezTo>
                    <a:pt x="145222" y="59899"/>
                    <a:pt x="152117" y="62484"/>
                    <a:pt x="159873" y="62484"/>
                  </a:cubicBezTo>
                  <a:cubicBezTo>
                    <a:pt x="167630" y="62484"/>
                    <a:pt x="173663" y="59899"/>
                    <a:pt x="177972" y="54728"/>
                  </a:cubicBezTo>
                  <a:cubicBezTo>
                    <a:pt x="177972" y="54728"/>
                    <a:pt x="178834" y="53866"/>
                    <a:pt x="178834" y="53866"/>
                  </a:cubicBezTo>
                  <a:cubicBezTo>
                    <a:pt x="184005" y="48695"/>
                    <a:pt x="186591" y="41800"/>
                    <a:pt x="186591" y="34043"/>
                  </a:cubicBezTo>
                  <a:cubicBezTo>
                    <a:pt x="186591" y="26286"/>
                    <a:pt x="184005" y="19392"/>
                    <a:pt x="178834" y="14220"/>
                  </a:cubicBezTo>
                  <a:cubicBezTo>
                    <a:pt x="178834" y="14220"/>
                    <a:pt x="177972" y="13359"/>
                    <a:pt x="177972" y="13359"/>
                  </a:cubicBezTo>
                  <a:cubicBezTo>
                    <a:pt x="172801" y="9049"/>
                    <a:pt x="166768" y="6464"/>
                    <a:pt x="159873" y="6464"/>
                  </a:cubicBezTo>
                  <a:cubicBezTo>
                    <a:pt x="152117" y="7326"/>
                    <a:pt x="145222" y="9911"/>
                    <a:pt x="140051" y="15082"/>
                  </a:cubicBezTo>
                  <a:moveTo>
                    <a:pt x="155564" y="36629"/>
                  </a:moveTo>
                  <a:cubicBezTo>
                    <a:pt x="155564" y="26286"/>
                    <a:pt x="159873" y="21115"/>
                    <a:pt x="167630" y="21977"/>
                  </a:cubicBezTo>
                  <a:cubicBezTo>
                    <a:pt x="175387" y="21977"/>
                    <a:pt x="179696" y="27148"/>
                    <a:pt x="179696" y="36629"/>
                  </a:cubicBezTo>
                  <a:cubicBezTo>
                    <a:pt x="179696" y="40076"/>
                    <a:pt x="178834" y="43523"/>
                    <a:pt x="177110" y="46109"/>
                  </a:cubicBezTo>
                  <a:cubicBezTo>
                    <a:pt x="175387" y="48695"/>
                    <a:pt x="171939" y="50418"/>
                    <a:pt x="167630" y="50418"/>
                  </a:cubicBezTo>
                  <a:cubicBezTo>
                    <a:pt x="161597" y="50418"/>
                    <a:pt x="158150" y="47833"/>
                    <a:pt x="156426" y="43523"/>
                  </a:cubicBezTo>
                  <a:lnTo>
                    <a:pt x="155564" y="36629"/>
                  </a:lnTo>
                  <a:close/>
                </a:path>
              </a:pathLst>
            </a:custGeom>
            <a:solidFill>
              <a:schemeClr val="tx1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294376" y="5421168"/>
              <a:ext cx="249044" cy="102546"/>
            </a:xfrm>
            <a:custGeom>
              <a:avLst/>
              <a:gdLst>
                <a:gd name="connsiteX0" fmla="*/ 18530 w 161925"/>
                <a:gd name="connsiteY0" fmla="*/ 68517 h 66675"/>
                <a:gd name="connsiteX1" fmla="*/ 30596 w 161925"/>
                <a:gd name="connsiteY1" fmla="*/ 54727 h 66675"/>
                <a:gd name="connsiteX2" fmla="*/ 18530 w 161925"/>
                <a:gd name="connsiteY2" fmla="*/ 42661 h 66675"/>
                <a:gd name="connsiteX3" fmla="*/ 6464 w 161925"/>
                <a:gd name="connsiteY3" fmla="*/ 54727 h 66675"/>
                <a:gd name="connsiteX4" fmla="*/ 18530 w 161925"/>
                <a:gd name="connsiteY4" fmla="*/ 68517 h 66675"/>
                <a:gd name="connsiteX5" fmla="*/ 146946 w 161925"/>
                <a:gd name="connsiteY5" fmla="*/ 6464 h 66675"/>
                <a:gd name="connsiteX6" fmla="*/ 134880 w 161925"/>
                <a:gd name="connsiteY6" fmla="*/ 21115 h 66675"/>
                <a:gd name="connsiteX7" fmla="*/ 135742 w 161925"/>
                <a:gd name="connsiteY7" fmla="*/ 27148 h 66675"/>
                <a:gd name="connsiteX8" fmla="*/ 146946 w 161925"/>
                <a:gd name="connsiteY8" fmla="*/ 34043 h 66675"/>
                <a:gd name="connsiteX9" fmla="*/ 156426 w 161925"/>
                <a:gd name="connsiteY9" fmla="*/ 29734 h 66675"/>
                <a:gd name="connsiteX10" fmla="*/ 159012 w 161925"/>
                <a:gd name="connsiteY10" fmla="*/ 20253 h 66675"/>
                <a:gd name="connsiteX11" fmla="*/ 146946 w 161925"/>
                <a:gd name="connsiteY11" fmla="*/ 64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925" h="66675">
                  <a:moveTo>
                    <a:pt x="18530" y="68517"/>
                  </a:moveTo>
                  <a:cubicBezTo>
                    <a:pt x="26286" y="68517"/>
                    <a:pt x="30596" y="64208"/>
                    <a:pt x="30596" y="54727"/>
                  </a:cubicBezTo>
                  <a:cubicBezTo>
                    <a:pt x="30596" y="46109"/>
                    <a:pt x="26286" y="42661"/>
                    <a:pt x="18530" y="42661"/>
                  </a:cubicBezTo>
                  <a:cubicBezTo>
                    <a:pt x="10773" y="42661"/>
                    <a:pt x="6464" y="46971"/>
                    <a:pt x="6464" y="54727"/>
                  </a:cubicBezTo>
                  <a:cubicBezTo>
                    <a:pt x="6464" y="64208"/>
                    <a:pt x="9911" y="68517"/>
                    <a:pt x="18530" y="68517"/>
                  </a:cubicBezTo>
                  <a:moveTo>
                    <a:pt x="146946" y="6464"/>
                  </a:moveTo>
                  <a:cubicBezTo>
                    <a:pt x="138327" y="6464"/>
                    <a:pt x="134880" y="10773"/>
                    <a:pt x="134880" y="21115"/>
                  </a:cubicBezTo>
                  <a:lnTo>
                    <a:pt x="135742" y="27148"/>
                  </a:lnTo>
                  <a:cubicBezTo>
                    <a:pt x="137465" y="32319"/>
                    <a:pt x="140913" y="34043"/>
                    <a:pt x="146946" y="34043"/>
                  </a:cubicBezTo>
                  <a:cubicBezTo>
                    <a:pt x="151255" y="34043"/>
                    <a:pt x="154702" y="32319"/>
                    <a:pt x="156426" y="29734"/>
                  </a:cubicBezTo>
                  <a:cubicBezTo>
                    <a:pt x="158150" y="27148"/>
                    <a:pt x="159012" y="24563"/>
                    <a:pt x="159012" y="20253"/>
                  </a:cubicBezTo>
                  <a:cubicBezTo>
                    <a:pt x="159012" y="11635"/>
                    <a:pt x="154702" y="6464"/>
                    <a:pt x="146946" y="6464"/>
                  </a:cubicBezTo>
                  <a:close/>
                </a:path>
              </a:pathLst>
            </a:custGeom>
            <a:solidFill>
              <a:srgbClr val="FFFFFF"/>
            </a:solidFill>
            <a:ln w="8619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061123" y="5251868"/>
              <a:ext cx="380889" cy="131845"/>
            </a:xfrm>
            <a:custGeom>
              <a:avLst/>
              <a:gdLst>
                <a:gd name="connsiteX0" fmla="*/ 14764 w 247650"/>
                <a:gd name="connsiteY0" fmla="*/ 59966 h 85725"/>
                <a:gd name="connsiteX1" fmla="*/ 7144 w 247650"/>
                <a:gd name="connsiteY1" fmla="*/ 69491 h 85725"/>
                <a:gd name="connsiteX2" fmla="*/ 8096 w 247650"/>
                <a:gd name="connsiteY2" fmla="*/ 75206 h 85725"/>
                <a:gd name="connsiteX3" fmla="*/ 13811 w 247650"/>
                <a:gd name="connsiteY3" fmla="*/ 80921 h 85725"/>
                <a:gd name="connsiteX4" fmla="*/ 21431 w 247650"/>
                <a:gd name="connsiteY4" fmla="*/ 68538 h 85725"/>
                <a:gd name="connsiteX5" fmla="*/ 14764 w 247650"/>
                <a:gd name="connsiteY5" fmla="*/ 59966 h 85725"/>
                <a:gd name="connsiteX6" fmla="*/ 241459 w 247650"/>
                <a:gd name="connsiteY6" fmla="*/ 53298 h 85725"/>
                <a:gd name="connsiteX7" fmla="*/ 240506 w 247650"/>
                <a:gd name="connsiteY7" fmla="*/ 50441 h 85725"/>
                <a:gd name="connsiteX8" fmla="*/ 230029 w 247650"/>
                <a:gd name="connsiteY8" fmla="*/ 53298 h 85725"/>
                <a:gd name="connsiteX9" fmla="*/ 225266 w 247650"/>
                <a:gd name="connsiteY9" fmla="*/ 58061 h 85725"/>
                <a:gd name="connsiteX10" fmla="*/ 225266 w 247650"/>
                <a:gd name="connsiteY10" fmla="*/ 61871 h 85725"/>
                <a:gd name="connsiteX11" fmla="*/ 230029 w 247650"/>
                <a:gd name="connsiteY11" fmla="*/ 61871 h 85725"/>
                <a:gd name="connsiteX12" fmla="*/ 241459 w 247650"/>
                <a:gd name="connsiteY12" fmla="*/ 53298 h 85725"/>
                <a:gd name="connsiteX13" fmla="*/ 206216 w 247650"/>
                <a:gd name="connsiteY13" fmla="*/ 55203 h 85725"/>
                <a:gd name="connsiteX14" fmla="*/ 211931 w 247650"/>
                <a:gd name="connsiteY14" fmla="*/ 47583 h 85725"/>
                <a:gd name="connsiteX15" fmla="*/ 201454 w 247650"/>
                <a:gd name="connsiteY15" fmla="*/ 42821 h 85725"/>
                <a:gd name="connsiteX16" fmla="*/ 190024 w 247650"/>
                <a:gd name="connsiteY16" fmla="*/ 55203 h 85725"/>
                <a:gd name="connsiteX17" fmla="*/ 196691 w 247650"/>
                <a:gd name="connsiteY17" fmla="*/ 62823 h 85725"/>
                <a:gd name="connsiteX18" fmla="*/ 206216 w 247650"/>
                <a:gd name="connsiteY18" fmla="*/ 55203 h 85725"/>
                <a:gd name="connsiteX19" fmla="*/ 86201 w 247650"/>
                <a:gd name="connsiteY19" fmla="*/ 47583 h 85725"/>
                <a:gd name="connsiteX20" fmla="*/ 88106 w 247650"/>
                <a:gd name="connsiteY20" fmla="*/ 41868 h 85725"/>
                <a:gd name="connsiteX21" fmla="*/ 81439 w 247650"/>
                <a:gd name="connsiteY21" fmla="*/ 34248 h 85725"/>
                <a:gd name="connsiteX22" fmla="*/ 75724 w 247650"/>
                <a:gd name="connsiteY22" fmla="*/ 43773 h 85725"/>
                <a:gd name="connsiteX23" fmla="*/ 81439 w 247650"/>
                <a:gd name="connsiteY23" fmla="*/ 52346 h 85725"/>
                <a:gd name="connsiteX24" fmla="*/ 86201 w 247650"/>
                <a:gd name="connsiteY24" fmla="*/ 47583 h 85725"/>
                <a:gd name="connsiteX25" fmla="*/ 114776 w 247650"/>
                <a:gd name="connsiteY25" fmla="*/ 33296 h 85725"/>
                <a:gd name="connsiteX26" fmla="*/ 106204 w 247650"/>
                <a:gd name="connsiteY26" fmla="*/ 30438 h 85725"/>
                <a:gd name="connsiteX27" fmla="*/ 97631 w 247650"/>
                <a:gd name="connsiteY27" fmla="*/ 42821 h 85725"/>
                <a:gd name="connsiteX28" fmla="*/ 98584 w 247650"/>
                <a:gd name="connsiteY28" fmla="*/ 47583 h 85725"/>
                <a:gd name="connsiteX29" fmla="*/ 104299 w 247650"/>
                <a:gd name="connsiteY29" fmla="*/ 52346 h 85725"/>
                <a:gd name="connsiteX30" fmla="*/ 111919 w 247650"/>
                <a:gd name="connsiteY30" fmla="*/ 44726 h 85725"/>
                <a:gd name="connsiteX31" fmla="*/ 114776 w 247650"/>
                <a:gd name="connsiteY31" fmla="*/ 33296 h 85725"/>
                <a:gd name="connsiteX32" fmla="*/ 123349 w 247650"/>
                <a:gd name="connsiteY32" fmla="*/ 53298 h 85725"/>
                <a:gd name="connsiteX33" fmla="*/ 133826 w 247650"/>
                <a:gd name="connsiteY33" fmla="*/ 58061 h 85725"/>
                <a:gd name="connsiteX34" fmla="*/ 167164 w 247650"/>
                <a:gd name="connsiteY34" fmla="*/ 19008 h 85725"/>
                <a:gd name="connsiteX35" fmla="*/ 145256 w 247650"/>
                <a:gd name="connsiteY35" fmla="*/ 12341 h 85725"/>
                <a:gd name="connsiteX36" fmla="*/ 123349 w 247650"/>
                <a:gd name="connsiteY36" fmla="*/ 49488 h 85725"/>
                <a:gd name="connsiteX37" fmla="*/ 123349 w 247650"/>
                <a:gd name="connsiteY37" fmla="*/ 5329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7650" h="85725">
                  <a:moveTo>
                    <a:pt x="14764" y="59966"/>
                  </a:moveTo>
                  <a:cubicBezTo>
                    <a:pt x="10001" y="59966"/>
                    <a:pt x="7144" y="62823"/>
                    <a:pt x="7144" y="69491"/>
                  </a:cubicBezTo>
                  <a:lnTo>
                    <a:pt x="8096" y="75206"/>
                  </a:lnTo>
                  <a:cubicBezTo>
                    <a:pt x="9049" y="79016"/>
                    <a:pt x="10954" y="80921"/>
                    <a:pt x="13811" y="80921"/>
                  </a:cubicBezTo>
                  <a:cubicBezTo>
                    <a:pt x="18574" y="80921"/>
                    <a:pt x="21431" y="77111"/>
                    <a:pt x="21431" y="68538"/>
                  </a:cubicBezTo>
                  <a:cubicBezTo>
                    <a:pt x="21431" y="62823"/>
                    <a:pt x="19526" y="59966"/>
                    <a:pt x="14764" y="59966"/>
                  </a:cubicBezTo>
                  <a:moveTo>
                    <a:pt x="241459" y="53298"/>
                  </a:moveTo>
                  <a:cubicBezTo>
                    <a:pt x="240506" y="52346"/>
                    <a:pt x="240506" y="50441"/>
                    <a:pt x="240506" y="50441"/>
                  </a:cubicBezTo>
                  <a:cubicBezTo>
                    <a:pt x="236696" y="50441"/>
                    <a:pt x="232886" y="51393"/>
                    <a:pt x="230029" y="53298"/>
                  </a:cubicBezTo>
                  <a:cubicBezTo>
                    <a:pt x="227171" y="55203"/>
                    <a:pt x="225266" y="56156"/>
                    <a:pt x="225266" y="58061"/>
                  </a:cubicBezTo>
                  <a:cubicBezTo>
                    <a:pt x="225266" y="60918"/>
                    <a:pt x="225266" y="61871"/>
                    <a:pt x="225266" y="61871"/>
                  </a:cubicBezTo>
                  <a:lnTo>
                    <a:pt x="230029" y="61871"/>
                  </a:lnTo>
                  <a:cubicBezTo>
                    <a:pt x="237649" y="59966"/>
                    <a:pt x="241459" y="57108"/>
                    <a:pt x="241459" y="53298"/>
                  </a:cubicBezTo>
                  <a:moveTo>
                    <a:pt x="206216" y="55203"/>
                  </a:moveTo>
                  <a:cubicBezTo>
                    <a:pt x="210026" y="51393"/>
                    <a:pt x="211931" y="48536"/>
                    <a:pt x="211931" y="47583"/>
                  </a:cubicBezTo>
                  <a:cubicBezTo>
                    <a:pt x="211931" y="40916"/>
                    <a:pt x="208121" y="39011"/>
                    <a:pt x="201454" y="42821"/>
                  </a:cubicBezTo>
                  <a:cubicBezTo>
                    <a:pt x="193834" y="46631"/>
                    <a:pt x="190024" y="51393"/>
                    <a:pt x="190024" y="55203"/>
                  </a:cubicBezTo>
                  <a:cubicBezTo>
                    <a:pt x="190024" y="59966"/>
                    <a:pt x="191929" y="62823"/>
                    <a:pt x="196691" y="62823"/>
                  </a:cubicBezTo>
                  <a:cubicBezTo>
                    <a:pt x="198596" y="61871"/>
                    <a:pt x="202406" y="59966"/>
                    <a:pt x="206216" y="55203"/>
                  </a:cubicBezTo>
                  <a:moveTo>
                    <a:pt x="86201" y="47583"/>
                  </a:moveTo>
                  <a:cubicBezTo>
                    <a:pt x="87154" y="45678"/>
                    <a:pt x="88106" y="43773"/>
                    <a:pt x="88106" y="41868"/>
                  </a:cubicBezTo>
                  <a:cubicBezTo>
                    <a:pt x="88106" y="35201"/>
                    <a:pt x="86201" y="32343"/>
                    <a:pt x="81439" y="34248"/>
                  </a:cubicBezTo>
                  <a:cubicBezTo>
                    <a:pt x="77629" y="35201"/>
                    <a:pt x="75724" y="39011"/>
                    <a:pt x="75724" y="43773"/>
                  </a:cubicBezTo>
                  <a:cubicBezTo>
                    <a:pt x="75724" y="49488"/>
                    <a:pt x="77629" y="52346"/>
                    <a:pt x="81439" y="52346"/>
                  </a:cubicBezTo>
                  <a:cubicBezTo>
                    <a:pt x="83344" y="52346"/>
                    <a:pt x="84296" y="50441"/>
                    <a:pt x="86201" y="47583"/>
                  </a:cubicBezTo>
                  <a:moveTo>
                    <a:pt x="114776" y="33296"/>
                  </a:moveTo>
                  <a:cubicBezTo>
                    <a:pt x="114776" y="27581"/>
                    <a:pt x="111919" y="26628"/>
                    <a:pt x="106204" y="30438"/>
                  </a:cubicBezTo>
                  <a:cubicBezTo>
                    <a:pt x="100489" y="34248"/>
                    <a:pt x="97631" y="38058"/>
                    <a:pt x="97631" y="42821"/>
                  </a:cubicBezTo>
                  <a:cubicBezTo>
                    <a:pt x="97631" y="42821"/>
                    <a:pt x="97631" y="44726"/>
                    <a:pt x="98584" y="47583"/>
                  </a:cubicBezTo>
                  <a:cubicBezTo>
                    <a:pt x="99536" y="50441"/>
                    <a:pt x="101441" y="52346"/>
                    <a:pt x="104299" y="52346"/>
                  </a:cubicBezTo>
                  <a:cubicBezTo>
                    <a:pt x="107156" y="52346"/>
                    <a:pt x="109061" y="49488"/>
                    <a:pt x="111919" y="44726"/>
                  </a:cubicBezTo>
                  <a:cubicBezTo>
                    <a:pt x="113824" y="39963"/>
                    <a:pt x="114776" y="36153"/>
                    <a:pt x="114776" y="33296"/>
                  </a:cubicBezTo>
                  <a:moveTo>
                    <a:pt x="123349" y="53298"/>
                  </a:moveTo>
                  <a:cubicBezTo>
                    <a:pt x="124301" y="56156"/>
                    <a:pt x="128111" y="58061"/>
                    <a:pt x="133826" y="58061"/>
                  </a:cubicBezTo>
                  <a:cubicBezTo>
                    <a:pt x="146209" y="58061"/>
                    <a:pt x="157639" y="44726"/>
                    <a:pt x="167164" y="19008"/>
                  </a:cubicBezTo>
                  <a:cubicBezTo>
                    <a:pt x="167164" y="5673"/>
                    <a:pt x="159544" y="3768"/>
                    <a:pt x="145256" y="12341"/>
                  </a:cubicBezTo>
                  <a:cubicBezTo>
                    <a:pt x="130016" y="21866"/>
                    <a:pt x="123349" y="34248"/>
                    <a:pt x="123349" y="49488"/>
                  </a:cubicBezTo>
                  <a:lnTo>
                    <a:pt x="123349" y="53298"/>
                  </a:lnTo>
                  <a:close/>
                </a:path>
              </a:pathLst>
            </a:custGeom>
            <a:solidFill>
              <a:srgbClr val="77615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3217306" y="6065584"/>
              <a:ext cx="1977698" cy="512733"/>
            </a:xfrm>
            <a:custGeom>
              <a:avLst/>
              <a:gdLst>
                <a:gd name="connsiteX0" fmla="*/ 918686 w 1285875"/>
                <a:gd name="connsiteY0" fmla="*/ 306229 h 333375"/>
                <a:gd name="connsiteX1" fmla="*/ 932021 w 1285875"/>
                <a:gd name="connsiteY1" fmla="*/ 300514 h 333375"/>
                <a:gd name="connsiteX2" fmla="*/ 935831 w 1285875"/>
                <a:gd name="connsiteY2" fmla="*/ 291941 h 333375"/>
                <a:gd name="connsiteX3" fmla="*/ 896779 w 1285875"/>
                <a:gd name="connsiteY3" fmla="*/ 272891 h 333375"/>
                <a:gd name="connsiteX4" fmla="*/ 857726 w 1285875"/>
                <a:gd name="connsiteY4" fmla="*/ 290036 h 333375"/>
                <a:gd name="connsiteX5" fmla="*/ 861536 w 1285875"/>
                <a:gd name="connsiteY5" fmla="*/ 299561 h 333375"/>
                <a:gd name="connsiteX6" fmla="*/ 880586 w 1285875"/>
                <a:gd name="connsiteY6" fmla="*/ 306229 h 333375"/>
                <a:gd name="connsiteX7" fmla="*/ 918686 w 1285875"/>
                <a:gd name="connsiteY7" fmla="*/ 306229 h 333375"/>
                <a:gd name="connsiteX8" fmla="*/ 920591 w 1285875"/>
                <a:gd name="connsiteY8" fmla="*/ 290036 h 333375"/>
                <a:gd name="connsiteX9" fmla="*/ 912019 w 1285875"/>
                <a:gd name="connsiteY9" fmla="*/ 298609 h 333375"/>
                <a:gd name="connsiteX10" fmla="*/ 899636 w 1285875"/>
                <a:gd name="connsiteY10" fmla="*/ 295751 h 333375"/>
                <a:gd name="connsiteX11" fmla="*/ 894874 w 1285875"/>
                <a:gd name="connsiteY11" fmla="*/ 288131 h 333375"/>
                <a:gd name="connsiteX12" fmla="*/ 907256 w 1285875"/>
                <a:gd name="connsiteY12" fmla="*/ 279559 h 333375"/>
                <a:gd name="connsiteX13" fmla="*/ 920591 w 1285875"/>
                <a:gd name="connsiteY13" fmla="*/ 290036 h 333375"/>
                <a:gd name="connsiteX14" fmla="*/ 1252061 w 1285875"/>
                <a:gd name="connsiteY14" fmla="*/ 202406 h 333375"/>
                <a:gd name="connsiteX15" fmla="*/ 1228249 w 1285875"/>
                <a:gd name="connsiteY15" fmla="*/ 211931 h 333375"/>
                <a:gd name="connsiteX16" fmla="*/ 1163479 w 1285875"/>
                <a:gd name="connsiteY16" fmla="*/ 227171 h 333375"/>
                <a:gd name="connsiteX17" fmla="*/ 1096804 w 1285875"/>
                <a:gd name="connsiteY17" fmla="*/ 200501 h 333375"/>
                <a:gd name="connsiteX18" fmla="*/ 1012984 w 1285875"/>
                <a:gd name="connsiteY18" fmla="*/ 141446 h 333375"/>
                <a:gd name="connsiteX19" fmla="*/ 999649 w 1285875"/>
                <a:gd name="connsiteY19" fmla="*/ 141446 h 333375"/>
                <a:gd name="connsiteX20" fmla="*/ 1031081 w 1285875"/>
                <a:gd name="connsiteY20" fmla="*/ 190024 h 333375"/>
                <a:gd name="connsiteX21" fmla="*/ 1062514 w 1285875"/>
                <a:gd name="connsiteY21" fmla="*/ 213836 h 333375"/>
                <a:gd name="connsiteX22" fmla="*/ 1050131 w 1285875"/>
                <a:gd name="connsiteY22" fmla="*/ 229076 h 333375"/>
                <a:gd name="connsiteX23" fmla="*/ 1016794 w 1285875"/>
                <a:gd name="connsiteY23" fmla="*/ 231934 h 333375"/>
                <a:gd name="connsiteX24" fmla="*/ 961549 w 1285875"/>
                <a:gd name="connsiteY24" fmla="*/ 218599 h 333375"/>
                <a:gd name="connsiteX25" fmla="*/ 918686 w 1285875"/>
                <a:gd name="connsiteY25" fmla="*/ 206216 h 333375"/>
                <a:gd name="connsiteX26" fmla="*/ 885349 w 1285875"/>
                <a:gd name="connsiteY26" fmla="*/ 210979 h 333375"/>
                <a:gd name="connsiteX27" fmla="*/ 842486 w 1285875"/>
                <a:gd name="connsiteY27" fmla="*/ 192881 h 333375"/>
                <a:gd name="connsiteX28" fmla="*/ 818674 w 1285875"/>
                <a:gd name="connsiteY28" fmla="*/ 174784 h 333375"/>
                <a:gd name="connsiteX29" fmla="*/ 797719 w 1285875"/>
                <a:gd name="connsiteY29" fmla="*/ 184309 h 333375"/>
                <a:gd name="connsiteX30" fmla="*/ 792956 w 1285875"/>
                <a:gd name="connsiteY30" fmla="*/ 203359 h 333375"/>
                <a:gd name="connsiteX31" fmla="*/ 742474 w 1285875"/>
                <a:gd name="connsiteY31" fmla="*/ 231934 h 333375"/>
                <a:gd name="connsiteX32" fmla="*/ 702469 w 1285875"/>
                <a:gd name="connsiteY32" fmla="*/ 228124 h 333375"/>
                <a:gd name="connsiteX33" fmla="*/ 630079 w 1285875"/>
                <a:gd name="connsiteY33" fmla="*/ 213836 h 333375"/>
                <a:gd name="connsiteX34" fmla="*/ 568166 w 1285875"/>
                <a:gd name="connsiteY34" fmla="*/ 216694 h 333375"/>
                <a:gd name="connsiteX35" fmla="*/ 536734 w 1285875"/>
                <a:gd name="connsiteY35" fmla="*/ 188119 h 333375"/>
                <a:gd name="connsiteX36" fmla="*/ 572929 w 1285875"/>
                <a:gd name="connsiteY36" fmla="*/ 108109 h 333375"/>
                <a:gd name="connsiteX37" fmla="*/ 611029 w 1285875"/>
                <a:gd name="connsiteY37" fmla="*/ 36671 h 333375"/>
                <a:gd name="connsiteX38" fmla="*/ 527209 w 1285875"/>
                <a:gd name="connsiteY38" fmla="*/ 30004 h 333375"/>
                <a:gd name="connsiteX39" fmla="*/ 468154 w 1285875"/>
                <a:gd name="connsiteY39" fmla="*/ 18574 h 333375"/>
                <a:gd name="connsiteX40" fmla="*/ 403384 w 1285875"/>
                <a:gd name="connsiteY40" fmla="*/ 7144 h 333375"/>
                <a:gd name="connsiteX41" fmla="*/ 368141 w 1285875"/>
                <a:gd name="connsiteY41" fmla="*/ 25241 h 333375"/>
                <a:gd name="connsiteX42" fmla="*/ 317659 w 1285875"/>
                <a:gd name="connsiteY42" fmla="*/ 61436 h 333375"/>
                <a:gd name="connsiteX43" fmla="*/ 248126 w 1285875"/>
                <a:gd name="connsiteY43" fmla="*/ 107156 h 333375"/>
                <a:gd name="connsiteX44" fmla="*/ 45244 w 1285875"/>
                <a:gd name="connsiteY44" fmla="*/ 202406 h 333375"/>
                <a:gd name="connsiteX45" fmla="*/ 54769 w 1285875"/>
                <a:gd name="connsiteY45" fmla="*/ 232886 h 333375"/>
                <a:gd name="connsiteX46" fmla="*/ 135731 w 1285875"/>
                <a:gd name="connsiteY46" fmla="*/ 230029 h 333375"/>
                <a:gd name="connsiteX47" fmla="*/ 273844 w 1285875"/>
                <a:gd name="connsiteY47" fmla="*/ 252889 h 333375"/>
                <a:gd name="connsiteX48" fmla="*/ 415766 w 1285875"/>
                <a:gd name="connsiteY48" fmla="*/ 282416 h 333375"/>
                <a:gd name="connsiteX49" fmla="*/ 509111 w 1285875"/>
                <a:gd name="connsiteY49" fmla="*/ 256699 h 333375"/>
                <a:gd name="connsiteX50" fmla="*/ 585311 w 1285875"/>
                <a:gd name="connsiteY50" fmla="*/ 245269 h 333375"/>
                <a:gd name="connsiteX51" fmla="*/ 658654 w 1285875"/>
                <a:gd name="connsiteY51" fmla="*/ 251936 h 333375"/>
                <a:gd name="connsiteX52" fmla="*/ 732949 w 1285875"/>
                <a:gd name="connsiteY52" fmla="*/ 258604 h 333375"/>
                <a:gd name="connsiteX53" fmla="*/ 823436 w 1285875"/>
                <a:gd name="connsiteY53" fmla="*/ 256699 h 333375"/>
                <a:gd name="connsiteX54" fmla="*/ 900589 w 1285875"/>
                <a:gd name="connsiteY54" fmla="*/ 240506 h 333375"/>
                <a:gd name="connsiteX55" fmla="*/ 942499 w 1285875"/>
                <a:gd name="connsiteY55" fmla="*/ 236696 h 333375"/>
                <a:gd name="connsiteX56" fmla="*/ 992981 w 1285875"/>
                <a:gd name="connsiteY56" fmla="*/ 249079 h 333375"/>
                <a:gd name="connsiteX57" fmla="*/ 1048226 w 1285875"/>
                <a:gd name="connsiteY57" fmla="*/ 261461 h 333375"/>
                <a:gd name="connsiteX58" fmla="*/ 1081564 w 1285875"/>
                <a:gd name="connsiteY58" fmla="*/ 251936 h 333375"/>
                <a:gd name="connsiteX59" fmla="*/ 1129189 w 1285875"/>
                <a:gd name="connsiteY59" fmla="*/ 247174 h 333375"/>
                <a:gd name="connsiteX60" fmla="*/ 1174909 w 1285875"/>
                <a:gd name="connsiteY60" fmla="*/ 251936 h 333375"/>
                <a:gd name="connsiteX61" fmla="*/ 1206341 w 1285875"/>
                <a:gd name="connsiteY61" fmla="*/ 246221 h 333375"/>
                <a:gd name="connsiteX62" fmla="*/ 1254919 w 1285875"/>
                <a:gd name="connsiteY62" fmla="*/ 237649 h 333375"/>
                <a:gd name="connsiteX63" fmla="*/ 1282541 w 1285875"/>
                <a:gd name="connsiteY63" fmla="*/ 218599 h 333375"/>
                <a:gd name="connsiteX64" fmla="*/ 1252061 w 1285875"/>
                <a:gd name="connsiteY64" fmla="*/ 202406 h 333375"/>
                <a:gd name="connsiteX65" fmla="*/ 992981 w 1285875"/>
                <a:gd name="connsiteY65" fmla="*/ 106204 h 333375"/>
                <a:gd name="connsiteX66" fmla="*/ 985361 w 1285875"/>
                <a:gd name="connsiteY66" fmla="*/ 96679 h 333375"/>
                <a:gd name="connsiteX67" fmla="*/ 981551 w 1285875"/>
                <a:gd name="connsiteY67" fmla="*/ 101441 h 333375"/>
                <a:gd name="connsiteX68" fmla="*/ 977741 w 1285875"/>
                <a:gd name="connsiteY68" fmla="*/ 105251 h 333375"/>
                <a:gd name="connsiteX69" fmla="*/ 985361 w 1285875"/>
                <a:gd name="connsiteY69" fmla="*/ 112871 h 333375"/>
                <a:gd name="connsiteX70" fmla="*/ 992981 w 1285875"/>
                <a:gd name="connsiteY70" fmla="*/ 106204 h 333375"/>
                <a:gd name="connsiteX71" fmla="*/ 768191 w 1285875"/>
                <a:gd name="connsiteY71" fmla="*/ 92869 h 333375"/>
                <a:gd name="connsiteX72" fmla="*/ 775811 w 1285875"/>
                <a:gd name="connsiteY72" fmla="*/ 81439 h 333375"/>
                <a:gd name="connsiteX73" fmla="*/ 761524 w 1285875"/>
                <a:gd name="connsiteY73" fmla="*/ 73819 h 333375"/>
                <a:gd name="connsiteX74" fmla="*/ 760571 w 1285875"/>
                <a:gd name="connsiteY74" fmla="*/ 81439 h 333375"/>
                <a:gd name="connsiteX75" fmla="*/ 760571 w 1285875"/>
                <a:gd name="connsiteY75" fmla="*/ 88106 h 333375"/>
                <a:gd name="connsiteX76" fmla="*/ 768191 w 1285875"/>
                <a:gd name="connsiteY76" fmla="*/ 92869 h 333375"/>
                <a:gd name="connsiteX77" fmla="*/ 804386 w 1285875"/>
                <a:gd name="connsiteY77" fmla="*/ 151924 h 333375"/>
                <a:gd name="connsiteX78" fmla="*/ 808196 w 1285875"/>
                <a:gd name="connsiteY78" fmla="*/ 142399 h 333375"/>
                <a:gd name="connsiteX79" fmla="*/ 790099 w 1285875"/>
                <a:gd name="connsiteY79" fmla="*/ 110014 h 333375"/>
                <a:gd name="connsiteX80" fmla="*/ 771049 w 1285875"/>
                <a:gd name="connsiteY80" fmla="*/ 131921 h 333375"/>
                <a:gd name="connsiteX81" fmla="*/ 774859 w 1285875"/>
                <a:gd name="connsiteY81" fmla="*/ 144304 h 333375"/>
                <a:gd name="connsiteX82" fmla="*/ 791051 w 1285875"/>
                <a:gd name="connsiteY82" fmla="*/ 156686 h 333375"/>
                <a:gd name="connsiteX83" fmla="*/ 804386 w 1285875"/>
                <a:gd name="connsiteY83" fmla="*/ 151924 h 333375"/>
                <a:gd name="connsiteX84" fmla="*/ 9049 w 1285875"/>
                <a:gd name="connsiteY84" fmla="*/ 297656 h 333375"/>
                <a:gd name="connsiteX85" fmla="*/ 27146 w 1285875"/>
                <a:gd name="connsiteY85" fmla="*/ 303371 h 333375"/>
                <a:gd name="connsiteX86" fmla="*/ 46196 w 1285875"/>
                <a:gd name="connsiteY86" fmla="*/ 296704 h 333375"/>
                <a:gd name="connsiteX87" fmla="*/ 50959 w 1285875"/>
                <a:gd name="connsiteY87" fmla="*/ 286226 h 333375"/>
                <a:gd name="connsiteX88" fmla="*/ 29051 w 1285875"/>
                <a:gd name="connsiteY88" fmla="*/ 273844 h 333375"/>
                <a:gd name="connsiteX89" fmla="*/ 7144 w 1285875"/>
                <a:gd name="connsiteY89" fmla="*/ 290989 h 333375"/>
                <a:gd name="connsiteX90" fmla="*/ 9049 w 1285875"/>
                <a:gd name="connsiteY90" fmla="*/ 297656 h 333375"/>
                <a:gd name="connsiteX91" fmla="*/ 158591 w 1285875"/>
                <a:gd name="connsiteY91" fmla="*/ 268129 h 333375"/>
                <a:gd name="connsiteX92" fmla="*/ 146209 w 1285875"/>
                <a:gd name="connsiteY92" fmla="*/ 257651 h 333375"/>
                <a:gd name="connsiteX93" fmla="*/ 105251 w 1285875"/>
                <a:gd name="connsiteY93" fmla="*/ 257651 h 333375"/>
                <a:gd name="connsiteX94" fmla="*/ 89059 w 1285875"/>
                <a:gd name="connsiteY94" fmla="*/ 262414 h 333375"/>
                <a:gd name="connsiteX95" fmla="*/ 86201 w 1285875"/>
                <a:gd name="connsiteY95" fmla="*/ 270034 h 333375"/>
                <a:gd name="connsiteX96" fmla="*/ 119539 w 1285875"/>
                <a:gd name="connsiteY96" fmla="*/ 286226 h 333375"/>
                <a:gd name="connsiteX97" fmla="*/ 151924 w 1285875"/>
                <a:gd name="connsiteY97" fmla="*/ 278606 h 333375"/>
                <a:gd name="connsiteX98" fmla="*/ 158591 w 1285875"/>
                <a:gd name="connsiteY98" fmla="*/ 268129 h 333375"/>
                <a:gd name="connsiteX99" fmla="*/ 993934 w 1285875"/>
                <a:gd name="connsiteY99" fmla="*/ 299561 h 333375"/>
                <a:gd name="connsiteX100" fmla="*/ 979646 w 1285875"/>
                <a:gd name="connsiteY100" fmla="*/ 292894 h 333375"/>
                <a:gd name="connsiteX101" fmla="*/ 968216 w 1285875"/>
                <a:gd name="connsiteY101" fmla="*/ 297656 h 333375"/>
                <a:gd name="connsiteX102" fmla="*/ 965359 w 1285875"/>
                <a:gd name="connsiteY102" fmla="*/ 305276 h 333375"/>
                <a:gd name="connsiteX103" fmla="*/ 967264 w 1285875"/>
                <a:gd name="connsiteY103" fmla="*/ 311944 h 333375"/>
                <a:gd name="connsiteX104" fmla="*/ 981551 w 1285875"/>
                <a:gd name="connsiteY104" fmla="*/ 316706 h 333375"/>
                <a:gd name="connsiteX105" fmla="*/ 995839 w 1285875"/>
                <a:gd name="connsiteY105" fmla="*/ 306229 h 333375"/>
                <a:gd name="connsiteX106" fmla="*/ 993934 w 1285875"/>
                <a:gd name="connsiteY106" fmla="*/ 299561 h 333375"/>
                <a:gd name="connsiteX107" fmla="*/ 361474 w 1285875"/>
                <a:gd name="connsiteY107" fmla="*/ 332899 h 333375"/>
                <a:gd name="connsiteX108" fmla="*/ 381476 w 1285875"/>
                <a:gd name="connsiteY108" fmla="*/ 325279 h 333375"/>
                <a:gd name="connsiteX109" fmla="*/ 387191 w 1285875"/>
                <a:gd name="connsiteY109" fmla="*/ 314801 h 333375"/>
                <a:gd name="connsiteX110" fmla="*/ 350996 w 1285875"/>
                <a:gd name="connsiteY110" fmla="*/ 299561 h 333375"/>
                <a:gd name="connsiteX111" fmla="*/ 332899 w 1285875"/>
                <a:gd name="connsiteY111" fmla="*/ 317659 h 333375"/>
                <a:gd name="connsiteX112" fmla="*/ 337661 w 1285875"/>
                <a:gd name="connsiteY112" fmla="*/ 327184 h 333375"/>
                <a:gd name="connsiteX113" fmla="*/ 361474 w 1285875"/>
                <a:gd name="connsiteY113" fmla="*/ 332899 h 333375"/>
                <a:gd name="connsiteX114" fmla="*/ 1209199 w 1285875"/>
                <a:gd name="connsiteY114" fmla="*/ 270034 h 333375"/>
                <a:gd name="connsiteX115" fmla="*/ 1199674 w 1285875"/>
                <a:gd name="connsiteY115" fmla="*/ 281464 h 333375"/>
                <a:gd name="connsiteX116" fmla="*/ 1236821 w 1285875"/>
                <a:gd name="connsiteY116" fmla="*/ 295751 h 333375"/>
                <a:gd name="connsiteX117" fmla="*/ 1261586 w 1285875"/>
                <a:gd name="connsiteY117" fmla="*/ 279559 h 333375"/>
                <a:gd name="connsiteX118" fmla="*/ 1234916 w 1285875"/>
                <a:gd name="connsiteY118" fmla="*/ 264319 h 333375"/>
                <a:gd name="connsiteX119" fmla="*/ 1209199 w 1285875"/>
                <a:gd name="connsiteY119" fmla="*/ 270034 h 333375"/>
                <a:gd name="connsiteX120" fmla="*/ 1251109 w 1285875"/>
                <a:gd name="connsiteY120" fmla="*/ 283369 h 333375"/>
                <a:gd name="connsiteX121" fmla="*/ 1243489 w 1285875"/>
                <a:gd name="connsiteY121" fmla="*/ 290989 h 333375"/>
                <a:gd name="connsiteX122" fmla="*/ 1231106 w 1285875"/>
                <a:gd name="connsiteY122" fmla="*/ 285274 h 333375"/>
                <a:gd name="connsiteX123" fmla="*/ 1228249 w 1285875"/>
                <a:gd name="connsiteY123" fmla="*/ 280511 h 333375"/>
                <a:gd name="connsiteX124" fmla="*/ 1238726 w 1285875"/>
                <a:gd name="connsiteY124" fmla="*/ 272891 h 333375"/>
                <a:gd name="connsiteX125" fmla="*/ 1251109 w 1285875"/>
                <a:gd name="connsiteY125" fmla="*/ 283369 h 333375"/>
                <a:gd name="connsiteX126" fmla="*/ 1128236 w 1285875"/>
                <a:gd name="connsiteY126" fmla="*/ 289084 h 333375"/>
                <a:gd name="connsiteX127" fmla="*/ 1107281 w 1285875"/>
                <a:gd name="connsiteY127" fmla="*/ 276701 h 333375"/>
                <a:gd name="connsiteX128" fmla="*/ 1087279 w 1285875"/>
                <a:gd name="connsiteY128" fmla="*/ 290989 h 333375"/>
                <a:gd name="connsiteX129" fmla="*/ 1090136 w 1285875"/>
                <a:gd name="connsiteY129" fmla="*/ 298609 h 333375"/>
                <a:gd name="connsiteX130" fmla="*/ 1112044 w 1285875"/>
                <a:gd name="connsiteY130" fmla="*/ 303371 h 333375"/>
                <a:gd name="connsiteX131" fmla="*/ 1128236 w 1285875"/>
                <a:gd name="connsiteY131" fmla="*/ 28908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1285875" h="333375">
                  <a:moveTo>
                    <a:pt x="918686" y="306229"/>
                  </a:moveTo>
                  <a:cubicBezTo>
                    <a:pt x="926306" y="303371"/>
                    <a:pt x="930116" y="301466"/>
                    <a:pt x="932021" y="300514"/>
                  </a:cubicBezTo>
                  <a:cubicBezTo>
                    <a:pt x="933926" y="298609"/>
                    <a:pt x="935831" y="295751"/>
                    <a:pt x="935831" y="291941"/>
                  </a:cubicBezTo>
                  <a:cubicBezTo>
                    <a:pt x="935831" y="280511"/>
                    <a:pt x="922496" y="274796"/>
                    <a:pt x="896779" y="272891"/>
                  </a:cubicBezTo>
                  <a:cubicBezTo>
                    <a:pt x="871061" y="270986"/>
                    <a:pt x="857726" y="276701"/>
                    <a:pt x="857726" y="290036"/>
                  </a:cubicBezTo>
                  <a:cubicBezTo>
                    <a:pt x="857726" y="293846"/>
                    <a:pt x="858679" y="296704"/>
                    <a:pt x="861536" y="299561"/>
                  </a:cubicBezTo>
                  <a:cubicBezTo>
                    <a:pt x="864394" y="302419"/>
                    <a:pt x="871061" y="304324"/>
                    <a:pt x="880586" y="306229"/>
                  </a:cubicBezTo>
                  <a:lnTo>
                    <a:pt x="918686" y="306229"/>
                  </a:lnTo>
                  <a:moveTo>
                    <a:pt x="920591" y="290036"/>
                  </a:moveTo>
                  <a:cubicBezTo>
                    <a:pt x="920591" y="295751"/>
                    <a:pt x="917734" y="298609"/>
                    <a:pt x="912019" y="298609"/>
                  </a:cubicBezTo>
                  <a:cubicBezTo>
                    <a:pt x="907256" y="298609"/>
                    <a:pt x="903446" y="297656"/>
                    <a:pt x="899636" y="295751"/>
                  </a:cubicBezTo>
                  <a:cubicBezTo>
                    <a:pt x="896779" y="293846"/>
                    <a:pt x="894874" y="290989"/>
                    <a:pt x="894874" y="288131"/>
                  </a:cubicBezTo>
                  <a:cubicBezTo>
                    <a:pt x="894874" y="282416"/>
                    <a:pt x="898684" y="279559"/>
                    <a:pt x="907256" y="279559"/>
                  </a:cubicBezTo>
                  <a:cubicBezTo>
                    <a:pt x="916781" y="279559"/>
                    <a:pt x="920591" y="283369"/>
                    <a:pt x="920591" y="290036"/>
                  </a:cubicBezTo>
                  <a:moveTo>
                    <a:pt x="1252061" y="202406"/>
                  </a:moveTo>
                  <a:cubicBezTo>
                    <a:pt x="1244441" y="205264"/>
                    <a:pt x="1236821" y="209074"/>
                    <a:pt x="1228249" y="211931"/>
                  </a:cubicBezTo>
                  <a:cubicBezTo>
                    <a:pt x="1206341" y="222409"/>
                    <a:pt x="1184434" y="227171"/>
                    <a:pt x="1163479" y="227171"/>
                  </a:cubicBezTo>
                  <a:cubicBezTo>
                    <a:pt x="1140619" y="227171"/>
                    <a:pt x="1117759" y="218599"/>
                    <a:pt x="1096804" y="200501"/>
                  </a:cubicBezTo>
                  <a:cubicBezTo>
                    <a:pt x="1063466" y="171926"/>
                    <a:pt x="1034891" y="152876"/>
                    <a:pt x="1012984" y="141446"/>
                  </a:cubicBezTo>
                  <a:lnTo>
                    <a:pt x="999649" y="141446"/>
                  </a:lnTo>
                  <a:cubicBezTo>
                    <a:pt x="999649" y="155734"/>
                    <a:pt x="1010126" y="171926"/>
                    <a:pt x="1031081" y="190024"/>
                  </a:cubicBezTo>
                  <a:cubicBezTo>
                    <a:pt x="1041559" y="199549"/>
                    <a:pt x="1052036" y="207169"/>
                    <a:pt x="1062514" y="213836"/>
                  </a:cubicBezTo>
                  <a:cubicBezTo>
                    <a:pt x="1062514" y="221456"/>
                    <a:pt x="1058704" y="227171"/>
                    <a:pt x="1050131" y="229076"/>
                  </a:cubicBezTo>
                  <a:cubicBezTo>
                    <a:pt x="1044416" y="230981"/>
                    <a:pt x="1033939" y="231934"/>
                    <a:pt x="1016794" y="231934"/>
                  </a:cubicBezTo>
                  <a:cubicBezTo>
                    <a:pt x="1002506" y="231934"/>
                    <a:pt x="984409" y="227171"/>
                    <a:pt x="961549" y="218599"/>
                  </a:cubicBezTo>
                  <a:cubicBezTo>
                    <a:pt x="939641" y="210026"/>
                    <a:pt x="925354" y="206216"/>
                    <a:pt x="918686" y="206216"/>
                  </a:cubicBezTo>
                  <a:cubicBezTo>
                    <a:pt x="900589" y="210026"/>
                    <a:pt x="889159" y="210979"/>
                    <a:pt x="885349" y="210979"/>
                  </a:cubicBezTo>
                  <a:cubicBezTo>
                    <a:pt x="869156" y="210979"/>
                    <a:pt x="854869" y="205264"/>
                    <a:pt x="842486" y="192881"/>
                  </a:cubicBezTo>
                  <a:cubicBezTo>
                    <a:pt x="831056" y="180499"/>
                    <a:pt x="823436" y="174784"/>
                    <a:pt x="818674" y="174784"/>
                  </a:cubicBezTo>
                  <a:cubicBezTo>
                    <a:pt x="808196" y="174784"/>
                    <a:pt x="801529" y="177641"/>
                    <a:pt x="797719" y="184309"/>
                  </a:cubicBezTo>
                  <a:cubicBezTo>
                    <a:pt x="796766" y="186214"/>
                    <a:pt x="794861" y="191929"/>
                    <a:pt x="792956" y="203359"/>
                  </a:cubicBezTo>
                  <a:cubicBezTo>
                    <a:pt x="789146" y="222409"/>
                    <a:pt x="772001" y="231934"/>
                    <a:pt x="742474" y="231934"/>
                  </a:cubicBezTo>
                  <a:cubicBezTo>
                    <a:pt x="723424" y="231934"/>
                    <a:pt x="710089" y="230981"/>
                    <a:pt x="702469" y="228124"/>
                  </a:cubicBezTo>
                  <a:cubicBezTo>
                    <a:pt x="689134" y="223361"/>
                    <a:pt x="664369" y="218599"/>
                    <a:pt x="630079" y="213836"/>
                  </a:cubicBezTo>
                  <a:cubicBezTo>
                    <a:pt x="601504" y="215741"/>
                    <a:pt x="580549" y="216694"/>
                    <a:pt x="568166" y="216694"/>
                  </a:cubicBezTo>
                  <a:cubicBezTo>
                    <a:pt x="547211" y="216694"/>
                    <a:pt x="536734" y="207169"/>
                    <a:pt x="536734" y="188119"/>
                  </a:cubicBezTo>
                  <a:cubicBezTo>
                    <a:pt x="536734" y="169069"/>
                    <a:pt x="549116" y="142399"/>
                    <a:pt x="572929" y="108109"/>
                  </a:cubicBezTo>
                  <a:cubicBezTo>
                    <a:pt x="591026" y="81439"/>
                    <a:pt x="603409" y="57626"/>
                    <a:pt x="611029" y="36671"/>
                  </a:cubicBezTo>
                  <a:cubicBezTo>
                    <a:pt x="573881" y="31909"/>
                    <a:pt x="546259" y="30004"/>
                    <a:pt x="527209" y="30004"/>
                  </a:cubicBezTo>
                  <a:cubicBezTo>
                    <a:pt x="522446" y="30004"/>
                    <a:pt x="503396" y="26194"/>
                    <a:pt x="468154" y="18574"/>
                  </a:cubicBezTo>
                  <a:cubicBezTo>
                    <a:pt x="433864" y="10954"/>
                    <a:pt x="411956" y="7144"/>
                    <a:pt x="403384" y="7144"/>
                  </a:cubicBezTo>
                  <a:cubicBezTo>
                    <a:pt x="392906" y="7144"/>
                    <a:pt x="381476" y="12859"/>
                    <a:pt x="368141" y="25241"/>
                  </a:cubicBezTo>
                  <a:cubicBezTo>
                    <a:pt x="354806" y="37624"/>
                    <a:pt x="337661" y="49054"/>
                    <a:pt x="317659" y="61436"/>
                  </a:cubicBezTo>
                  <a:cubicBezTo>
                    <a:pt x="298609" y="71914"/>
                    <a:pt x="275749" y="87154"/>
                    <a:pt x="248126" y="107156"/>
                  </a:cubicBezTo>
                  <a:cubicBezTo>
                    <a:pt x="223361" y="125254"/>
                    <a:pt x="155734" y="156686"/>
                    <a:pt x="45244" y="202406"/>
                  </a:cubicBezTo>
                  <a:cubicBezTo>
                    <a:pt x="30956" y="213836"/>
                    <a:pt x="33814" y="224314"/>
                    <a:pt x="54769" y="232886"/>
                  </a:cubicBezTo>
                  <a:cubicBezTo>
                    <a:pt x="75724" y="241459"/>
                    <a:pt x="103346" y="240506"/>
                    <a:pt x="135731" y="230029"/>
                  </a:cubicBezTo>
                  <a:cubicBezTo>
                    <a:pt x="169069" y="219551"/>
                    <a:pt x="215741" y="227171"/>
                    <a:pt x="273844" y="252889"/>
                  </a:cubicBezTo>
                  <a:cubicBezTo>
                    <a:pt x="330994" y="277654"/>
                    <a:pt x="378619" y="288131"/>
                    <a:pt x="415766" y="282416"/>
                  </a:cubicBezTo>
                  <a:cubicBezTo>
                    <a:pt x="451961" y="276701"/>
                    <a:pt x="482441" y="268129"/>
                    <a:pt x="509111" y="256699"/>
                  </a:cubicBezTo>
                  <a:cubicBezTo>
                    <a:pt x="534829" y="245269"/>
                    <a:pt x="560546" y="241459"/>
                    <a:pt x="585311" y="245269"/>
                  </a:cubicBezTo>
                  <a:cubicBezTo>
                    <a:pt x="592931" y="246221"/>
                    <a:pt x="617696" y="249079"/>
                    <a:pt x="658654" y="251936"/>
                  </a:cubicBezTo>
                  <a:cubicBezTo>
                    <a:pt x="698659" y="254794"/>
                    <a:pt x="723424" y="256699"/>
                    <a:pt x="732949" y="258604"/>
                  </a:cubicBezTo>
                  <a:cubicBezTo>
                    <a:pt x="758666" y="262414"/>
                    <a:pt x="789146" y="262414"/>
                    <a:pt x="823436" y="256699"/>
                  </a:cubicBezTo>
                  <a:cubicBezTo>
                    <a:pt x="858679" y="250984"/>
                    <a:pt x="884396" y="246221"/>
                    <a:pt x="900589" y="240506"/>
                  </a:cubicBezTo>
                  <a:cubicBezTo>
                    <a:pt x="916781" y="235744"/>
                    <a:pt x="930116" y="233839"/>
                    <a:pt x="942499" y="236696"/>
                  </a:cubicBezTo>
                  <a:cubicBezTo>
                    <a:pt x="953929" y="239554"/>
                    <a:pt x="971074" y="243364"/>
                    <a:pt x="992981" y="249079"/>
                  </a:cubicBezTo>
                  <a:cubicBezTo>
                    <a:pt x="1013936" y="253841"/>
                    <a:pt x="1032034" y="258604"/>
                    <a:pt x="1048226" y="261461"/>
                  </a:cubicBezTo>
                  <a:cubicBezTo>
                    <a:pt x="1063466" y="264319"/>
                    <a:pt x="1074896" y="261461"/>
                    <a:pt x="1081564" y="251936"/>
                  </a:cubicBezTo>
                  <a:cubicBezTo>
                    <a:pt x="1089184" y="242411"/>
                    <a:pt x="1104424" y="240506"/>
                    <a:pt x="1129189" y="247174"/>
                  </a:cubicBezTo>
                  <a:cubicBezTo>
                    <a:pt x="1153001" y="253841"/>
                    <a:pt x="1168241" y="255746"/>
                    <a:pt x="1174909" y="251936"/>
                  </a:cubicBezTo>
                  <a:cubicBezTo>
                    <a:pt x="1181576" y="249079"/>
                    <a:pt x="1192054" y="247174"/>
                    <a:pt x="1206341" y="246221"/>
                  </a:cubicBezTo>
                  <a:cubicBezTo>
                    <a:pt x="1220629" y="245269"/>
                    <a:pt x="1236821" y="242411"/>
                    <a:pt x="1254919" y="237649"/>
                  </a:cubicBezTo>
                  <a:cubicBezTo>
                    <a:pt x="1273016" y="232886"/>
                    <a:pt x="1282541" y="226219"/>
                    <a:pt x="1282541" y="218599"/>
                  </a:cubicBezTo>
                  <a:cubicBezTo>
                    <a:pt x="1286351" y="212884"/>
                    <a:pt x="1274921" y="207169"/>
                    <a:pt x="1252061" y="202406"/>
                  </a:cubicBezTo>
                  <a:moveTo>
                    <a:pt x="992981" y="106204"/>
                  </a:moveTo>
                  <a:cubicBezTo>
                    <a:pt x="992029" y="104299"/>
                    <a:pt x="989171" y="100489"/>
                    <a:pt x="985361" y="96679"/>
                  </a:cubicBezTo>
                  <a:cubicBezTo>
                    <a:pt x="985361" y="98584"/>
                    <a:pt x="984409" y="100489"/>
                    <a:pt x="981551" y="101441"/>
                  </a:cubicBezTo>
                  <a:cubicBezTo>
                    <a:pt x="978694" y="103346"/>
                    <a:pt x="977741" y="104299"/>
                    <a:pt x="977741" y="105251"/>
                  </a:cubicBezTo>
                  <a:lnTo>
                    <a:pt x="985361" y="112871"/>
                  </a:lnTo>
                  <a:cubicBezTo>
                    <a:pt x="988219" y="111919"/>
                    <a:pt x="991076" y="110014"/>
                    <a:pt x="992981" y="106204"/>
                  </a:cubicBezTo>
                  <a:moveTo>
                    <a:pt x="768191" y="92869"/>
                  </a:moveTo>
                  <a:cubicBezTo>
                    <a:pt x="772954" y="90964"/>
                    <a:pt x="775811" y="87154"/>
                    <a:pt x="775811" y="81439"/>
                  </a:cubicBezTo>
                  <a:cubicBezTo>
                    <a:pt x="775811" y="74771"/>
                    <a:pt x="771049" y="72866"/>
                    <a:pt x="761524" y="73819"/>
                  </a:cubicBezTo>
                  <a:cubicBezTo>
                    <a:pt x="760571" y="76676"/>
                    <a:pt x="760571" y="78581"/>
                    <a:pt x="760571" y="81439"/>
                  </a:cubicBezTo>
                  <a:cubicBezTo>
                    <a:pt x="760571" y="85249"/>
                    <a:pt x="760571" y="87154"/>
                    <a:pt x="760571" y="88106"/>
                  </a:cubicBezTo>
                  <a:cubicBezTo>
                    <a:pt x="762476" y="90011"/>
                    <a:pt x="764381" y="91916"/>
                    <a:pt x="768191" y="92869"/>
                  </a:cubicBezTo>
                  <a:moveTo>
                    <a:pt x="804386" y="151924"/>
                  </a:moveTo>
                  <a:cubicBezTo>
                    <a:pt x="807244" y="149066"/>
                    <a:pt x="808196" y="146209"/>
                    <a:pt x="808196" y="142399"/>
                  </a:cubicBezTo>
                  <a:cubicBezTo>
                    <a:pt x="808196" y="127159"/>
                    <a:pt x="802481" y="115729"/>
                    <a:pt x="790099" y="110014"/>
                  </a:cubicBezTo>
                  <a:cubicBezTo>
                    <a:pt x="777716" y="104299"/>
                    <a:pt x="771049" y="111919"/>
                    <a:pt x="771049" y="131921"/>
                  </a:cubicBezTo>
                  <a:lnTo>
                    <a:pt x="774859" y="144304"/>
                  </a:lnTo>
                  <a:cubicBezTo>
                    <a:pt x="778669" y="152876"/>
                    <a:pt x="784384" y="156686"/>
                    <a:pt x="791051" y="156686"/>
                  </a:cubicBezTo>
                  <a:cubicBezTo>
                    <a:pt x="796766" y="156686"/>
                    <a:pt x="801529" y="155734"/>
                    <a:pt x="804386" y="151924"/>
                  </a:cubicBezTo>
                  <a:moveTo>
                    <a:pt x="9049" y="297656"/>
                  </a:moveTo>
                  <a:cubicBezTo>
                    <a:pt x="11906" y="301466"/>
                    <a:pt x="17621" y="303371"/>
                    <a:pt x="27146" y="303371"/>
                  </a:cubicBezTo>
                  <a:cubicBezTo>
                    <a:pt x="34766" y="303371"/>
                    <a:pt x="41434" y="301466"/>
                    <a:pt x="46196" y="296704"/>
                  </a:cubicBezTo>
                  <a:cubicBezTo>
                    <a:pt x="49054" y="292894"/>
                    <a:pt x="50959" y="290036"/>
                    <a:pt x="50959" y="286226"/>
                  </a:cubicBezTo>
                  <a:cubicBezTo>
                    <a:pt x="50959" y="278606"/>
                    <a:pt x="43339" y="274796"/>
                    <a:pt x="29051" y="273844"/>
                  </a:cubicBezTo>
                  <a:cubicBezTo>
                    <a:pt x="14764" y="273844"/>
                    <a:pt x="7144" y="279559"/>
                    <a:pt x="7144" y="290989"/>
                  </a:cubicBezTo>
                  <a:cubicBezTo>
                    <a:pt x="8096" y="294799"/>
                    <a:pt x="8096" y="296704"/>
                    <a:pt x="9049" y="297656"/>
                  </a:cubicBezTo>
                  <a:moveTo>
                    <a:pt x="158591" y="268129"/>
                  </a:moveTo>
                  <a:cubicBezTo>
                    <a:pt x="158591" y="263366"/>
                    <a:pt x="154781" y="259556"/>
                    <a:pt x="146209" y="257651"/>
                  </a:cubicBezTo>
                  <a:lnTo>
                    <a:pt x="105251" y="257651"/>
                  </a:lnTo>
                  <a:cubicBezTo>
                    <a:pt x="96679" y="258604"/>
                    <a:pt x="91916" y="260509"/>
                    <a:pt x="89059" y="262414"/>
                  </a:cubicBezTo>
                  <a:cubicBezTo>
                    <a:pt x="87154" y="263366"/>
                    <a:pt x="86201" y="266224"/>
                    <a:pt x="86201" y="270034"/>
                  </a:cubicBezTo>
                  <a:cubicBezTo>
                    <a:pt x="86201" y="280511"/>
                    <a:pt x="96679" y="286226"/>
                    <a:pt x="119539" y="286226"/>
                  </a:cubicBezTo>
                  <a:cubicBezTo>
                    <a:pt x="133826" y="286226"/>
                    <a:pt x="144304" y="283369"/>
                    <a:pt x="151924" y="278606"/>
                  </a:cubicBezTo>
                  <a:cubicBezTo>
                    <a:pt x="155734" y="275749"/>
                    <a:pt x="158591" y="271939"/>
                    <a:pt x="158591" y="268129"/>
                  </a:cubicBezTo>
                  <a:moveTo>
                    <a:pt x="993934" y="299561"/>
                  </a:moveTo>
                  <a:cubicBezTo>
                    <a:pt x="991076" y="295751"/>
                    <a:pt x="986314" y="292894"/>
                    <a:pt x="979646" y="292894"/>
                  </a:cubicBezTo>
                  <a:cubicBezTo>
                    <a:pt x="974884" y="292894"/>
                    <a:pt x="971074" y="294799"/>
                    <a:pt x="968216" y="297656"/>
                  </a:cubicBezTo>
                  <a:cubicBezTo>
                    <a:pt x="966311" y="300514"/>
                    <a:pt x="965359" y="302419"/>
                    <a:pt x="965359" y="305276"/>
                  </a:cubicBezTo>
                  <a:cubicBezTo>
                    <a:pt x="965359" y="307181"/>
                    <a:pt x="966311" y="310039"/>
                    <a:pt x="967264" y="311944"/>
                  </a:cubicBezTo>
                  <a:cubicBezTo>
                    <a:pt x="970121" y="315754"/>
                    <a:pt x="974884" y="316706"/>
                    <a:pt x="981551" y="316706"/>
                  </a:cubicBezTo>
                  <a:cubicBezTo>
                    <a:pt x="991076" y="316706"/>
                    <a:pt x="995839" y="312896"/>
                    <a:pt x="995839" y="306229"/>
                  </a:cubicBezTo>
                  <a:cubicBezTo>
                    <a:pt x="996791" y="303371"/>
                    <a:pt x="995839" y="301466"/>
                    <a:pt x="993934" y="299561"/>
                  </a:cubicBezTo>
                  <a:moveTo>
                    <a:pt x="361474" y="332899"/>
                  </a:moveTo>
                  <a:cubicBezTo>
                    <a:pt x="369094" y="332899"/>
                    <a:pt x="375761" y="330041"/>
                    <a:pt x="381476" y="325279"/>
                  </a:cubicBezTo>
                  <a:cubicBezTo>
                    <a:pt x="385286" y="321469"/>
                    <a:pt x="387191" y="317659"/>
                    <a:pt x="387191" y="314801"/>
                  </a:cubicBezTo>
                  <a:cubicBezTo>
                    <a:pt x="387191" y="304324"/>
                    <a:pt x="374809" y="299561"/>
                    <a:pt x="350996" y="299561"/>
                  </a:cubicBezTo>
                  <a:cubicBezTo>
                    <a:pt x="338614" y="299561"/>
                    <a:pt x="332899" y="305276"/>
                    <a:pt x="332899" y="317659"/>
                  </a:cubicBezTo>
                  <a:cubicBezTo>
                    <a:pt x="332899" y="321469"/>
                    <a:pt x="334804" y="324326"/>
                    <a:pt x="337661" y="327184"/>
                  </a:cubicBezTo>
                  <a:cubicBezTo>
                    <a:pt x="340519" y="330041"/>
                    <a:pt x="349091" y="332899"/>
                    <a:pt x="361474" y="332899"/>
                  </a:cubicBezTo>
                  <a:moveTo>
                    <a:pt x="1209199" y="270034"/>
                  </a:moveTo>
                  <a:cubicBezTo>
                    <a:pt x="1202531" y="273844"/>
                    <a:pt x="1199674" y="277654"/>
                    <a:pt x="1199674" y="281464"/>
                  </a:cubicBezTo>
                  <a:cubicBezTo>
                    <a:pt x="1199674" y="290989"/>
                    <a:pt x="1212056" y="295751"/>
                    <a:pt x="1236821" y="295751"/>
                  </a:cubicBezTo>
                  <a:cubicBezTo>
                    <a:pt x="1253014" y="295751"/>
                    <a:pt x="1261586" y="290036"/>
                    <a:pt x="1261586" y="279559"/>
                  </a:cubicBezTo>
                  <a:cubicBezTo>
                    <a:pt x="1261586" y="269081"/>
                    <a:pt x="1252061" y="264319"/>
                    <a:pt x="1234916" y="264319"/>
                  </a:cubicBezTo>
                  <a:cubicBezTo>
                    <a:pt x="1224439" y="264319"/>
                    <a:pt x="1215866" y="266224"/>
                    <a:pt x="1209199" y="270034"/>
                  </a:cubicBezTo>
                  <a:moveTo>
                    <a:pt x="1251109" y="283369"/>
                  </a:moveTo>
                  <a:cubicBezTo>
                    <a:pt x="1251109" y="288131"/>
                    <a:pt x="1248251" y="290989"/>
                    <a:pt x="1243489" y="290989"/>
                  </a:cubicBezTo>
                  <a:cubicBezTo>
                    <a:pt x="1237774" y="290989"/>
                    <a:pt x="1233964" y="289084"/>
                    <a:pt x="1231106" y="285274"/>
                  </a:cubicBezTo>
                  <a:lnTo>
                    <a:pt x="1228249" y="280511"/>
                  </a:lnTo>
                  <a:cubicBezTo>
                    <a:pt x="1228249" y="272891"/>
                    <a:pt x="1232059" y="270034"/>
                    <a:pt x="1238726" y="272891"/>
                  </a:cubicBezTo>
                  <a:cubicBezTo>
                    <a:pt x="1247299" y="273844"/>
                    <a:pt x="1251109" y="277654"/>
                    <a:pt x="1251109" y="283369"/>
                  </a:cubicBezTo>
                  <a:moveTo>
                    <a:pt x="1128236" y="289084"/>
                  </a:moveTo>
                  <a:cubicBezTo>
                    <a:pt x="1128236" y="277654"/>
                    <a:pt x="1121569" y="273844"/>
                    <a:pt x="1107281" y="276701"/>
                  </a:cubicBezTo>
                  <a:cubicBezTo>
                    <a:pt x="1093946" y="276701"/>
                    <a:pt x="1087279" y="281464"/>
                    <a:pt x="1087279" y="290989"/>
                  </a:cubicBezTo>
                  <a:cubicBezTo>
                    <a:pt x="1087279" y="294799"/>
                    <a:pt x="1088231" y="296704"/>
                    <a:pt x="1090136" y="298609"/>
                  </a:cubicBezTo>
                  <a:cubicBezTo>
                    <a:pt x="1093946" y="301466"/>
                    <a:pt x="1100614" y="303371"/>
                    <a:pt x="1112044" y="303371"/>
                  </a:cubicBezTo>
                  <a:cubicBezTo>
                    <a:pt x="1122521" y="304324"/>
                    <a:pt x="1128236" y="298609"/>
                    <a:pt x="1128236" y="289084"/>
                  </a:cubicBezTo>
                  <a:close/>
                </a:path>
              </a:pathLst>
            </a:custGeom>
            <a:solidFill>
              <a:srgbClr val="7B4013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4031824" y="6077304"/>
              <a:ext cx="1128021" cy="454136"/>
            </a:xfrm>
            <a:custGeom>
              <a:avLst/>
              <a:gdLst>
                <a:gd name="connsiteX0" fmla="*/ 382429 w 733425"/>
                <a:gd name="connsiteY0" fmla="*/ 292894 h 295275"/>
                <a:gd name="connsiteX1" fmla="*/ 369094 w 733425"/>
                <a:gd name="connsiteY1" fmla="*/ 290036 h 295275"/>
                <a:gd name="connsiteX2" fmla="*/ 363379 w 733425"/>
                <a:gd name="connsiteY2" fmla="*/ 280511 h 295275"/>
                <a:gd name="connsiteX3" fmla="*/ 377666 w 733425"/>
                <a:gd name="connsiteY3" fmla="*/ 270034 h 295275"/>
                <a:gd name="connsiteX4" fmla="*/ 392906 w 733425"/>
                <a:gd name="connsiteY4" fmla="*/ 282416 h 295275"/>
                <a:gd name="connsiteX5" fmla="*/ 382429 w 733425"/>
                <a:gd name="connsiteY5" fmla="*/ 292894 h 295275"/>
                <a:gd name="connsiteX6" fmla="*/ 713899 w 733425"/>
                <a:gd name="connsiteY6" fmla="*/ 284321 h 295275"/>
                <a:gd name="connsiteX7" fmla="*/ 699611 w 733425"/>
                <a:gd name="connsiteY7" fmla="*/ 277654 h 295275"/>
                <a:gd name="connsiteX8" fmla="*/ 696754 w 733425"/>
                <a:gd name="connsiteY8" fmla="*/ 271939 h 295275"/>
                <a:gd name="connsiteX9" fmla="*/ 704374 w 733425"/>
                <a:gd name="connsiteY9" fmla="*/ 260509 h 295275"/>
                <a:gd name="connsiteX10" fmla="*/ 710089 w 733425"/>
                <a:gd name="connsiteY10" fmla="*/ 261461 h 295275"/>
                <a:gd name="connsiteX11" fmla="*/ 722471 w 733425"/>
                <a:gd name="connsiteY11" fmla="*/ 274796 h 295275"/>
                <a:gd name="connsiteX12" fmla="*/ 713899 w 733425"/>
                <a:gd name="connsiteY12" fmla="*/ 284321 h 295275"/>
                <a:gd name="connsiteX13" fmla="*/ 488156 w 733425"/>
                <a:gd name="connsiteY13" fmla="*/ 227171 h 295275"/>
                <a:gd name="connsiteX14" fmla="*/ 432911 w 733425"/>
                <a:gd name="connsiteY14" fmla="*/ 213836 h 295275"/>
                <a:gd name="connsiteX15" fmla="*/ 390049 w 733425"/>
                <a:gd name="connsiteY15" fmla="*/ 201454 h 295275"/>
                <a:gd name="connsiteX16" fmla="*/ 356711 w 733425"/>
                <a:gd name="connsiteY16" fmla="*/ 206216 h 295275"/>
                <a:gd name="connsiteX17" fmla="*/ 312896 w 733425"/>
                <a:gd name="connsiteY17" fmla="*/ 187166 h 295275"/>
                <a:gd name="connsiteX18" fmla="*/ 290989 w 733425"/>
                <a:gd name="connsiteY18" fmla="*/ 170021 h 295275"/>
                <a:gd name="connsiteX19" fmla="*/ 271939 w 733425"/>
                <a:gd name="connsiteY19" fmla="*/ 178594 h 295275"/>
                <a:gd name="connsiteX20" fmla="*/ 267176 w 733425"/>
                <a:gd name="connsiteY20" fmla="*/ 197644 h 295275"/>
                <a:gd name="connsiteX21" fmla="*/ 214789 w 733425"/>
                <a:gd name="connsiteY21" fmla="*/ 227171 h 295275"/>
                <a:gd name="connsiteX22" fmla="*/ 173831 w 733425"/>
                <a:gd name="connsiteY22" fmla="*/ 223361 h 295275"/>
                <a:gd name="connsiteX23" fmla="*/ 101441 w 733425"/>
                <a:gd name="connsiteY23" fmla="*/ 209074 h 295275"/>
                <a:gd name="connsiteX24" fmla="*/ 40481 w 733425"/>
                <a:gd name="connsiteY24" fmla="*/ 211931 h 295275"/>
                <a:gd name="connsiteX25" fmla="*/ 39529 w 733425"/>
                <a:gd name="connsiteY25" fmla="*/ 211931 h 295275"/>
                <a:gd name="connsiteX26" fmla="*/ 7144 w 733425"/>
                <a:gd name="connsiteY26" fmla="*/ 181451 h 295275"/>
                <a:gd name="connsiteX27" fmla="*/ 43339 w 733425"/>
                <a:gd name="connsiteY27" fmla="*/ 99536 h 295275"/>
                <a:gd name="connsiteX28" fmla="*/ 81439 w 733425"/>
                <a:gd name="connsiteY28" fmla="*/ 29051 h 295275"/>
                <a:gd name="connsiteX29" fmla="*/ 82391 w 733425"/>
                <a:gd name="connsiteY29" fmla="*/ 27146 h 295275"/>
                <a:gd name="connsiteX30" fmla="*/ 102394 w 733425"/>
                <a:gd name="connsiteY30" fmla="*/ 30004 h 295275"/>
                <a:gd name="connsiteX31" fmla="*/ 190976 w 733425"/>
                <a:gd name="connsiteY31" fmla="*/ 38576 h 295275"/>
                <a:gd name="connsiteX32" fmla="*/ 230981 w 733425"/>
                <a:gd name="connsiteY32" fmla="*/ 23336 h 295275"/>
                <a:gd name="connsiteX33" fmla="*/ 269081 w 733425"/>
                <a:gd name="connsiteY33" fmla="*/ 7144 h 295275"/>
                <a:gd name="connsiteX34" fmla="*/ 303371 w 733425"/>
                <a:gd name="connsiteY34" fmla="*/ 19526 h 295275"/>
                <a:gd name="connsiteX35" fmla="*/ 342424 w 733425"/>
                <a:gd name="connsiteY35" fmla="*/ 32861 h 295275"/>
                <a:gd name="connsiteX36" fmla="*/ 348139 w 733425"/>
                <a:gd name="connsiteY36" fmla="*/ 32861 h 295275"/>
                <a:gd name="connsiteX37" fmla="*/ 385286 w 733425"/>
                <a:gd name="connsiteY37" fmla="*/ 25241 h 295275"/>
                <a:gd name="connsiteX38" fmla="*/ 406241 w 733425"/>
                <a:gd name="connsiteY38" fmla="*/ 21431 h 295275"/>
                <a:gd name="connsiteX39" fmla="*/ 441484 w 733425"/>
                <a:gd name="connsiteY39" fmla="*/ 31909 h 295275"/>
                <a:gd name="connsiteX40" fmla="*/ 512921 w 733425"/>
                <a:gd name="connsiteY40" fmla="*/ 90011 h 295275"/>
                <a:gd name="connsiteX41" fmla="*/ 625316 w 733425"/>
                <a:gd name="connsiteY41" fmla="*/ 161449 h 295275"/>
                <a:gd name="connsiteX42" fmla="*/ 711994 w 733425"/>
                <a:gd name="connsiteY42" fmla="*/ 189071 h 295275"/>
                <a:gd name="connsiteX43" fmla="*/ 725329 w 733425"/>
                <a:gd name="connsiteY43" fmla="*/ 191929 h 295275"/>
                <a:gd name="connsiteX44" fmla="*/ 731044 w 733425"/>
                <a:gd name="connsiteY44" fmla="*/ 193834 h 295275"/>
                <a:gd name="connsiteX45" fmla="*/ 725329 w 733425"/>
                <a:gd name="connsiteY45" fmla="*/ 195739 h 295275"/>
                <a:gd name="connsiteX46" fmla="*/ 702469 w 733425"/>
                <a:gd name="connsiteY46" fmla="*/ 205264 h 295275"/>
                <a:gd name="connsiteX47" fmla="*/ 636746 w 733425"/>
                <a:gd name="connsiteY47" fmla="*/ 220504 h 295275"/>
                <a:gd name="connsiteX48" fmla="*/ 569119 w 733425"/>
                <a:gd name="connsiteY48" fmla="*/ 193834 h 295275"/>
                <a:gd name="connsiteX49" fmla="*/ 486251 w 733425"/>
                <a:gd name="connsiteY49" fmla="*/ 134779 h 295275"/>
                <a:gd name="connsiteX50" fmla="*/ 475774 w 733425"/>
                <a:gd name="connsiteY50" fmla="*/ 134779 h 295275"/>
                <a:gd name="connsiteX51" fmla="*/ 506254 w 733425"/>
                <a:gd name="connsiteY51" fmla="*/ 180499 h 295275"/>
                <a:gd name="connsiteX52" fmla="*/ 536734 w 733425"/>
                <a:gd name="connsiteY52" fmla="*/ 204311 h 295275"/>
                <a:gd name="connsiteX53" fmla="*/ 537686 w 733425"/>
                <a:gd name="connsiteY53" fmla="*/ 205264 h 295275"/>
                <a:gd name="connsiteX54" fmla="*/ 537686 w 733425"/>
                <a:gd name="connsiteY54" fmla="*/ 206216 h 295275"/>
                <a:gd name="connsiteX55" fmla="*/ 524351 w 733425"/>
                <a:gd name="connsiteY55" fmla="*/ 223361 h 295275"/>
                <a:gd name="connsiteX56" fmla="*/ 488156 w 733425"/>
                <a:gd name="connsiteY56" fmla="*/ 227171 h 295275"/>
                <a:gd name="connsiteX57" fmla="*/ 252889 w 733425"/>
                <a:gd name="connsiteY57" fmla="*/ 102394 h 295275"/>
                <a:gd name="connsiteX58" fmla="*/ 243364 w 733425"/>
                <a:gd name="connsiteY58" fmla="*/ 124301 h 295275"/>
                <a:gd name="connsiteX59" fmla="*/ 247174 w 733425"/>
                <a:gd name="connsiteY59" fmla="*/ 135731 h 295275"/>
                <a:gd name="connsiteX60" fmla="*/ 261461 w 733425"/>
                <a:gd name="connsiteY60" fmla="*/ 147161 h 295275"/>
                <a:gd name="connsiteX61" fmla="*/ 272891 w 733425"/>
                <a:gd name="connsiteY61" fmla="*/ 142399 h 295275"/>
                <a:gd name="connsiteX62" fmla="*/ 275749 w 733425"/>
                <a:gd name="connsiteY62" fmla="*/ 133826 h 295275"/>
                <a:gd name="connsiteX63" fmla="*/ 258604 w 733425"/>
                <a:gd name="connsiteY63" fmla="*/ 103346 h 295275"/>
                <a:gd name="connsiteX64" fmla="*/ 252889 w 733425"/>
                <a:gd name="connsiteY64" fmla="*/ 102394 h 295275"/>
                <a:gd name="connsiteX65" fmla="*/ 456724 w 733425"/>
                <a:gd name="connsiteY65" fmla="*/ 103346 h 295275"/>
                <a:gd name="connsiteX66" fmla="*/ 461486 w 733425"/>
                <a:gd name="connsiteY66" fmla="*/ 98584 h 295275"/>
                <a:gd name="connsiteX67" fmla="*/ 457676 w 733425"/>
                <a:gd name="connsiteY67" fmla="*/ 92869 h 295275"/>
                <a:gd name="connsiteX68" fmla="*/ 454819 w 733425"/>
                <a:gd name="connsiteY68" fmla="*/ 95726 h 295275"/>
                <a:gd name="connsiteX69" fmla="*/ 451961 w 733425"/>
                <a:gd name="connsiteY69" fmla="*/ 97631 h 295275"/>
                <a:gd name="connsiteX70" fmla="*/ 456724 w 733425"/>
                <a:gd name="connsiteY70" fmla="*/ 103346 h 295275"/>
                <a:gd name="connsiteX71" fmla="*/ 233839 w 733425"/>
                <a:gd name="connsiteY71" fmla="*/ 68104 h 295275"/>
                <a:gd name="connsiteX72" fmla="*/ 232886 w 733425"/>
                <a:gd name="connsiteY72" fmla="*/ 73819 h 295275"/>
                <a:gd name="connsiteX73" fmla="*/ 232886 w 733425"/>
                <a:gd name="connsiteY73" fmla="*/ 79534 h 295275"/>
                <a:gd name="connsiteX74" fmla="*/ 238601 w 733425"/>
                <a:gd name="connsiteY74" fmla="*/ 82391 h 295275"/>
                <a:gd name="connsiteX75" fmla="*/ 244316 w 733425"/>
                <a:gd name="connsiteY75" fmla="*/ 73819 h 295275"/>
                <a:gd name="connsiteX76" fmla="*/ 235744 w 733425"/>
                <a:gd name="connsiteY76" fmla="*/ 67151 h 295275"/>
                <a:gd name="connsiteX77" fmla="*/ 233839 w 733425"/>
                <a:gd name="connsiteY77" fmla="*/ 6810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33425" h="295275">
                  <a:moveTo>
                    <a:pt x="382429" y="292894"/>
                  </a:moveTo>
                  <a:cubicBezTo>
                    <a:pt x="377666" y="292894"/>
                    <a:pt x="372904" y="291941"/>
                    <a:pt x="369094" y="290036"/>
                  </a:cubicBezTo>
                  <a:cubicBezTo>
                    <a:pt x="365284" y="288131"/>
                    <a:pt x="363379" y="284321"/>
                    <a:pt x="363379" y="280511"/>
                  </a:cubicBezTo>
                  <a:cubicBezTo>
                    <a:pt x="363379" y="275749"/>
                    <a:pt x="366236" y="270034"/>
                    <a:pt x="377666" y="270034"/>
                  </a:cubicBezTo>
                  <a:cubicBezTo>
                    <a:pt x="390049" y="270034"/>
                    <a:pt x="392906" y="276701"/>
                    <a:pt x="392906" y="282416"/>
                  </a:cubicBezTo>
                  <a:cubicBezTo>
                    <a:pt x="392906" y="289084"/>
                    <a:pt x="389096" y="292894"/>
                    <a:pt x="382429" y="292894"/>
                  </a:cubicBezTo>
                  <a:close/>
                  <a:moveTo>
                    <a:pt x="713899" y="284321"/>
                  </a:moveTo>
                  <a:cubicBezTo>
                    <a:pt x="707231" y="284321"/>
                    <a:pt x="702469" y="282416"/>
                    <a:pt x="699611" y="277654"/>
                  </a:cubicBezTo>
                  <a:lnTo>
                    <a:pt x="696754" y="271939"/>
                  </a:lnTo>
                  <a:cubicBezTo>
                    <a:pt x="696754" y="262414"/>
                    <a:pt x="701516" y="260509"/>
                    <a:pt x="704374" y="260509"/>
                  </a:cubicBezTo>
                  <a:cubicBezTo>
                    <a:pt x="706279" y="260509"/>
                    <a:pt x="708184" y="260509"/>
                    <a:pt x="710089" y="261461"/>
                  </a:cubicBezTo>
                  <a:cubicBezTo>
                    <a:pt x="717709" y="264319"/>
                    <a:pt x="722471" y="268129"/>
                    <a:pt x="722471" y="274796"/>
                  </a:cubicBezTo>
                  <a:cubicBezTo>
                    <a:pt x="723424" y="281464"/>
                    <a:pt x="719614" y="284321"/>
                    <a:pt x="713899" y="284321"/>
                  </a:cubicBezTo>
                  <a:close/>
                  <a:moveTo>
                    <a:pt x="488156" y="227171"/>
                  </a:moveTo>
                  <a:cubicBezTo>
                    <a:pt x="473869" y="227171"/>
                    <a:pt x="455771" y="222409"/>
                    <a:pt x="432911" y="213836"/>
                  </a:cubicBezTo>
                  <a:cubicBezTo>
                    <a:pt x="411004" y="205264"/>
                    <a:pt x="396716" y="201454"/>
                    <a:pt x="390049" y="201454"/>
                  </a:cubicBezTo>
                  <a:cubicBezTo>
                    <a:pt x="371951" y="205264"/>
                    <a:pt x="360521" y="206216"/>
                    <a:pt x="356711" y="206216"/>
                  </a:cubicBezTo>
                  <a:cubicBezTo>
                    <a:pt x="339566" y="206216"/>
                    <a:pt x="325279" y="199549"/>
                    <a:pt x="312896" y="187166"/>
                  </a:cubicBezTo>
                  <a:cubicBezTo>
                    <a:pt x="297656" y="171926"/>
                    <a:pt x="292894" y="170021"/>
                    <a:pt x="290989" y="170021"/>
                  </a:cubicBezTo>
                  <a:cubicBezTo>
                    <a:pt x="281464" y="170021"/>
                    <a:pt x="274796" y="172879"/>
                    <a:pt x="271939" y="178594"/>
                  </a:cubicBezTo>
                  <a:cubicBezTo>
                    <a:pt x="271939" y="179546"/>
                    <a:pt x="270034" y="182404"/>
                    <a:pt x="267176" y="197644"/>
                  </a:cubicBezTo>
                  <a:cubicBezTo>
                    <a:pt x="263366" y="217646"/>
                    <a:pt x="245269" y="227171"/>
                    <a:pt x="214789" y="227171"/>
                  </a:cubicBezTo>
                  <a:cubicBezTo>
                    <a:pt x="194786" y="227171"/>
                    <a:pt x="181451" y="226219"/>
                    <a:pt x="173831" y="223361"/>
                  </a:cubicBezTo>
                  <a:cubicBezTo>
                    <a:pt x="160496" y="218599"/>
                    <a:pt x="135731" y="213836"/>
                    <a:pt x="101441" y="209074"/>
                  </a:cubicBezTo>
                  <a:cubicBezTo>
                    <a:pt x="72866" y="210979"/>
                    <a:pt x="51911" y="211931"/>
                    <a:pt x="40481" y="211931"/>
                  </a:cubicBezTo>
                  <a:lnTo>
                    <a:pt x="39529" y="211931"/>
                  </a:lnTo>
                  <a:cubicBezTo>
                    <a:pt x="17621" y="211931"/>
                    <a:pt x="7144" y="201454"/>
                    <a:pt x="7144" y="181451"/>
                  </a:cubicBezTo>
                  <a:cubicBezTo>
                    <a:pt x="7144" y="161449"/>
                    <a:pt x="19526" y="134779"/>
                    <a:pt x="43339" y="99536"/>
                  </a:cubicBezTo>
                  <a:cubicBezTo>
                    <a:pt x="61436" y="73819"/>
                    <a:pt x="73819" y="50006"/>
                    <a:pt x="81439" y="29051"/>
                  </a:cubicBezTo>
                  <a:lnTo>
                    <a:pt x="82391" y="27146"/>
                  </a:lnTo>
                  <a:cubicBezTo>
                    <a:pt x="82391" y="27146"/>
                    <a:pt x="95726" y="29051"/>
                    <a:pt x="102394" y="30004"/>
                  </a:cubicBezTo>
                  <a:cubicBezTo>
                    <a:pt x="148114" y="35719"/>
                    <a:pt x="177641" y="38576"/>
                    <a:pt x="190976" y="38576"/>
                  </a:cubicBezTo>
                  <a:cubicBezTo>
                    <a:pt x="203359" y="38576"/>
                    <a:pt x="216694" y="33814"/>
                    <a:pt x="230981" y="23336"/>
                  </a:cubicBezTo>
                  <a:cubicBezTo>
                    <a:pt x="246221" y="11906"/>
                    <a:pt x="259556" y="7144"/>
                    <a:pt x="269081" y="7144"/>
                  </a:cubicBezTo>
                  <a:cubicBezTo>
                    <a:pt x="274796" y="7144"/>
                    <a:pt x="286226" y="10954"/>
                    <a:pt x="303371" y="19526"/>
                  </a:cubicBezTo>
                  <a:cubicBezTo>
                    <a:pt x="318611" y="27146"/>
                    <a:pt x="331946" y="31909"/>
                    <a:pt x="342424" y="32861"/>
                  </a:cubicBezTo>
                  <a:cubicBezTo>
                    <a:pt x="344329" y="32861"/>
                    <a:pt x="346234" y="32861"/>
                    <a:pt x="348139" y="32861"/>
                  </a:cubicBezTo>
                  <a:cubicBezTo>
                    <a:pt x="357664" y="32861"/>
                    <a:pt x="370046" y="30004"/>
                    <a:pt x="385286" y="25241"/>
                  </a:cubicBezTo>
                  <a:cubicBezTo>
                    <a:pt x="391954" y="23336"/>
                    <a:pt x="399574" y="21431"/>
                    <a:pt x="406241" y="21431"/>
                  </a:cubicBezTo>
                  <a:cubicBezTo>
                    <a:pt x="417671" y="21431"/>
                    <a:pt x="430054" y="25241"/>
                    <a:pt x="441484" y="31909"/>
                  </a:cubicBezTo>
                  <a:cubicBezTo>
                    <a:pt x="459581" y="42386"/>
                    <a:pt x="483394" y="62389"/>
                    <a:pt x="512921" y="90011"/>
                  </a:cubicBezTo>
                  <a:cubicBezTo>
                    <a:pt x="541496" y="117634"/>
                    <a:pt x="579596" y="141446"/>
                    <a:pt x="625316" y="161449"/>
                  </a:cubicBezTo>
                  <a:lnTo>
                    <a:pt x="711994" y="189071"/>
                  </a:lnTo>
                  <a:cubicBezTo>
                    <a:pt x="716756" y="190024"/>
                    <a:pt x="721519" y="190976"/>
                    <a:pt x="725329" y="191929"/>
                  </a:cubicBezTo>
                  <a:lnTo>
                    <a:pt x="731044" y="193834"/>
                  </a:lnTo>
                  <a:lnTo>
                    <a:pt x="725329" y="195739"/>
                  </a:lnTo>
                  <a:cubicBezTo>
                    <a:pt x="717709" y="198596"/>
                    <a:pt x="710089" y="202406"/>
                    <a:pt x="702469" y="205264"/>
                  </a:cubicBezTo>
                  <a:cubicBezTo>
                    <a:pt x="680561" y="215741"/>
                    <a:pt x="658654" y="220504"/>
                    <a:pt x="636746" y="220504"/>
                  </a:cubicBezTo>
                  <a:cubicBezTo>
                    <a:pt x="612934" y="220504"/>
                    <a:pt x="590074" y="211931"/>
                    <a:pt x="569119" y="193834"/>
                  </a:cubicBezTo>
                  <a:cubicBezTo>
                    <a:pt x="535781" y="166211"/>
                    <a:pt x="508159" y="146209"/>
                    <a:pt x="486251" y="134779"/>
                  </a:cubicBezTo>
                  <a:lnTo>
                    <a:pt x="475774" y="134779"/>
                  </a:lnTo>
                  <a:cubicBezTo>
                    <a:pt x="476726" y="148114"/>
                    <a:pt x="487204" y="163354"/>
                    <a:pt x="506254" y="180499"/>
                  </a:cubicBezTo>
                  <a:cubicBezTo>
                    <a:pt x="516731" y="190024"/>
                    <a:pt x="527209" y="197644"/>
                    <a:pt x="536734" y="204311"/>
                  </a:cubicBezTo>
                  <a:lnTo>
                    <a:pt x="537686" y="205264"/>
                  </a:lnTo>
                  <a:lnTo>
                    <a:pt x="537686" y="206216"/>
                  </a:lnTo>
                  <a:cubicBezTo>
                    <a:pt x="537686" y="214789"/>
                    <a:pt x="532924" y="220504"/>
                    <a:pt x="524351" y="223361"/>
                  </a:cubicBezTo>
                  <a:cubicBezTo>
                    <a:pt x="515779" y="226219"/>
                    <a:pt x="505301" y="227171"/>
                    <a:pt x="488156" y="227171"/>
                  </a:cubicBezTo>
                  <a:close/>
                  <a:moveTo>
                    <a:pt x="252889" y="102394"/>
                  </a:moveTo>
                  <a:cubicBezTo>
                    <a:pt x="247174" y="102394"/>
                    <a:pt x="243364" y="110014"/>
                    <a:pt x="243364" y="124301"/>
                  </a:cubicBezTo>
                  <a:lnTo>
                    <a:pt x="247174" y="135731"/>
                  </a:lnTo>
                  <a:cubicBezTo>
                    <a:pt x="250984" y="143351"/>
                    <a:pt x="255746" y="147161"/>
                    <a:pt x="261461" y="147161"/>
                  </a:cubicBezTo>
                  <a:cubicBezTo>
                    <a:pt x="266224" y="147161"/>
                    <a:pt x="270034" y="145256"/>
                    <a:pt x="272891" y="142399"/>
                  </a:cubicBezTo>
                  <a:cubicBezTo>
                    <a:pt x="274796" y="140494"/>
                    <a:pt x="275749" y="137636"/>
                    <a:pt x="275749" y="133826"/>
                  </a:cubicBezTo>
                  <a:cubicBezTo>
                    <a:pt x="275749" y="118586"/>
                    <a:pt x="270034" y="109061"/>
                    <a:pt x="258604" y="103346"/>
                  </a:cubicBezTo>
                  <a:cubicBezTo>
                    <a:pt x="257651" y="103346"/>
                    <a:pt x="254794" y="102394"/>
                    <a:pt x="252889" y="102394"/>
                  </a:cubicBezTo>
                  <a:close/>
                  <a:moveTo>
                    <a:pt x="456724" y="103346"/>
                  </a:moveTo>
                  <a:cubicBezTo>
                    <a:pt x="458629" y="102394"/>
                    <a:pt x="459581" y="100489"/>
                    <a:pt x="461486" y="98584"/>
                  </a:cubicBezTo>
                  <a:cubicBezTo>
                    <a:pt x="460534" y="97631"/>
                    <a:pt x="459581" y="95726"/>
                    <a:pt x="457676" y="92869"/>
                  </a:cubicBezTo>
                  <a:cubicBezTo>
                    <a:pt x="456724" y="93821"/>
                    <a:pt x="455771" y="94774"/>
                    <a:pt x="454819" y="95726"/>
                  </a:cubicBezTo>
                  <a:cubicBezTo>
                    <a:pt x="453866" y="96679"/>
                    <a:pt x="452914" y="96679"/>
                    <a:pt x="451961" y="97631"/>
                  </a:cubicBezTo>
                  <a:lnTo>
                    <a:pt x="456724" y="103346"/>
                  </a:lnTo>
                  <a:close/>
                  <a:moveTo>
                    <a:pt x="233839" y="68104"/>
                  </a:moveTo>
                  <a:cubicBezTo>
                    <a:pt x="233839" y="70009"/>
                    <a:pt x="232886" y="71914"/>
                    <a:pt x="232886" y="73819"/>
                  </a:cubicBezTo>
                  <a:cubicBezTo>
                    <a:pt x="232886" y="78581"/>
                    <a:pt x="232886" y="79534"/>
                    <a:pt x="232886" y="79534"/>
                  </a:cubicBezTo>
                  <a:cubicBezTo>
                    <a:pt x="232886" y="80486"/>
                    <a:pt x="234791" y="81439"/>
                    <a:pt x="238601" y="82391"/>
                  </a:cubicBezTo>
                  <a:cubicBezTo>
                    <a:pt x="242411" y="80486"/>
                    <a:pt x="244316" y="77629"/>
                    <a:pt x="244316" y="73819"/>
                  </a:cubicBezTo>
                  <a:cubicBezTo>
                    <a:pt x="244316" y="70961"/>
                    <a:pt x="243364" y="67151"/>
                    <a:pt x="235744" y="67151"/>
                  </a:cubicBezTo>
                  <a:cubicBezTo>
                    <a:pt x="234791" y="68104"/>
                    <a:pt x="234791" y="68104"/>
                    <a:pt x="233839" y="68104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4034755" y="6080234"/>
              <a:ext cx="1113371" cy="454136"/>
            </a:xfrm>
            <a:custGeom>
              <a:avLst/>
              <a:gdLst>
                <a:gd name="connsiteX0" fmla="*/ 380524 w 723900"/>
                <a:gd name="connsiteY0" fmla="*/ 289084 h 295275"/>
                <a:gd name="connsiteX1" fmla="*/ 389096 w 723900"/>
                <a:gd name="connsiteY1" fmla="*/ 280511 h 295275"/>
                <a:gd name="connsiteX2" fmla="*/ 376714 w 723900"/>
                <a:gd name="connsiteY2" fmla="*/ 270034 h 295275"/>
                <a:gd name="connsiteX3" fmla="*/ 364331 w 723900"/>
                <a:gd name="connsiteY3" fmla="*/ 278606 h 295275"/>
                <a:gd name="connsiteX4" fmla="*/ 369094 w 723900"/>
                <a:gd name="connsiteY4" fmla="*/ 286226 h 295275"/>
                <a:gd name="connsiteX5" fmla="*/ 380524 w 723900"/>
                <a:gd name="connsiteY5" fmla="*/ 289084 h 295275"/>
                <a:gd name="connsiteX6" fmla="*/ 697706 w 723900"/>
                <a:gd name="connsiteY6" fmla="*/ 202406 h 295275"/>
                <a:gd name="connsiteX7" fmla="*/ 721519 w 723900"/>
                <a:gd name="connsiteY7" fmla="*/ 192881 h 295275"/>
                <a:gd name="connsiteX8" fmla="*/ 708184 w 723900"/>
                <a:gd name="connsiteY8" fmla="*/ 190024 h 295275"/>
                <a:gd name="connsiteX9" fmla="*/ 621506 w 723900"/>
                <a:gd name="connsiteY9" fmla="*/ 162401 h 295275"/>
                <a:gd name="connsiteX10" fmla="*/ 508159 w 723900"/>
                <a:gd name="connsiteY10" fmla="*/ 90964 h 295275"/>
                <a:gd name="connsiteX11" fmla="*/ 436721 w 723900"/>
                <a:gd name="connsiteY11" fmla="*/ 32861 h 295275"/>
                <a:gd name="connsiteX12" fmla="*/ 383381 w 723900"/>
                <a:gd name="connsiteY12" fmla="*/ 26194 h 295275"/>
                <a:gd name="connsiteX13" fmla="*/ 340519 w 723900"/>
                <a:gd name="connsiteY13" fmla="*/ 33814 h 295275"/>
                <a:gd name="connsiteX14" fmla="*/ 300514 w 723900"/>
                <a:gd name="connsiteY14" fmla="*/ 19526 h 295275"/>
                <a:gd name="connsiteX15" fmla="*/ 267176 w 723900"/>
                <a:gd name="connsiteY15" fmla="*/ 7144 h 295275"/>
                <a:gd name="connsiteX16" fmla="*/ 230029 w 723900"/>
                <a:gd name="connsiteY16" fmla="*/ 23336 h 295275"/>
                <a:gd name="connsiteX17" fmla="*/ 189071 w 723900"/>
                <a:gd name="connsiteY17" fmla="*/ 39529 h 295275"/>
                <a:gd name="connsiteX18" fmla="*/ 100489 w 723900"/>
                <a:gd name="connsiteY18" fmla="*/ 30004 h 295275"/>
                <a:gd name="connsiteX19" fmla="*/ 81439 w 723900"/>
                <a:gd name="connsiteY19" fmla="*/ 27146 h 295275"/>
                <a:gd name="connsiteX20" fmla="*/ 43339 w 723900"/>
                <a:gd name="connsiteY20" fmla="*/ 98584 h 295275"/>
                <a:gd name="connsiteX21" fmla="*/ 7144 w 723900"/>
                <a:gd name="connsiteY21" fmla="*/ 178594 h 295275"/>
                <a:gd name="connsiteX22" fmla="*/ 38576 w 723900"/>
                <a:gd name="connsiteY22" fmla="*/ 207169 h 295275"/>
                <a:gd name="connsiteX23" fmla="*/ 100489 w 723900"/>
                <a:gd name="connsiteY23" fmla="*/ 204311 h 295275"/>
                <a:gd name="connsiteX24" fmla="*/ 172879 w 723900"/>
                <a:gd name="connsiteY24" fmla="*/ 218599 h 295275"/>
                <a:gd name="connsiteX25" fmla="*/ 212884 w 723900"/>
                <a:gd name="connsiteY25" fmla="*/ 222409 h 295275"/>
                <a:gd name="connsiteX26" fmla="*/ 263366 w 723900"/>
                <a:gd name="connsiteY26" fmla="*/ 193834 h 295275"/>
                <a:gd name="connsiteX27" fmla="*/ 268129 w 723900"/>
                <a:gd name="connsiteY27" fmla="*/ 174784 h 295275"/>
                <a:gd name="connsiteX28" fmla="*/ 289084 w 723900"/>
                <a:gd name="connsiteY28" fmla="*/ 165259 h 295275"/>
                <a:gd name="connsiteX29" fmla="*/ 312896 w 723900"/>
                <a:gd name="connsiteY29" fmla="*/ 183356 h 295275"/>
                <a:gd name="connsiteX30" fmla="*/ 355759 w 723900"/>
                <a:gd name="connsiteY30" fmla="*/ 201454 h 295275"/>
                <a:gd name="connsiteX31" fmla="*/ 389096 w 723900"/>
                <a:gd name="connsiteY31" fmla="*/ 196691 h 295275"/>
                <a:gd name="connsiteX32" fmla="*/ 431959 w 723900"/>
                <a:gd name="connsiteY32" fmla="*/ 209074 h 295275"/>
                <a:gd name="connsiteX33" fmla="*/ 487204 w 723900"/>
                <a:gd name="connsiteY33" fmla="*/ 222409 h 295275"/>
                <a:gd name="connsiteX34" fmla="*/ 520541 w 723900"/>
                <a:gd name="connsiteY34" fmla="*/ 219551 h 295275"/>
                <a:gd name="connsiteX35" fmla="*/ 532924 w 723900"/>
                <a:gd name="connsiteY35" fmla="*/ 204311 h 295275"/>
                <a:gd name="connsiteX36" fmla="*/ 501491 w 723900"/>
                <a:gd name="connsiteY36" fmla="*/ 180499 h 295275"/>
                <a:gd name="connsiteX37" fmla="*/ 470059 w 723900"/>
                <a:gd name="connsiteY37" fmla="*/ 131921 h 295275"/>
                <a:gd name="connsiteX38" fmla="*/ 483394 w 723900"/>
                <a:gd name="connsiteY38" fmla="*/ 131921 h 295275"/>
                <a:gd name="connsiteX39" fmla="*/ 567214 w 723900"/>
                <a:gd name="connsiteY39" fmla="*/ 190976 h 295275"/>
                <a:gd name="connsiteX40" fmla="*/ 633889 w 723900"/>
                <a:gd name="connsiteY40" fmla="*/ 217646 h 295275"/>
                <a:gd name="connsiteX41" fmla="*/ 697706 w 723900"/>
                <a:gd name="connsiteY41" fmla="*/ 202406 h 295275"/>
                <a:gd name="connsiteX42" fmla="*/ 276701 w 723900"/>
                <a:gd name="connsiteY42" fmla="*/ 132874 h 295275"/>
                <a:gd name="connsiteX43" fmla="*/ 272891 w 723900"/>
                <a:gd name="connsiteY43" fmla="*/ 142399 h 295275"/>
                <a:gd name="connsiteX44" fmla="*/ 259556 w 723900"/>
                <a:gd name="connsiteY44" fmla="*/ 147161 h 295275"/>
                <a:gd name="connsiteX45" fmla="*/ 243364 w 723900"/>
                <a:gd name="connsiteY45" fmla="*/ 134779 h 295275"/>
                <a:gd name="connsiteX46" fmla="*/ 239554 w 723900"/>
                <a:gd name="connsiteY46" fmla="*/ 122396 h 295275"/>
                <a:gd name="connsiteX47" fmla="*/ 258604 w 723900"/>
                <a:gd name="connsiteY47" fmla="*/ 100489 h 295275"/>
                <a:gd name="connsiteX48" fmla="*/ 276701 w 723900"/>
                <a:gd name="connsiteY48" fmla="*/ 132874 h 295275"/>
                <a:gd name="connsiteX49" fmla="*/ 244316 w 723900"/>
                <a:gd name="connsiteY49" fmla="*/ 71914 h 295275"/>
                <a:gd name="connsiteX50" fmla="*/ 236696 w 723900"/>
                <a:gd name="connsiteY50" fmla="*/ 83344 h 295275"/>
                <a:gd name="connsiteX51" fmla="*/ 229076 w 723900"/>
                <a:gd name="connsiteY51" fmla="*/ 78581 h 295275"/>
                <a:gd name="connsiteX52" fmla="*/ 229076 w 723900"/>
                <a:gd name="connsiteY52" fmla="*/ 71914 h 295275"/>
                <a:gd name="connsiteX53" fmla="*/ 230029 w 723900"/>
                <a:gd name="connsiteY53" fmla="*/ 64294 h 295275"/>
                <a:gd name="connsiteX54" fmla="*/ 244316 w 723900"/>
                <a:gd name="connsiteY54" fmla="*/ 71914 h 295275"/>
                <a:gd name="connsiteX55" fmla="*/ 453866 w 723900"/>
                <a:gd name="connsiteY55" fmla="*/ 88106 h 295275"/>
                <a:gd name="connsiteX56" fmla="*/ 461486 w 723900"/>
                <a:gd name="connsiteY56" fmla="*/ 97631 h 295275"/>
                <a:gd name="connsiteX57" fmla="*/ 453866 w 723900"/>
                <a:gd name="connsiteY57" fmla="*/ 105251 h 295275"/>
                <a:gd name="connsiteX58" fmla="*/ 446246 w 723900"/>
                <a:gd name="connsiteY58" fmla="*/ 97631 h 295275"/>
                <a:gd name="connsiteX59" fmla="*/ 450056 w 723900"/>
                <a:gd name="connsiteY59" fmla="*/ 93821 h 295275"/>
                <a:gd name="connsiteX60" fmla="*/ 453866 w 723900"/>
                <a:gd name="connsiteY60" fmla="*/ 88106 h 295275"/>
                <a:gd name="connsiteX61" fmla="*/ 711994 w 723900"/>
                <a:gd name="connsiteY61" fmla="*/ 280511 h 295275"/>
                <a:gd name="connsiteX62" fmla="*/ 719614 w 723900"/>
                <a:gd name="connsiteY62" fmla="*/ 272891 h 295275"/>
                <a:gd name="connsiteX63" fmla="*/ 708184 w 723900"/>
                <a:gd name="connsiteY63" fmla="*/ 261461 h 295275"/>
                <a:gd name="connsiteX64" fmla="*/ 697706 w 723900"/>
                <a:gd name="connsiteY64" fmla="*/ 269081 h 295275"/>
                <a:gd name="connsiteX65" fmla="*/ 700564 w 723900"/>
                <a:gd name="connsiteY65" fmla="*/ 273844 h 295275"/>
                <a:gd name="connsiteX66" fmla="*/ 711994 w 723900"/>
                <a:gd name="connsiteY66" fmla="*/ 28051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723900" h="295275">
                  <a:moveTo>
                    <a:pt x="380524" y="289084"/>
                  </a:moveTo>
                  <a:cubicBezTo>
                    <a:pt x="386239" y="289084"/>
                    <a:pt x="389096" y="286226"/>
                    <a:pt x="389096" y="280511"/>
                  </a:cubicBezTo>
                  <a:cubicBezTo>
                    <a:pt x="389096" y="273844"/>
                    <a:pt x="385286" y="270034"/>
                    <a:pt x="376714" y="270034"/>
                  </a:cubicBezTo>
                  <a:cubicBezTo>
                    <a:pt x="368141" y="270034"/>
                    <a:pt x="364331" y="272891"/>
                    <a:pt x="364331" y="278606"/>
                  </a:cubicBezTo>
                  <a:cubicBezTo>
                    <a:pt x="364331" y="281464"/>
                    <a:pt x="366236" y="284321"/>
                    <a:pt x="369094" y="286226"/>
                  </a:cubicBezTo>
                  <a:cubicBezTo>
                    <a:pt x="371951" y="288131"/>
                    <a:pt x="375761" y="289084"/>
                    <a:pt x="380524" y="289084"/>
                  </a:cubicBezTo>
                  <a:moveTo>
                    <a:pt x="697706" y="202406"/>
                  </a:moveTo>
                  <a:cubicBezTo>
                    <a:pt x="705326" y="198596"/>
                    <a:pt x="712946" y="195739"/>
                    <a:pt x="721519" y="192881"/>
                  </a:cubicBezTo>
                  <a:cubicBezTo>
                    <a:pt x="717709" y="191929"/>
                    <a:pt x="712946" y="190976"/>
                    <a:pt x="708184" y="190024"/>
                  </a:cubicBezTo>
                  <a:lnTo>
                    <a:pt x="621506" y="162401"/>
                  </a:lnTo>
                  <a:cubicBezTo>
                    <a:pt x="575786" y="143351"/>
                    <a:pt x="537686" y="119539"/>
                    <a:pt x="508159" y="90964"/>
                  </a:cubicBezTo>
                  <a:cubicBezTo>
                    <a:pt x="478631" y="62389"/>
                    <a:pt x="454819" y="43339"/>
                    <a:pt x="436721" y="32861"/>
                  </a:cubicBezTo>
                  <a:cubicBezTo>
                    <a:pt x="419576" y="22384"/>
                    <a:pt x="401479" y="20479"/>
                    <a:pt x="383381" y="26194"/>
                  </a:cubicBezTo>
                  <a:cubicBezTo>
                    <a:pt x="365284" y="31909"/>
                    <a:pt x="350044" y="34766"/>
                    <a:pt x="340519" y="33814"/>
                  </a:cubicBezTo>
                  <a:cubicBezTo>
                    <a:pt x="330041" y="31909"/>
                    <a:pt x="316706" y="27146"/>
                    <a:pt x="300514" y="19526"/>
                  </a:cubicBezTo>
                  <a:cubicBezTo>
                    <a:pt x="284321" y="11906"/>
                    <a:pt x="272891" y="7144"/>
                    <a:pt x="267176" y="7144"/>
                  </a:cubicBezTo>
                  <a:cubicBezTo>
                    <a:pt x="257651" y="7144"/>
                    <a:pt x="245269" y="12859"/>
                    <a:pt x="230029" y="23336"/>
                  </a:cubicBezTo>
                  <a:cubicBezTo>
                    <a:pt x="214789" y="33814"/>
                    <a:pt x="201454" y="39529"/>
                    <a:pt x="189071" y="39529"/>
                  </a:cubicBezTo>
                  <a:cubicBezTo>
                    <a:pt x="175736" y="39529"/>
                    <a:pt x="146209" y="36671"/>
                    <a:pt x="100489" y="30004"/>
                  </a:cubicBezTo>
                  <a:cubicBezTo>
                    <a:pt x="93821" y="29051"/>
                    <a:pt x="88106" y="28099"/>
                    <a:pt x="81439" y="27146"/>
                  </a:cubicBezTo>
                  <a:cubicBezTo>
                    <a:pt x="73819" y="48101"/>
                    <a:pt x="61436" y="71914"/>
                    <a:pt x="43339" y="98584"/>
                  </a:cubicBezTo>
                  <a:cubicBezTo>
                    <a:pt x="19526" y="132874"/>
                    <a:pt x="7144" y="159544"/>
                    <a:pt x="7144" y="178594"/>
                  </a:cubicBezTo>
                  <a:cubicBezTo>
                    <a:pt x="7144" y="197644"/>
                    <a:pt x="17621" y="207169"/>
                    <a:pt x="38576" y="207169"/>
                  </a:cubicBezTo>
                  <a:cubicBezTo>
                    <a:pt x="50959" y="207169"/>
                    <a:pt x="70961" y="206216"/>
                    <a:pt x="100489" y="204311"/>
                  </a:cubicBezTo>
                  <a:cubicBezTo>
                    <a:pt x="135731" y="209074"/>
                    <a:pt x="159544" y="213836"/>
                    <a:pt x="172879" y="218599"/>
                  </a:cubicBezTo>
                  <a:cubicBezTo>
                    <a:pt x="180499" y="221456"/>
                    <a:pt x="193834" y="222409"/>
                    <a:pt x="212884" y="222409"/>
                  </a:cubicBezTo>
                  <a:cubicBezTo>
                    <a:pt x="242411" y="222409"/>
                    <a:pt x="259556" y="212884"/>
                    <a:pt x="263366" y="193834"/>
                  </a:cubicBezTo>
                  <a:cubicBezTo>
                    <a:pt x="265271" y="182404"/>
                    <a:pt x="267176" y="175736"/>
                    <a:pt x="268129" y="174784"/>
                  </a:cubicBezTo>
                  <a:cubicBezTo>
                    <a:pt x="271939" y="169069"/>
                    <a:pt x="278606" y="165259"/>
                    <a:pt x="289084" y="165259"/>
                  </a:cubicBezTo>
                  <a:cubicBezTo>
                    <a:pt x="292894" y="165259"/>
                    <a:pt x="300514" y="170974"/>
                    <a:pt x="312896" y="183356"/>
                  </a:cubicBezTo>
                  <a:cubicBezTo>
                    <a:pt x="324326" y="195739"/>
                    <a:pt x="338614" y="201454"/>
                    <a:pt x="355759" y="201454"/>
                  </a:cubicBezTo>
                  <a:cubicBezTo>
                    <a:pt x="359569" y="201454"/>
                    <a:pt x="370999" y="199549"/>
                    <a:pt x="389096" y="196691"/>
                  </a:cubicBezTo>
                  <a:cubicBezTo>
                    <a:pt x="395764" y="196691"/>
                    <a:pt x="410051" y="201454"/>
                    <a:pt x="431959" y="209074"/>
                  </a:cubicBezTo>
                  <a:cubicBezTo>
                    <a:pt x="454819" y="217646"/>
                    <a:pt x="472916" y="222409"/>
                    <a:pt x="487204" y="222409"/>
                  </a:cubicBezTo>
                  <a:cubicBezTo>
                    <a:pt x="503396" y="222409"/>
                    <a:pt x="514826" y="221456"/>
                    <a:pt x="520541" y="219551"/>
                  </a:cubicBezTo>
                  <a:cubicBezTo>
                    <a:pt x="529114" y="217646"/>
                    <a:pt x="532924" y="211931"/>
                    <a:pt x="532924" y="204311"/>
                  </a:cubicBezTo>
                  <a:cubicBezTo>
                    <a:pt x="522446" y="197644"/>
                    <a:pt x="512921" y="189071"/>
                    <a:pt x="501491" y="180499"/>
                  </a:cubicBezTo>
                  <a:cubicBezTo>
                    <a:pt x="480536" y="162401"/>
                    <a:pt x="470059" y="146209"/>
                    <a:pt x="470059" y="131921"/>
                  </a:cubicBezTo>
                  <a:lnTo>
                    <a:pt x="483394" y="131921"/>
                  </a:lnTo>
                  <a:cubicBezTo>
                    <a:pt x="505301" y="143351"/>
                    <a:pt x="532924" y="162401"/>
                    <a:pt x="567214" y="190976"/>
                  </a:cubicBezTo>
                  <a:cubicBezTo>
                    <a:pt x="588169" y="208121"/>
                    <a:pt x="611029" y="217646"/>
                    <a:pt x="633889" y="217646"/>
                  </a:cubicBezTo>
                  <a:cubicBezTo>
                    <a:pt x="653891" y="218599"/>
                    <a:pt x="675799" y="212884"/>
                    <a:pt x="697706" y="202406"/>
                  </a:cubicBezTo>
                  <a:moveTo>
                    <a:pt x="276701" y="132874"/>
                  </a:moveTo>
                  <a:cubicBezTo>
                    <a:pt x="276701" y="136684"/>
                    <a:pt x="275749" y="139541"/>
                    <a:pt x="272891" y="142399"/>
                  </a:cubicBezTo>
                  <a:cubicBezTo>
                    <a:pt x="270034" y="146209"/>
                    <a:pt x="265271" y="147161"/>
                    <a:pt x="259556" y="147161"/>
                  </a:cubicBezTo>
                  <a:cubicBezTo>
                    <a:pt x="252889" y="147161"/>
                    <a:pt x="247174" y="142399"/>
                    <a:pt x="243364" y="134779"/>
                  </a:cubicBezTo>
                  <a:lnTo>
                    <a:pt x="239554" y="122396"/>
                  </a:lnTo>
                  <a:cubicBezTo>
                    <a:pt x="239554" y="102394"/>
                    <a:pt x="245269" y="95726"/>
                    <a:pt x="258604" y="100489"/>
                  </a:cubicBezTo>
                  <a:cubicBezTo>
                    <a:pt x="270986" y="107156"/>
                    <a:pt x="276701" y="117634"/>
                    <a:pt x="276701" y="132874"/>
                  </a:cubicBezTo>
                  <a:moveTo>
                    <a:pt x="244316" y="71914"/>
                  </a:moveTo>
                  <a:cubicBezTo>
                    <a:pt x="244316" y="77629"/>
                    <a:pt x="241459" y="81439"/>
                    <a:pt x="236696" y="83344"/>
                  </a:cubicBezTo>
                  <a:cubicBezTo>
                    <a:pt x="232886" y="82391"/>
                    <a:pt x="230981" y="80486"/>
                    <a:pt x="229076" y="78581"/>
                  </a:cubicBezTo>
                  <a:cubicBezTo>
                    <a:pt x="229076" y="77629"/>
                    <a:pt x="229076" y="75724"/>
                    <a:pt x="229076" y="71914"/>
                  </a:cubicBezTo>
                  <a:cubicBezTo>
                    <a:pt x="229076" y="69056"/>
                    <a:pt x="229076" y="67151"/>
                    <a:pt x="230029" y="64294"/>
                  </a:cubicBezTo>
                  <a:cubicBezTo>
                    <a:pt x="239554" y="63341"/>
                    <a:pt x="244316" y="66199"/>
                    <a:pt x="244316" y="71914"/>
                  </a:cubicBezTo>
                  <a:moveTo>
                    <a:pt x="453866" y="88106"/>
                  </a:moveTo>
                  <a:cubicBezTo>
                    <a:pt x="457676" y="91916"/>
                    <a:pt x="459581" y="94774"/>
                    <a:pt x="461486" y="97631"/>
                  </a:cubicBezTo>
                  <a:cubicBezTo>
                    <a:pt x="459581" y="101441"/>
                    <a:pt x="456724" y="103346"/>
                    <a:pt x="453866" y="105251"/>
                  </a:cubicBezTo>
                  <a:lnTo>
                    <a:pt x="446246" y="97631"/>
                  </a:lnTo>
                  <a:cubicBezTo>
                    <a:pt x="446246" y="96679"/>
                    <a:pt x="447199" y="95726"/>
                    <a:pt x="450056" y="93821"/>
                  </a:cubicBezTo>
                  <a:cubicBezTo>
                    <a:pt x="452914" y="91916"/>
                    <a:pt x="453866" y="90011"/>
                    <a:pt x="453866" y="88106"/>
                  </a:cubicBezTo>
                  <a:moveTo>
                    <a:pt x="711994" y="280511"/>
                  </a:moveTo>
                  <a:cubicBezTo>
                    <a:pt x="716756" y="280511"/>
                    <a:pt x="719614" y="277654"/>
                    <a:pt x="719614" y="272891"/>
                  </a:cubicBezTo>
                  <a:cubicBezTo>
                    <a:pt x="719614" y="267176"/>
                    <a:pt x="715804" y="263366"/>
                    <a:pt x="708184" y="261461"/>
                  </a:cubicBezTo>
                  <a:cubicBezTo>
                    <a:pt x="700564" y="258604"/>
                    <a:pt x="697706" y="261461"/>
                    <a:pt x="697706" y="269081"/>
                  </a:cubicBezTo>
                  <a:lnTo>
                    <a:pt x="700564" y="273844"/>
                  </a:lnTo>
                  <a:cubicBezTo>
                    <a:pt x="702469" y="278606"/>
                    <a:pt x="706279" y="280511"/>
                    <a:pt x="711994" y="280511"/>
                  </a:cubicBezTo>
                  <a:close/>
                </a:path>
              </a:pathLst>
            </a:custGeom>
            <a:solidFill>
              <a:srgbClr val="955422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3256859" y="6058259"/>
              <a:ext cx="1948399" cy="454136"/>
            </a:xfrm>
            <a:custGeom>
              <a:avLst/>
              <a:gdLst>
                <a:gd name="connsiteX0" fmla="*/ 1224439 w 1266825"/>
                <a:gd name="connsiteY0" fmla="*/ 215741 h 295275"/>
                <a:gd name="connsiteX1" fmla="*/ 1211104 w 1266825"/>
                <a:gd name="connsiteY1" fmla="*/ 212884 h 295275"/>
                <a:gd name="connsiteX2" fmla="*/ 1210151 w 1266825"/>
                <a:gd name="connsiteY2" fmla="*/ 212884 h 295275"/>
                <a:gd name="connsiteX3" fmla="*/ 1210151 w 1266825"/>
                <a:gd name="connsiteY3" fmla="*/ 212884 h 295275"/>
                <a:gd name="connsiteX4" fmla="*/ 1123474 w 1266825"/>
                <a:gd name="connsiteY4" fmla="*/ 185261 h 295275"/>
                <a:gd name="connsiteX5" fmla="*/ 1123474 w 1266825"/>
                <a:gd name="connsiteY5" fmla="*/ 185261 h 295275"/>
                <a:gd name="connsiteX6" fmla="*/ 1122521 w 1266825"/>
                <a:gd name="connsiteY6" fmla="*/ 185261 h 295275"/>
                <a:gd name="connsiteX7" fmla="*/ 1087279 w 1266825"/>
                <a:gd name="connsiteY7" fmla="*/ 169069 h 295275"/>
                <a:gd name="connsiteX8" fmla="*/ 1053941 w 1266825"/>
                <a:gd name="connsiteY8" fmla="*/ 149066 h 295275"/>
                <a:gd name="connsiteX9" fmla="*/ 1037749 w 1266825"/>
                <a:gd name="connsiteY9" fmla="*/ 137636 h 295275"/>
                <a:gd name="connsiteX10" fmla="*/ 1022509 w 1266825"/>
                <a:gd name="connsiteY10" fmla="*/ 125254 h 295275"/>
                <a:gd name="connsiteX11" fmla="*/ 1008221 w 1266825"/>
                <a:gd name="connsiteY11" fmla="*/ 111919 h 295275"/>
                <a:gd name="connsiteX12" fmla="*/ 994886 w 1266825"/>
                <a:gd name="connsiteY12" fmla="*/ 99536 h 295275"/>
                <a:gd name="connsiteX13" fmla="*/ 967264 w 1266825"/>
                <a:gd name="connsiteY13" fmla="*/ 74771 h 295275"/>
                <a:gd name="connsiteX14" fmla="*/ 952976 w 1266825"/>
                <a:gd name="connsiteY14" fmla="*/ 63341 h 295275"/>
                <a:gd name="connsiteX15" fmla="*/ 937736 w 1266825"/>
                <a:gd name="connsiteY15" fmla="*/ 53816 h 295275"/>
                <a:gd name="connsiteX16" fmla="*/ 922496 w 1266825"/>
                <a:gd name="connsiteY16" fmla="*/ 47149 h 295275"/>
                <a:gd name="connsiteX17" fmla="*/ 906304 w 1266825"/>
                <a:gd name="connsiteY17" fmla="*/ 45244 h 295275"/>
                <a:gd name="connsiteX18" fmla="*/ 870109 w 1266825"/>
                <a:gd name="connsiteY18" fmla="*/ 53816 h 295275"/>
                <a:gd name="connsiteX19" fmla="*/ 859631 w 1266825"/>
                <a:gd name="connsiteY19" fmla="*/ 55721 h 295275"/>
                <a:gd name="connsiteX20" fmla="*/ 849154 w 1266825"/>
                <a:gd name="connsiteY20" fmla="*/ 55721 h 295275"/>
                <a:gd name="connsiteX21" fmla="*/ 846296 w 1266825"/>
                <a:gd name="connsiteY21" fmla="*/ 55721 h 295275"/>
                <a:gd name="connsiteX22" fmla="*/ 845344 w 1266825"/>
                <a:gd name="connsiteY22" fmla="*/ 55721 h 295275"/>
                <a:gd name="connsiteX23" fmla="*/ 845344 w 1266825"/>
                <a:gd name="connsiteY23" fmla="*/ 55721 h 295275"/>
                <a:gd name="connsiteX24" fmla="*/ 844391 w 1266825"/>
                <a:gd name="connsiteY24" fmla="*/ 55721 h 295275"/>
                <a:gd name="connsiteX25" fmla="*/ 843439 w 1266825"/>
                <a:gd name="connsiteY25" fmla="*/ 55721 h 295275"/>
                <a:gd name="connsiteX26" fmla="*/ 838676 w 1266825"/>
                <a:gd name="connsiteY26" fmla="*/ 54769 h 295275"/>
                <a:gd name="connsiteX27" fmla="*/ 829151 w 1266825"/>
                <a:gd name="connsiteY27" fmla="*/ 51911 h 295275"/>
                <a:gd name="connsiteX28" fmla="*/ 792956 w 1266825"/>
                <a:gd name="connsiteY28" fmla="*/ 36671 h 295275"/>
                <a:gd name="connsiteX29" fmla="*/ 776764 w 1266825"/>
                <a:gd name="connsiteY29" fmla="*/ 30956 h 295275"/>
                <a:gd name="connsiteX30" fmla="*/ 773906 w 1266825"/>
                <a:gd name="connsiteY30" fmla="*/ 30956 h 295275"/>
                <a:gd name="connsiteX31" fmla="*/ 773906 w 1266825"/>
                <a:gd name="connsiteY31" fmla="*/ 30956 h 295275"/>
                <a:gd name="connsiteX32" fmla="*/ 774859 w 1266825"/>
                <a:gd name="connsiteY32" fmla="*/ 30956 h 295275"/>
                <a:gd name="connsiteX33" fmla="*/ 773906 w 1266825"/>
                <a:gd name="connsiteY33" fmla="*/ 30956 h 295275"/>
                <a:gd name="connsiteX34" fmla="*/ 772954 w 1266825"/>
                <a:gd name="connsiteY34" fmla="*/ 30956 h 295275"/>
                <a:gd name="connsiteX35" fmla="*/ 771049 w 1266825"/>
                <a:gd name="connsiteY35" fmla="*/ 30956 h 295275"/>
                <a:gd name="connsiteX36" fmla="*/ 763429 w 1266825"/>
                <a:gd name="connsiteY36" fmla="*/ 32861 h 295275"/>
                <a:gd name="connsiteX37" fmla="*/ 755809 w 1266825"/>
                <a:gd name="connsiteY37" fmla="*/ 36671 h 295275"/>
                <a:gd name="connsiteX38" fmla="*/ 748189 w 1266825"/>
                <a:gd name="connsiteY38" fmla="*/ 41434 h 295275"/>
                <a:gd name="connsiteX39" fmla="*/ 740569 w 1266825"/>
                <a:gd name="connsiteY39" fmla="*/ 46196 h 295275"/>
                <a:gd name="connsiteX40" fmla="*/ 732949 w 1266825"/>
                <a:gd name="connsiteY40" fmla="*/ 50959 h 295275"/>
                <a:gd name="connsiteX41" fmla="*/ 691991 w 1266825"/>
                <a:gd name="connsiteY41" fmla="*/ 61436 h 295275"/>
                <a:gd name="connsiteX42" fmla="*/ 653891 w 1266825"/>
                <a:gd name="connsiteY42" fmla="*/ 58579 h 295275"/>
                <a:gd name="connsiteX43" fmla="*/ 578644 w 1266825"/>
                <a:gd name="connsiteY43" fmla="*/ 49054 h 295275"/>
                <a:gd name="connsiteX44" fmla="*/ 540544 w 1266825"/>
                <a:gd name="connsiteY44" fmla="*/ 45244 h 295275"/>
                <a:gd name="connsiteX45" fmla="*/ 521494 w 1266825"/>
                <a:gd name="connsiteY45" fmla="*/ 44291 h 295275"/>
                <a:gd name="connsiteX46" fmla="*/ 511969 w 1266825"/>
                <a:gd name="connsiteY46" fmla="*/ 43339 h 295275"/>
                <a:gd name="connsiteX47" fmla="*/ 507206 w 1266825"/>
                <a:gd name="connsiteY47" fmla="*/ 43339 h 295275"/>
                <a:gd name="connsiteX48" fmla="*/ 505301 w 1266825"/>
                <a:gd name="connsiteY48" fmla="*/ 43339 h 295275"/>
                <a:gd name="connsiteX49" fmla="*/ 504349 w 1266825"/>
                <a:gd name="connsiteY49" fmla="*/ 43339 h 295275"/>
                <a:gd name="connsiteX50" fmla="*/ 504349 w 1266825"/>
                <a:gd name="connsiteY50" fmla="*/ 43339 h 295275"/>
                <a:gd name="connsiteX51" fmla="*/ 503396 w 1266825"/>
                <a:gd name="connsiteY51" fmla="*/ 43339 h 295275"/>
                <a:gd name="connsiteX52" fmla="*/ 502444 w 1266825"/>
                <a:gd name="connsiteY52" fmla="*/ 43339 h 295275"/>
                <a:gd name="connsiteX53" fmla="*/ 464344 w 1266825"/>
                <a:gd name="connsiteY53" fmla="*/ 35719 h 295275"/>
                <a:gd name="connsiteX54" fmla="*/ 427196 w 1266825"/>
                <a:gd name="connsiteY54" fmla="*/ 27146 h 295275"/>
                <a:gd name="connsiteX55" fmla="*/ 359569 w 1266825"/>
                <a:gd name="connsiteY55" fmla="*/ 29051 h 295275"/>
                <a:gd name="connsiteX56" fmla="*/ 352901 w 1266825"/>
                <a:gd name="connsiteY56" fmla="*/ 34766 h 295275"/>
                <a:gd name="connsiteX57" fmla="*/ 345281 w 1266825"/>
                <a:gd name="connsiteY57" fmla="*/ 40481 h 295275"/>
                <a:gd name="connsiteX58" fmla="*/ 330041 w 1266825"/>
                <a:gd name="connsiteY58" fmla="*/ 51911 h 295275"/>
                <a:gd name="connsiteX59" fmla="*/ 297656 w 1266825"/>
                <a:gd name="connsiteY59" fmla="*/ 72866 h 295275"/>
                <a:gd name="connsiteX60" fmla="*/ 265271 w 1266825"/>
                <a:gd name="connsiteY60" fmla="*/ 92869 h 295275"/>
                <a:gd name="connsiteX61" fmla="*/ 233839 w 1266825"/>
                <a:gd name="connsiteY61" fmla="*/ 113824 h 295275"/>
                <a:gd name="connsiteX62" fmla="*/ 200501 w 1266825"/>
                <a:gd name="connsiteY62" fmla="*/ 133826 h 295275"/>
                <a:gd name="connsiteX63" fmla="*/ 166211 w 1266825"/>
                <a:gd name="connsiteY63" fmla="*/ 150971 h 295275"/>
                <a:gd name="connsiteX64" fmla="*/ 96679 w 1266825"/>
                <a:gd name="connsiteY64" fmla="*/ 182404 h 295275"/>
                <a:gd name="connsiteX65" fmla="*/ 26194 w 1266825"/>
                <a:gd name="connsiteY65" fmla="*/ 211931 h 295275"/>
                <a:gd name="connsiteX66" fmla="*/ 27146 w 1266825"/>
                <a:gd name="connsiteY66" fmla="*/ 210979 h 295275"/>
                <a:gd name="connsiteX67" fmla="*/ 27146 w 1266825"/>
                <a:gd name="connsiteY67" fmla="*/ 210979 h 295275"/>
                <a:gd name="connsiteX68" fmla="*/ 27146 w 1266825"/>
                <a:gd name="connsiteY68" fmla="*/ 210979 h 295275"/>
                <a:gd name="connsiteX69" fmla="*/ 20479 w 1266825"/>
                <a:gd name="connsiteY69" fmla="*/ 223361 h 295275"/>
                <a:gd name="connsiteX70" fmla="*/ 34766 w 1266825"/>
                <a:gd name="connsiteY70" fmla="*/ 232886 h 295275"/>
                <a:gd name="connsiteX71" fmla="*/ 44291 w 1266825"/>
                <a:gd name="connsiteY71" fmla="*/ 235744 h 295275"/>
                <a:gd name="connsiteX72" fmla="*/ 53816 w 1266825"/>
                <a:gd name="connsiteY72" fmla="*/ 237649 h 295275"/>
                <a:gd name="connsiteX73" fmla="*/ 73819 w 1266825"/>
                <a:gd name="connsiteY73" fmla="*/ 238601 h 295275"/>
                <a:gd name="connsiteX74" fmla="*/ 114776 w 1266825"/>
                <a:gd name="connsiteY74" fmla="*/ 230981 h 295275"/>
                <a:gd name="connsiteX75" fmla="*/ 157639 w 1266825"/>
                <a:gd name="connsiteY75" fmla="*/ 227171 h 295275"/>
                <a:gd name="connsiteX76" fmla="*/ 240506 w 1266825"/>
                <a:gd name="connsiteY76" fmla="*/ 249079 h 295275"/>
                <a:gd name="connsiteX77" fmla="*/ 279559 w 1266825"/>
                <a:gd name="connsiteY77" fmla="*/ 265271 h 295275"/>
                <a:gd name="connsiteX78" fmla="*/ 319564 w 1266825"/>
                <a:gd name="connsiteY78" fmla="*/ 277654 h 295275"/>
                <a:gd name="connsiteX79" fmla="*/ 339566 w 1266825"/>
                <a:gd name="connsiteY79" fmla="*/ 282416 h 295275"/>
                <a:gd name="connsiteX80" fmla="*/ 350044 w 1266825"/>
                <a:gd name="connsiteY80" fmla="*/ 284321 h 295275"/>
                <a:gd name="connsiteX81" fmla="*/ 360521 w 1266825"/>
                <a:gd name="connsiteY81" fmla="*/ 285274 h 295275"/>
                <a:gd name="connsiteX82" fmla="*/ 381476 w 1266825"/>
                <a:gd name="connsiteY82" fmla="*/ 286226 h 295275"/>
                <a:gd name="connsiteX83" fmla="*/ 401479 w 1266825"/>
                <a:gd name="connsiteY83" fmla="*/ 283369 h 295275"/>
                <a:gd name="connsiteX84" fmla="*/ 481489 w 1266825"/>
                <a:gd name="connsiteY84" fmla="*/ 261461 h 295275"/>
                <a:gd name="connsiteX85" fmla="*/ 501491 w 1266825"/>
                <a:gd name="connsiteY85" fmla="*/ 253841 h 295275"/>
                <a:gd name="connsiteX86" fmla="*/ 506254 w 1266825"/>
                <a:gd name="connsiteY86" fmla="*/ 251936 h 295275"/>
                <a:gd name="connsiteX87" fmla="*/ 511969 w 1266825"/>
                <a:gd name="connsiteY87" fmla="*/ 250984 h 295275"/>
                <a:gd name="connsiteX88" fmla="*/ 522446 w 1266825"/>
                <a:gd name="connsiteY88" fmla="*/ 248126 h 295275"/>
                <a:gd name="connsiteX89" fmla="*/ 544354 w 1266825"/>
                <a:gd name="connsiteY89" fmla="*/ 246221 h 295275"/>
                <a:gd name="connsiteX90" fmla="*/ 566261 w 1266825"/>
                <a:gd name="connsiteY90" fmla="*/ 247174 h 295275"/>
                <a:gd name="connsiteX91" fmla="*/ 650081 w 1266825"/>
                <a:gd name="connsiteY91" fmla="*/ 253841 h 295275"/>
                <a:gd name="connsiteX92" fmla="*/ 733901 w 1266825"/>
                <a:gd name="connsiteY92" fmla="*/ 261461 h 295275"/>
                <a:gd name="connsiteX93" fmla="*/ 816769 w 1266825"/>
                <a:gd name="connsiteY93" fmla="*/ 254794 h 295275"/>
                <a:gd name="connsiteX94" fmla="*/ 837724 w 1266825"/>
                <a:gd name="connsiteY94" fmla="*/ 250984 h 295275"/>
                <a:gd name="connsiteX95" fmla="*/ 848201 w 1266825"/>
                <a:gd name="connsiteY95" fmla="*/ 249079 h 295275"/>
                <a:gd name="connsiteX96" fmla="*/ 858679 w 1266825"/>
                <a:gd name="connsiteY96" fmla="*/ 246221 h 295275"/>
                <a:gd name="connsiteX97" fmla="*/ 878681 w 1266825"/>
                <a:gd name="connsiteY97" fmla="*/ 241459 h 295275"/>
                <a:gd name="connsiteX98" fmla="*/ 899636 w 1266825"/>
                <a:gd name="connsiteY98" fmla="*/ 236696 h 295275"/>
                <a:gd name="connsiteX99" fmla="*/ 922496 w 1266825"/>
                <a:gd name="connsiteY99" fmla="*/ 236696 h 295275"/>
                <a:gd name="connsiteX100" fmla="*/ 943451 w 1266825"/>
                <a:gd name="connsiteY100" fmla="*/ 241459 h 295275"/>
                <a:gd name="connsiteX101" fmla="*/ 984409 w 1266825"/>
                <a:gd name="connsiteY101" fmla="*/ 250984 h 295275"/>
                <a:gd name="connsiteX102" fmla="*/ 1025366 w 1266825"/>
                <a:gd name="connsiteY102" fmla="*/ 259556 h 295275"/>
                <a:gd name="connsiteX103" fmla="*/ 1057751 w 1266825"/>
                <a:gd name="connsiteY103" fmla="*/ 251936 h 295275"/>
                <a:gd name="connsiteX104" fmla="*/ 1061561 w 1266825"/>
                <a:gd name="connsiteY104" fmla="*/ 248126 h 295275"/>
                <a:gd name="connsiteX105" fmla="*/ 1068229 w 1266825"/>
                <a:gd name="connsiteY105" fmla="*/ 244316 h 295275"/>
                <a:gd name="connsiteX106" fmla="*/ 1080611 w 1266825"/>
                <a:gd name="connsiteY106" fmla="*/ 241459 h 295275"/>
                <a:gd name="connsiteX107" fmla="*/ 1103471 w 1266825"/>
                <a:gd name="connsiteY107" fmla="*/ 243364 h 295275"/>
                <a:gd name="connsiteX108" fmla="*/ 1143476 w 1266825"/>
                <a:gd name="connsiteY108" fmla="*/ 250984 h 295275"/>
                <a:gd name="connsiteX109" fmla="*/ 1151096 w 1266825"/>
                <a:gd name="connsiteY109" fmla="*/ 250031 h 295275"/>
                <a:gd name="connsiteX110" fmla="*/ 1152049 w 1266825"/>
                <a:gd name="connsiteY110" fmla="*/ 250031 h 295275"/>
                <a:gd name="connsiteX111" fmla="*/ 1152049 w 1266825"/>
                <a:gd name="connsiteY111" fmla="*/ 250031 h 295275"/>
                <a:gd name="connsiteX112" fmla="*/ 1153001 w 1266825"/>
                <a:gd name="connsiteY112" fmla="*/ 250031 h 295275"/>
                <a:gd name="connsiteX113" fmla="*/ 1153954 w 1266825"/>
                <a:gd name="connsiteY113" fmla="*/ 250031 h 295275"/>
                <a:gd name="connsiteX114" fmla="*/ 1156811 w 1266825"/>
                <a:gd name="connsiteY114" fmla="*/ 249079 h 295275"/>
                <a:gd name="connsiteX115" fmla="*/ 1162526 w 1266825"/>
                <a:gd name="connsiteY115" fmla="*/ 247174 h 295275"/>
                <a:gd name="connsiteX116" fmla="*/ 1168241 w 1266825"/>
                <a:gd name="connsiteY116" fmla="*/ 246221 h 295275"/>
                <a:gd name="connsiteX117" fmla="*/ 1173956 w 1266825"/>
                <a:gd name="connsiteY117" fmla="*/ 245269 h 295275"/>
                <a:gd name="connsiteX118" fmla="*/ 1185386 w 1266825"/>
                <a:gd name="connsiteY118" fmla="*/ 244316 h 295275"/>
                <a:gd name="connsiteX119" fmla="*/ 1206341 w 1266825"/>
                <a:gd name="connsiteY119" fmla="*/ 241459 h 295275"/>
                <a:gd name="connsiteX120" fmla="*/ 1226344 w 1266825"/>
                <a:gd name="connsiteY120" fmla="*/ 237649 h 295275"/>
                <a:gd name="connsiteX121" fmla="*/ 1235869 w 1266825"/>
                <a:gd name="connsiteY121" fmla="*/ 235744 h 295275"/>
                <a:gd name="connsiteX122" fmla="*/ 1245394 w 1266825"/>
                <a:gd name="connsiteY122" fmla="*/ 232886 h 295275"/>
                <a:gd name="connsiteX123" fmla="*/ 1253014 w 1266825"/>
                <a:gd name="connsiteY123" fmla="*/ 229076 h 295275"/>
                <a:gd name="connsiteX124" fmla="*/ 1256824 w 1266825"/>
                <a:gd name="connsiteY124" fmla="*/ 226219 h 295275"/>
                <a:gd name="connsiteX125" fmla="*/ 1256824 w 1266825"/>
                <a:gd name="connsiteY125" fmla="*/ 226219 h 295275"/>
                <a:gd name="connsiteX126" fmla="*/ 1256824 w 1266825"/>
                <a:gd name="connsiteY126" fmla="*/ 226219 h 295275"/>
                <a:gd name="connsiteX127" fmla="*/ 1256824 w 1266825"/>
                <a:gd name="connsiteY127" fmla="*/ 228124 h 295275"/>
                <a:gd name="connsiteX128" fmla="*/ 1256824 w 1266825"/>
                <a:gd name="connsiteY128" fmla="*/ 227171 h 295275"/>
                <a:gd name="connsiteX129" fmla="*/ 1256824 w 1266825"/>
                <a:gd name="connsiteY129" fmla="*/ 226219 h 295275"/>
                <a:gd name="connsiteX130" fmla="*/ 1257776 w 1266825"/>
                <a:gd name="connsiteY130" fmla="*/ 228124 h 295275"/>
                <a:gd name="connsiteX131" fmla="*/ 1256824 w 1266825"/>
                <a:gd name="connsiteY131" fmla="*/ 227171 h 295275"/>
                <a:gd name="connsiteX132" fmla="*/ 1249204 w 1266825"/>
                <a:gd name="connsiteY132" fmla="*/ 223361 h 295275"/>
                <a:gd name="connsiteX133" fmla="*/ 1224439 w 1266825"/>
                <a:gd name="connsiteY133" fmla="*/ 215741 h 295275"/>
                <a:gd name="connsiteX134" fmla="*/ 1224439 w 1266825"/>
                <a:gd name="connsiteY134" fmla="*/ 215741 h 295275"/>
                <a:gd name="connsiteX135" fmla="*/ 1228249 w 1266825"/>
                <a:gd name="connsiteY135" fmla="*/ 198596 h 295275"/>
                <a:gd name="connsiteX136" fmla="*/ 1228249 w 1266825"/>
                <a:gd name="connsiteY136" fmla="*/ 198596 h 295275"/>
                <a:gd name="connsiteX137" fmla="*/ 1250156 w 1266825"/>
                <a:gd name="connsiteY137" fmla="*/ 205264 h 295275"/>
                <a:gd name="connsiteX138" fmla="*/ 1261586 w 1266825"/>
                <a:gd name="connsiteY138" fmla="*/ 210979 h 295275"/>
                <a:gd name="connsiteX139" fmla="*/ 1264444 w 1266825"/>
                <a:gd name="connsiteY139" fmla="*/ 213836 h 295275"/>
                <a:gd name="connsiteX140" fmla="*/ 1268254 w 1266825"/>
                <a:gd name="connsiteY140" fmla="*/ 219551 h 295275"/>
                <a:gd name="connsiteX141" fmla="*/ 1268254 w 1266825"/>
                <a:gd name="connsiteY141" fmla="*/ 220504 h 295275"/>
                <a:gd name="connsiteX142" fmla="*/ 1268254 w 1266825"/>
                <a:gd name="connsiteY142" fmla="*/ 221456 h 295275"/>
                <a:gd name="connsiteX143" fmla="*/ 1268254 w 1266825"/>
                <a:gd name="connsiteY143" fmla="*/ 223361 h 295275"/>
                <a:gd name="connsiteX144" fmla="*/ 1268254 w 1266825"/>
                <a:gd name="connsiteY144" fmla="*/ 224314 h 295275"/>
                <a:gd name="connsiteX145" fmla="*/ 1267301 w 1266825"/>
                <a:gd name="connsiteY145" fmla="*/ 229076 h 295275"/>
                <a:gd name="connsiteX146" fmla="*/ 1256824 w 1266825"/>
                <a:gd name="connsiteY146" fmla="*/ 240506 h 295275"/>
                <a:gd name="connsiteX147" fmla="*/ 1245394 w 1266825"/>
                <a:gd name="connsiteY147" fmla="*/ 246221 h 295275"/>
                <a:gd name="connsiteX148" fmla="*/ 1234916 w 1266825"/>
                <a:gd name="connsiteY148" fmla="*/ 250031 h 295275"/>
                <a:gd name="connsiteX149" fmla="*/ 1223486 w 1266825"/>
                <a:gd name="connsiteY149" fmla="*/ 252889 h 295275"/>
                <a:gd name="connsiteX150" fmla="*/ 1201579 w 1266825"/>
                <a:gd name="connsiteY150" fmla="*/ 256699 h 295275"/>
                <a:gd name="connsiteX151" fmla="*/ 1180624 w 1266825"/>
                <a:gd name="connsiteY151" fmla="*/ 258604 h 295275"/>
                <a:gd name="connsiteX152" fmla="*/ 1171099 w 1266825"/>
                <a:gd name="connsiteY152" fmla="*/ 259556 h 295275"/>
                <a:gd name="connsiteX153" fmla="*/ 1166336 w 1266825"/>
                <a:gd name="connsiteY153" fmla="*/ 260509 h 295275"/>
                <a:gd name="connsiteX154" fmla="*/ 1162526 w 1266825"/>
                <a:gd name="connsiteY154" fmla="*/ 261461 h 295275"/>
                <a:gd name="connsiteX155" fmla="*/ 1157764 w 1266825"/>
                <a:gd name="connsiteY155" fmla="*/ 262414 h 295275"/>
                <a:gd name="connsiteX156" fmla="*/ 1152049 w 1266825"/>
                <a:gd name="connsiteY156" fmla="*/ 264319 h 295275"/>
                <a:gd name="connsiteX157" fmla="*/ 1138714 w 1266825"/>
                <a:gd name="connsiteY157" fmla="*/ 265271 h 295275"/>
                <a:gd name="connsiteX158" fmla="*/ 1096804 w 1266825"/>
                <a:gd name="connsiteY158" fmla="*/ 255746 h 295275"/>
                <a:gd name="connsiteX159" fmla="*/ 1063466 w 1266825"/>
                <a:gd name="connsiteY159" fmla="*/ 259556 h 295275"/>
                <a:gd name="connsiteX160" fmla="*/ 1063466 w 1266825"/>
                <a:gd name="connsiteY160" fmla="*/ 259556 h 295275"/>
                <a:gd name="connsiteX161" fmla="*/ 1063466 w 1266825"/>
                <a:gd name="connsiteY161" fmla="*/ 259556 h 295275"/>
                <a:gd name="connsiteX162" fmla="*/ 1062514 w 1266825"/>
                <a:gd name="connsiteY162" fmla="*/ 260509 h 295275"/>
                <a:gd name="connsiteX163" fmla="*/ 1061561 w 1266825"/>
                <a:gd name="connsiteY163" fmla="*/ 261461 h 295275"/>
                <a:gd name="connsiteX164" fmla="*/ 1059656 w 1266825"/>
                <a:gd name="connsiteY164" fmla="*/ 263366 h 295275"/>
                <a:gd name="connsiteX165" fmla="*/ 1053941 w 1266825"/>
                <a:gd name="connsiteY165" fmla="*/ 267176 h 295275"/>
                <a:gd name="connsiteX166" fmla="*/ 1041559 w 1266825"/>
                <a:gd name="connsiteY166" fmla="*/ 271939 h 295275"/>
                <a:gd name="connsiteX167" fmla="*/ 1029176 w 1266825"/>
                <a:gd name="connsiteY167" fmla="*/ 271939 h 295275"/>
                <a:gd name="connsiteX168" fmla="*/ 1023461 w 1266825"/>
                <a:gd name="connsiteY168" fmla="*/ 270986 h 295275"/>
                <a:gd name="connsiteX169" fmla="*/ 1017746 w 1266825"/>
                <a:gd name="connsiteY169" fmla="*/ 270034 h 295275"/>
                <a:gd name="connsiteX170" fmla="*/ 976789 w 1266825"/>
                <a:gd name="connsiteY170" fmla="*/ 260509 h 295275"/>
                <a:gd name="connsiteX171" fmla="*/ 935831 w 1266825"/>
                <a:gd name="connsiteY171" fmla="*/ 250984 h 295275"/>
                <a:gd name="connsiteX172" fmla="*/ 915829 w 1266825"/>
                <a:gd name="connsiteY172" fmla="*/ 246221 h 295275"/>
                <a:gd name="connsiteX173" fmla="*/ 896779 w 1266825"/>
                <a:gd name="connsiteY173" fmla="*/ 246221 h 295275"/>
                <a:gd name="connsiteX174" fmla="*/ 876776 w 1266825"/>
                <a:gd name="connsiteY174" fmla="*/ 250984 h 295275"/>
                <a:gd name="connsiteX175" fmla="*/ 855821 w 1266825"/>
                <a:gd name="connsiteY175" fmla="*/ 255746 h 295275"/>
                <a:gd name="connsiteX176" fmla="*/ 845344 w 1266825"/>
                <a:gd name="connsiteY176" fmla="*/ 258604 h 295275"/>
                <a:gd name="connsiteX177" fmla="*/ 834866 w 1266825"/>
                <a:gd name="connsiteY177" fmla="*/ 260509 h 295275"/>
                <a:gd name="connsiteX178" fmla="*/ 813911 w 1266825"/>
                <a:gd name="connsiteY178" fmla="*/ 264319 h 295275"/>
                <a:gd name="connsiteX179" fmla="*/ 729139 w 1266825"/>
                <a:gd name="connsiteY179" fmla="*/ 270986 h 295275"/>
                <a:gd name="connsiteX180" fmla="*/ 645319 w 1266825"/>
                <a:gd name="connsiteY180" fmla="*/ 263366 h 295275"/>
                <a:gd name="connsiteX181" fmla="*/ 561499 w 1266825"/>
                <a:gd name="connsiteY181" fmla="*/ 255746 h 295275"/>
                <a:gd name="connsiteX182" fmla="*/ 541496 w 1266825"/>
                <a:gd name="connsiteY182" fmla="*/ 254794 h 295275"/>
                <a:gd name="connsiteX183" fmla="*/ 521494 w 1266825"/>
                <a:gd name="connsiteY183" fmla="*/ 256699 h 295275"/>
                <a:gd name="connsiteX184" fmla="*/ 511969 w 1266825"/>
                <a:gd name="connsiteY184" fmla="*/ 258604 h 295275"/>
                <a:gd name="connsiteX185" fmla="*/ 507206 w 1266825"/>
                <a:gd name="connsiteY185" fmla="*/ 259556 h 295275"/>
                <a:gd name="connsiteX186" fmla="*/ 502444 w 1266825"/>
                <a:gd name="connsiteY186" fmla="*/ 261461 h 295275"/>
                <a:gd name="connsiteX187" fmla="*/ 482441 w 1266825"/>
                <a:gd name="connsiteY187" fmla="*/ 269081 h 295275"/>
                <a:gd name="connsiteX188" fmla="*/ 400526 w 1266825"/>
                <a:gd name="connsiteY188" fmla="*/ 290989 h 295275"/>
                <a:gd name="connsiteX189" fmla="*/ 378619 w 1266825"/>
                <a:gd name="connsiteY189" fmla="*/ 293846 h 295275"/>
                <a:gd name="connsiteX190" fmla="*/ 356711 w 1266825"/>
                <a:gd name="connsiteY190" fmla="*/ 292894 h 295275"/>
                <a:gd name="connsiteX191" fmla="*/ 346234 w 1266825"/>
                <a:gd name="connsiteY191" fmla="*/ 291941 h 295275"/>
                <a:gd name="connsiteX192" fmla="*/ 335756 w 1266825"/>
                <a:gd name="connsiteY192" fmla="*/ 290036 h 295275"/>
                <a:gd name="connsiteX193" fmla="*/ 314801 w 1266825"/>
                <a:gd name="connsiteY193" fmla="*/ 285274 h 295275"/>
                <a:gd name="connsiteX194" fmla="*/ 273844 w 1266825"/>
                <a:gd name="connsiteY194" fmla="*/ 271939 h 295275"/>
                <a:gd name="connsiteX195" fmla="*/ 234791 w 1266825"/>
                <a:gd name="connsiteY195" fmla="*/ 255746 h 295275"/>
                <a:gd name="connsiteX196" fmla="*/ 154781 w 1266825"/>
                <a:gd name="connsiteY196" fmla="*/ 234791 h 295275"/>
                <a:gd name="connsiteX197" fmla="*/ 113824 w 1266825"/>
                <a:gd name="connsiteY197" fmla="*/ 238601 h 295275"/>
                <a:gd name="connsiteX198" fmla="*/ 71914 w 1266825"/>
                <a:gd name="connsiteY198" fmla="*/ 246221 h 295275"/>
                <a:gd name="connsiteX199" fmla="*/ 50006 w 1266825"/>
                <a:gd name="connsiteY199" fmla="*/ 246221 h 295275"/>
                <a:gd name="connsiteX200" fmla="*/ 38576 w 1266825"/>
                <a:gd name="connsiteY200" fmla="*/ 244316 h 295275"/>
                <a:gd name="connsiteX201" fmla="*/ 28099 w 1266825"/>
                <a:gd name="connsiteY201" fmla="*/ 241459 h 295275"/>
                <a:gd name="connsiteX202" fmla="*/ 9049 w 1266825"/>
                <a:gd name="connsiteY202" fmla="*/ 227171 h 295275"/>
                <a:gd name="connsiteX203" fmla="*/ 7144 w 1266825"/>
                <a:gd name="connsiteY203" fmla="*/ 219551 h 295275"/>
                <a:gd name="connsiteX204" fmla="*/ 9049 w 1266825"/>
                <a:gd name="connsiteY204" fmla="*/ 212884 h 295275"/>
                <a:gd name="connsiteX205" fmla="*/ 17621 w 1266825"/>
                <a:gd name="connsiteY205" fmla="*/ 204311 h 295275"/>
                <a:gd name="connsiteX206" fmla="*/ 17621 w 1266825"/>
                <a:gd name="connsiteY206" fmla="*/ 204311 h 295275"/>
                <a:gd name="connsiteX207" fmla="*/ 17621 w 1266825"/>
                <a:gd name="connsiteY207" fmla="*/ 204311 h 295275"/>
                <a:gd name="connsiteX208" fmla="*/ 18574 w 1266825"/>
                <a:gd name="connsiteY208" fmla="*/ 203359 h 295275"/>
                <a:gd name="connsiteX209" fmla="*/ 18574 w 1266825"/>
                <a:gd name="connsiteY209" fmla="*/ 203359 h 295275"/>
                <a:gd name="connsiteX210" fmla="*/ 88106 w 1266825"/>
                <a:gd name="connsiteY210" fmla="*/ 173831 h 295275"/>
                <a:gd name="connsiteX211" fmla="*/ 156686 w 1266825"/>
                <a:gd name="connsiteY211" fmla="*/ 142399 h 295275"/>
                <a:gd name="connsiteX212" fmla="*/ 190024 w 1266825"/>
                <a:gd name="connsiteY212" fmla="*/ 125254 h 295275"/>
                <a:gd name="connsiteX213" fmla="*/ 222409 w 1266825"/>
                <a:gd name="connsiteY213" fmla="*/ 105251 h 295275"/>
                <a:gd name="connsiteX214" fmla="*/ 253841 w 1266825"/>
                <a:gd name="connsiteY214" fmla="*/ 83344 h 295275"/>
                <a:gd name="connsiteX215" fmla="*/ 286226 w 1266825"/>
                <a:gd name="connsiteY215" fmla="*/ 63341 h 295275"/>
                <a:gd name="connsiteX216" fmla="*/ 317659 w 1266825"/>
                <a:gd name="connsiteY216" fmla="*/ 43339 h 295275"/>
                <a:gd name="connsiteX217" fmla="*/ 332899 w 1266825"/>
                <a:gd name="connsiteY217" fmla="*/ 31909 h 295275"/>
                <a:gd name="connsiteX218" fmla="*/ 339566 w 1266825"/>
                <a:gd name="connsiteY218" fmla="*/ 26194 h 295275"/>
                <a:gd name="connsiteX219" fmla="*/ 347186 w 1266825"/>
                <a:gd name="connsiteY219" fmla="*/ 19526 h 295275"/>
                <a:gd name="connsiteX220" fmla="*/ 366236 w 1266825"/>
                <a:gd name="connsiteY220" fmla="*/ 9049 h 295275"/>
                <a:gd name="connsiteX221" fmla="*/ 375761 w 1266825"/>
                <a:gd name="connsiteY221" fmla="*/ 7144 h 295275"/>
                <a:gd name="connsiteX222" fmla="*/ 376714 w 1266825"/>
                <a:gd name="connsiteY222" fmla="*/ 7144 h 295275"/>
                <a:gd name="connsiteX223" fmla="*/ 376714 w 1266825"/>
                <a:gd name="connsiteY223" fmla="*/ 7144 h 295275"/>
                <a:gd name="connsiteX224" fmla="*/ 377666 w 1266825"/>
                <a:gd name="connsiteY224" fmla="*/ 7144 h 295275"/>
                <a:gd name="connsiteX225" fmla="*/ 378619 w 1266825"/>
                <a:gd name="connsiteY225" fmla="*/ 7144 h 295275"/>
                <a:gd name="connsiteX226" fmla="*/ 381476 w 1266825"/>
                <a:gd name="connsiteY226" fmla="*/ 7144 h 295275"/>
                <a:gd name="connsiteX227" fmla="*/ 386239 w 1266825"/>
                <a:gd name="connsiteY227" fmla="*/ 7144 h 295275"/>
                <a:gd name="connsiteX228" fmla="*/ 424339 w 1266825"/>
                <a:gd name="connsiteY228" fmla="*/ 13811 h 295275"/>
                <a:gd name="connsiteX229" fmla="*/ 461486 w 1266825"/>
                <a:gd name="connsiteY229" fmla="*/ 21431 h 295275"/>
                <a:gd name="connsiteX230" fmla="*/ 498634 w 1266825"/>
                <a:gd name="connsiteY230" fmla="*/ 28099 h 295275"/>
                <a:gd name="connsiteX231" fmla="*/ 499586 w 1266825"/>
                <a:gd name="connsiteY231" fmla="*/ 28099 h 295275"/>
                <a:gd name="connsiteX232" fmla="*/ 500539 w 1266825"/>
                <a:gd name="connsiteY232" fmla="*/ 28099 h 295275"/>
                <a:gd name="connsiteX233" fmla="*/ 500539 w 1266825"/>
                <a:gd name="connsiteY233" fmla="*/ 28099 h 295275"/>
                <a:gd name="connsiteX234" fmla="*/ 500539 w 1266825"/>
                <a:gd name="connsiteY234" fmla="*/ 28099 h 295275"/>
                <a:gd name="connsiteX235" fmla="*/ 503396 w 1266825"/>
                <a:gd name="connsiteY235" fmla="*/ 28099 h 295275"/>
                <a:gd name="connsiteX236" fmla="*/ 508159 w 1266825"/>
                <a:gd name="connsiteY236" fmla="*/ 28099 h 295275"/>
                <a:gd name="connsiteX237" fmla="*/ 517684 w 1266825"/>
                <a:gd name="connsiteY237" fmla="*/ 28099 h 295275"/>
                <a:gd name="connsiteX238" fmla="*/ 536734 w 1266825"/>
                <a:gd name="connsiteY238" fmla="*/ 29051 h 295275"/>
                <a:gd name="connsiteX239" fmla="*/ 574834 w 1266825"/>
                <a:gd name="connsiteY239" fmla="*/ 32861 h 295275"/>
                <a:gd name="connsiteX240" fmla="*/ 650081 w 1266825"/>
                <a:gd name="connsiteY240" fmla="*/ 41434 h 295275"/>
                <a:gd name="connsiteX241" fmla="*/ 688181 w 1266825"/>
                <a:gd name="connsiteY241" fmla="*/ 44291 h 295275"/>
                <a:gd name="connsiteX242" fmla="*/ 719614 w 1266825"/>
                <a:gd name="connsiteY242" fmla="*/ 35719 h 295275"/>
                <a:gd name="connsiteX243" fmla="*/ 727234 w 1266825"/>
                <a:gd name="connsiteY243" fmla="*/ 30956 h 295275"/>
                <a:gd name="connsiteX244" fmla="*/ 734854 w 1266825"/>
                <a:gd name="connsiteY244" fmla="*/ 26194 h 295275"/>
                <a:gd name="connsiteX245" fmla="*/ 743426 w 1266825"/>
                <a:gd name="connsiteY245" fmla="*/ 21431 h 295275"/>
                <a:gd name="connsiteX246" fmla="*/ 752951 w 1266825"/>
                <a:gd name="connsiteY246" fmla="*/ 16669 h 295275"/>
                <a:gd name="connsiteX247" fmla="*/ 763429 w 1266825"/>
                <a:gd name="connsiteY247" fmla="*/ 13811 h 295275"/>
                <a:gd name="connsiteX248" fmla="*/ 765334 w 1266825"/>
                <a:gd name="connsiteY248" fmla="*/ 13811 h 295275"/>
                <a:gd name="connsiteX249" fmla="*/ 766286 w 1266825"/>
                <a:gd name="connsiteY249" fmla="*/ 13811 h 295275"/>
                <a:gd name="connsiteX250" fmla="*/ 767239 w 1266825"/>
                <a:gd name="connsiteY250" fmla="*/ 13811 h 295275"/>
                <a:gd name="connsiteX251" fmla="*/ 768191 w 1266825"/>
                <a:gd name="connsiteY251" fmla="*/ 13811 h 295275"/>
                <a:gd name="connsiteX252" fmla="*/ 768191 w 1266825"/>
                <a:gd name="connsiteY252" fmla="*/ 13811 h 295275"/>
                <a:gd name="connsiteX253" fmla="*/ 774859 w 1266825"/>
                <a:gd name="connsiteY253" fmla="*/ 14764 h 295275"/>
                <a:gd name="connsiteX254" fmla="*/ 793909 w 1266825"/>
                <a:gd name="connsiteY254" fmla="*/ 21431 h 295275"/>
                <a:gd name="connsiteX255" fmla="*/ 861536 w 1266825"/>
                <a:gd name="connsiteY255" fmla="*/ 37624 h 295275"/>
                <a:gd name="connsiteX256" fmla="*/ 870109 w 1266825"/>
                <a:gd name="connsiteY256" fmla="*/ 35719 h 295275"/>
                <a:gd name="connsiteX257" fmla="*/ 879634 w 1266825"/>
                <a:gd name="connsiteY257" fmla="*/ 32861 h 295275"/>
                <a:gd name="connsiteX258" fmla="*/ 889159 w 1266825"/>
                <a:gd name="connsiteY258" fmla="*/ 30004 h 295275"/>
                <a:gd name="connsiteX259" fmla="*/ 899636 w 1266825"/>
                <a:gd name="connsiteY259" fmla="*/ 28099 h 295275"/>
                <a:gd name="connsiteX260" fmla="*/ 921544 w 1266825"/>
                <a:gd name="connsiteY260" fmla="*/ 30004 h 295275"/>
                <a:gd name="connsiteX261" fmla="*/ 941546 w 1266825"/>
                <a:gd name="connsiteY261" fmla="*/ 37624 h 295275"/>
                <a:gd name="connsiteX262" fmla="*/ 958691 w 1266825"/>
                <a:gd name="connsiteY262" fmla="*/ 48101 h 295275"/>
                <a:gd name="connsiteX263" fmla="*/ 973931 w 1266825"/>
                <a:gd name="connsiteY263" fmla="*/ 59531 h 295275"/>
                <a:gd name="connsiteX264" fmla="*/ 1003459 w 1266825"/>
                <a:gd name="connsiteY264" fmla="*/ 85249 h 295275"/>
                <a:gd name="connsiteX265" fmla="*/ 1017746 w 1266825"/>
                <a:gd name="connsiteY265" fmla="*/ 98584 h 295275"/>
                <a:gd name="connsiteX266" fmla="*/ 1032034 w 1266825"/>
                <a:gd name="connsiteY266" fmla="*/ 110966 h 295275"/>
                <a:gd name="connsiteX267" fmla="*/ 1061561 w 1266825"/>
                <a:gd name="connsiteY267" fmla="*/ 132874 h 295275"/>
                <a:gd name="connsiteX268" fmla="*/ 1092994 w 1266825"/>
                <a:gd name="connsiteY268" fmla="*/ 151924 h 295275"/>
                <a:gd name="connsiteX269" fmla="*/ 1126331 w 1266825"/>
                <a:gd name="connsiteY269" fmla="*/ 168116 h 295275"/>
                <a:gd name="connsiteX270" fmla="*/ 1125379 w 1266825"/>
                <a:gd name="connsiteY270" fmla="*/ 168116 h 295275"/>
                <a:gd name="connsiteX271" fmla="*/ 1212056 w 1266825"/>
                <a:gd name="connsiteY271" fmla="*/ 195739 h 295275"/>
                <a:gd name="connsiteX272" fmla="*/ 1211104 w 1266825"/>
                <a:gd name="connsiteY272" fmla="*/ 195739 h 295275"/>
                <a:gd name="connsiteX273" fmla="*/ 1228249 w 1266825"/>
                <a:gd name="connsiteY273" fmla="*/ 198596 h 295275"/>
                <a:gd name="connsiteX274" fmla="*/ 1228249 w 1266825"/>
                <a:gd name="connsiteY274" fmla="*/ 198596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1266825" h="295275">
                  <a:moveTo>
                    <a:pt x="1224439" y="215741"/>
                  </a:moveTo>
                  <a:lnTo>
                    <a:pt x="1211104" y="212884"/>
                  </a:lnTo>
                  <a:lnTo>
                    <a:pt x="1210151" y="212884"/>
                  </a:lnTo>
                  <a:lnTo>
                    <a:pt x="1210151" y="212884"/>
                  </a:lnTo>
                  <a:lnTo>
                    <a:pt x="1123474" y="185261"/>
                  </a:lnTo>
                  <a:lnTo>
                    <a:pt x="1123474" y="185261"/>
                  </a:lnTo>
                  <a:lnTo>
                    <a:pt x="1122521" y="185261"/>
                  </a:lnTo>
                  <a:cubicBezTo>
                    <a:pt x="1111091" y="179546"/>
                    <a:pt x="1098709" y="174784"/>
                    <a:pt x="1087279" y="169069"/>
                  </a:cubicBezTo>
                  <a:cubicBezTo>
                    <a:pt x="1075849" y="162401"/>
                    <a:pt x="1064419" y="156686"/>
                    <a:pt x="1053941" y="149066"/>
                  </a:cubicBezTo>
                  <a:lnTo>
                    <a:pt x="1037749" y="137636"/>
                  </a:lnTo>
                  <a:cubicBezTo>
                    <a:pt x="1032034" y="133826"/>
                    <a:pt x="1027271" y="130016"/>
                    <a:pt x="1022509" y="125254"/>
                  </a:cubicBezTo>
                  <a:lnTo>
                    <a:pt x="1008221" y="111919"/>
                  </a:lnTo>
                  <a:lnTo>
                    <a:pt x="994886" y="99536"/>
                  </a:lnTo>
                  <a:cubicBezTo>
                    <a:pt x="985361" y="90964"/>
                    <a:pt x="975836" y="83344"/>
                    <a:pt x="967264" y="74771"/>
                  </a:cubicBezTo>
                  <a:lnTo>
                    <a:pt x="952976" y="63341"/>
                  </a:lnTo>
                  <a:cubicBezTo>
                    <a:pt x="948214" y="60484"/>
                    <a:pt x="942499" y="56674"/>
                    <a:pt x="937736" y="53816"/>
                  </a:cubicBezTo>
                  <a:cubicBezTo>
                    <a:pt x="932021" y="50006"/>
                    <a:pt x="928211" y="49054"/>
                    <a:pt x="922496" y="47149"/>
                  </a:cubicBezTo>
                  <a:cubicBezTo>
                    <a:pt x="916781" y="46196"/>
                    <a:pt x="912019" y="45244"/>
                    <a:pt x="906304" y="45244"/>
                  </a:cubicBezTo>
                  <a:cubicBezTo>
                    <a:pt x="895826" y="45244"/>
                    <a:pt x="884396" y="50959"/>
                    <a:pt x="870109" y="53816"/>
                  </a:cubicBezTo>
                  <a:cubicBezTo>
                    <a:pt x="867251" y="54769"/>
                    <a:pt x="863441" y="54769"/>
                    <a:pt x="859631" y="55721"/>
                  </a:cubicBezTo>
                  <a:cubicBezTo>
                    <a:pt x="855821" y="56674"/>
                    <a:pt x="852964" y="56674"/>
                    <a:pt x="849154" y="55721"/>
                  </a:cubicBezTo>
                  <a:lnTo>
                    <a:pt x="846296" y="55721"/>
                  </a:lnTo>
                  <a:lnTo>
                    <a:pt x="845344" y="55721"/>
                  </a:lnTo>
                  <a:lnTo>
                    <a:pt x="845344" y="55721"/>
                  </a:lnTo>
                  <a:lnTo>
                    <a:pt x="844391" y="55721"/>
                  </a:lnTo>
                  <a:lnTo>
                    <a:pt x="843439" y="55721"/>
                  </a:lnTo>
                  <a:lnTo>
                    <a:pt x="838676" y="54769"/>
                  </a:lnTo>
                  <a:cubicBezTo>
                    <a:pt x="835819" y="54769"/>
                    <a:pt x="832009" y="52864"/>
                    <a:pt x="829151" y="51911"/>
                  </a:cubicBezTo>
                  <a:cubicBezTo>
                    <a:pt x="815816" y="48101"/>
                    <a:pt x="804386" y="41434"/>
                    <a:pt x="792956" y="36671"/>
                  </a:cubicBezTo>
                  <a:cubicBezTo>
                    <a:pt x="787241" y="33814"/>
                    <a:pt x="781526" y="31909"/>
                    <a:pt x="776764" y="30956"/>
                  </a:cubicBezTo>
                  <a:cubicBezTo>
                    <a:pt x="775811" y="30956"/>
                    <a:pt x="774859" y="30956"/>
                    <a:pt x="773906" y="30956"/>
                  </a:cubicBezTo>
                  <a:lnTo>
                    <a:pt x="773906" y="30956"/>
                  </a:lnTo>
                  <a:cubicBezTo>
                    <a:pt x="773906" y="30956"/>
                    <a:pt x="772954" y="30956"/>
                    <a:pt x="774859" y="30956"/>
                  </a:cubicBezTo>
                  <a:lnTo>
                    <a:pt x="773906" y="30956"/>
                  </a:lnTo>
                  <a:lnTo>
                    <a:pt x="772954" y="30956"/>
                  </a:lnTo>
                  <a:lnTo>
                    <a:pt x="771049" y="30956"/>
                  </a:lnTo>
                  <a:cubicBezTo>
                    <a:pt x="767239" y="30956"/>
                    <a:pt x="765334" y="31909"/>
                    <a:pt x="763429" y="32861"/>
                  </a:cubicBezTo>
                  <a:cubicBezTo>
                    <a:pt x="761524" y="33814"/>
                    <a:pt x="758666" y="34766"/>
                    <a:pt x="755809" y="36671"/>
                  </a:cubicBezTo>
                  <a:cubicBezTo>
                    <a:pt x="752951" y="37624"/>
                    <a:pt x="751046" y="39529"/>
                    <a:pt x="748189" y="41434"/>
                  </a:cubicBezTo>
                  <a:lnTo>
                    <a:pt x="740569" y="46196"/>
                  </a:lnTo>
                  <a:lnTo>
                    <a:pt x="732949" y="50959"/>
                  </a:lnTo>
                  <a:cubicBezTo>
                    <a:pt x="721519" y="57626"/>
                    <a:pt x="706279" y="62389"/>
                    <a:pt x="691991" y="61436"/>
                  </a:cubicBezTo>
                  <a:cubicBezTo>
                    <a:pt x="679609" y="60484"/>
                    <a:pt x="667226" y="59531"/>
                    <a:pt x="653891" y="58579"/>
                  </a:cubicBezTo>
                  <a:lnTo>
                    <a:pt x="578644" y="49054"/>
                  </a:lnTo>
                  <a:lnTo>
                    <a:pt x="540544" y="45244"/>
                  </a:lnTo>
                  <a:lnTo>
                    <a:pt x="521494" y="44291"/>
                  </a:lnTo>
                  <a:lnTo>
                    <a:pt x="511969" y="43339"/>
                  </a:lnTo>
                  <a:lnTo>
                    <a:pt x="507206" y="43339"/>
                  </a:lnTo>
                  <a:lnTo>
                    <a:pt x="505301" y="43339"/>
                  </a:lnTo>
                  <a:cubicBezTo>
                    <a:pt x="505301" y="43339"/>
                    <a:pt x="503396" y="43339"/>
                    <a:pt x="504349" y="43339"/>
                  </a:cubicBezTo>
                  <a:lnTo>
                    <a:pt x="504349" y="43339"/>
                  </a:lnTo>
                  <a:lnTo>
                    <a:pt x="503396" y="43339"/>
                  </a:lnTo>
                  <a:lnTo>
                    <a:pt x="502444" y="43339"/>
                  </a:lnTo>
                  <a:cubicBezTo>
                    <a:pt x="490061" y="41434"/>
                    <a:pt x="477679" y="38576"/>
                    <a:pt x="464344" y="35719"/>
                  </a:cubicBezTo>
                  <a:lnTo>
                    <a:pt x="427196" y="27146"/>
                  </a:lnTo>
                  <a:cubicBezTo>
                    <a:pt x="403384" y="23336"/>
                    <a:pt x="375761" y="12859"/>
                    <a:pt x="359569" y="29051"/>
                  </a:cubicBezTo>
                  <a:lnTo>
                    <a:pt x="352901" y="34766"/>
                  </a:lnTo>
                  <a:lnTo>
                    <a:pt x="345281" y="40481"/>
                  </a:lnTo>
                  <a:lnTo>
                    <a:pt x="330041" y="51911"/>
                  </a:lnTo>
                  <a:cubicBezTo>
                    <a:pt x="319564" y="59531"/>
                    <a:pt x="308134" y="66199"/>
                    <a:pt x="297656" y="72866"/>
                  </a:cubicBezTo>
                  <a:cubicBezTo>
                    <a:pt x="287179" y="79534"/>
                    <a:pt x="275749" y="86201"/>
                    <a:pt x="265271" y="92869"/>
                  </a:cubicBezTo>
                  <a:lnTo>
                    <a:pt x="233839" y="113824"/>
                  </a:lnTo>
                  <a:cubicBezTo>
                    <a:pt x="222409" y="121444"/>
                    <a:pt x="211931" y="127159"/>
                    <a:pt x="200501" y="133826"/>
                  </a:cubicBezTo>
                  <a:lnTo>
                    <a:pt x="166211" y="150971"/>
                  </a:lnTo>
                  <a:cubicBezTo>
                    <a:pt x="143351" y="161449"/>
                    <a:pt x="119539" y="171926"/>
                    <a:pt x="96679" y="182404"/>
                  </a:cubicBezTo>
                  <a:lnTo>
                    <a:pt x="26194" y="211931"/>
                  </a:lnTo>
                  <a:lnTo>
                    <a:pt x="27146" y="210979"/>
                  </a:lnTo>
                  <a:lnTo>
                    <a:pt x="27146" y="210979"/>
                  </a:lnTo>
                  <a:lnTo>
                    <a:pt x="27146" y="210979"/>
                  </a:lnTo>
                  <a:cubicBezTo>
                    <a:pt x="22384" y="214789"/>
                    <a:pt x="18574" y="219551"/>
                    <a:pt x="20479" y="223361"/>
                  </a:cubicBezTo>
                  <a:cubicBezTo>
                    <a:pt x="22384" y="227171"/>
                    <a:pt x="29051" y="230981"/>
                    <a:pt x="34766" y="232886"/>
                  </a:cubicBezTo>
                  <a:cubicBezTo>
                    <a:pt x="37624" y="233839"/>
                    <a:pt x="41434" y="234791"/>
                    <a:pt x="44291" y="235744"/>
                  </a:cubicBezTo>
                  <a:cubicBezTo>
                    <a:pt x="47149" y="236696"/>
                    <a:pt x="50006" y="237649"/>
                    <a:pt x="53816" y="237649"/>
                  </a:cubicBezTo>
                  <a:cubicBezTo>
                    <a:pt x="60484" y="238601"/>
                    <a:pt x="67151" y="238601"/>
                    <a:pt x="73819" y="238601"/>
                  </a:cubicBezTo>
                  <a:cubicBezTo>
                    <a:pt x="87154" y="237649"/>
                    <a:pt x="100489" y="234791"/>
                    <a:pt x="114776" y="230981"/>
                  </a:cubicBezTo>
                  <a:cubicBezTo>
                    <a:pt x="128111" y="227171"/>
                    <a:pt x="143351" y="226219"/>
                    <a:pt x="157639" y="227171"/>
                  </a:cubicBezTo>
                  <a:cubicBezTo>
                    <a:pt x="186214" y="230029"/>
                    <a:pt x="213836" y="238601"/>
                    <a:pt x="240506" y="249079"/>
                  </a:cubicBezTo>
                  <a:cubicBezTo>
                    <a:pt x="253841" y="254794"/>
                    <a:pt x="266224" y="259556"/>
                    <a:pt x="279559" y="265271"/>
                  </a:cubicBezTo>
                  <a:cubicBezTo>
                    <a:pt x="292894" y="270034"/>
                    <a:pt x="306229" y="274796"/>
                    <a:pt x="319564" y="277654"/>
                  </a:cubicBezTo>
                  <a:cubicBezTo>
                    <a:pt x="326231" y="279559"/>
                    <a:pt x="332899" y="281464"/>
                    <a:pt x="339566" y="282416"/>
                  </a:cubicBezTo>
                  <a:lnTo>
                    <a:pt x="350044" y="284321"/>
                  </a:lnTo>
                  <a:lnTo>
                    <a:pt x="360521" y="285274"/>
                  </a:lnTo>
                  <a:cubicBezTo>
                    <a:pt x="367189" y="286226"/>
                    <a:pt x="373856" y="285274"/>
                    <a:pt x="381476" y="286226"/>
                  </a:cubicBezTo>
                  <a:cubicBezTo>
                    <a:pt x="388144" y="285274"/>
                    <a:pt x="394811" y="285274"/>
                    <a:pt x="401479" y="283369"/>
                  </a:cubicBezTo>
                  <a:cubicBezTo>
                    <a:pt x="429101" y="278606"/>
                    <a:pt x="455771" y="271939"/>
                    <a:pt x="481489" y="261461"/>
                  </a:cubicBezTo>
                  <a:lnTo>
                    <a:pt x="501491" y="253841"/>
                  </a:lnTo>
                  <a:lnTo>
                    <a:pt x="506254" y="251936"/>
                  </a:lnTo>
                  <a:lnTo>
                    <a:pt x="511969" y="250984"/>
                  </a:lnTo>
                  <a:lnTo>
                    <a:pt x="522446" y="248126"/>
                  </a:lnTo>
                  <a:cubicBezTo>
                    <a:pt x="530066" y="246221"/>
                    <a:pt x="536734" y="246221"/>
                    <a:pt x="544354" y="246221"/>
                  </a:cubicBezTo>
                  <a:cubicBezTo>
                    <a:pt x="551974" y="246221"/>
                    <a:pt x="558641" y="247174"/>
                    <a:pt x="566261" y="247174"/>
                  </a:cubicBezTo>
                  <a:lnTo>
                    <a:pt x="650081" y="253841"/>
                  </a:lnTo>
                  <a:cubicBezTo>
                    <a:pt x="677704" y="256699"/>
                    <a:pt x="706279" y="257651"/>
                    <a:pt x="733901" y="261461"/>
                  </a:cubicBezTo>
                  <a:cubicBezTo>
                    <a:pt x="761524" y="263366"/>
                    <a:pt x="789146" y="259556"/>
                    <a:pt x="816769" y="254794"/>
                  </a:cubicBezTo>
                  <a:lnTo>
                    <a:pt x="837724" y="250984"/>
                  </a:lnTo>
                  <a:lnTo>
                    <a:pt x="848201" y="249079"/>
                  </a:lnTo>
                  <a:lnTo>
                    <a:pt x="858679" y="246221"/>
                  </a:lnTo>
                  <a:lnTo>
                    <a:pt x="878681" y="241459"/>
                  </a:lnTo>
                  <a:cubicBezTo>
                    <a:pt x="886301" y="239554"/>
                    <a:pt x="892016" y="237649"/>
                    <a:pt x="899636" y="236696"/>
                  </a:cubicBezTo>
                  <a:cubicBezTo>
                    <a:pt x="907256" y="235744"/>
                    <a:pt x="914876" y="235744"/>
                    <a:pt x="922496" y="236696"/>
                  </a:cubicBezTo>
                  <a:cubicBezTo>
                    <a:pt x="930116" y="237649"/>
                    <a:pt x="936784" y="239554"/>
                    <a:pt x="943451" y="241459"/>
                  </a:cubicBezTo>
                  <a:cubicBezTo>
                    <a:pt x="956786" y="244316"/>
                    <a:pt x="971074" y="248126"/>
                    <a:pt x="984409" y="250984"/>
                  </a:cubicBezTo>
                  <a:lnTo>
                    <a:pt x="1025366" y="259556"/>
                  </a:lnTo>
                  <a:cubicBezTo>
                    <a:pt x="1039654" y="263366"/>
                    <a:pt x="1049179" y="262414"/>
                    <a:pt x="1057751" y="251936"/>
                  </a:cubicBezTo>
                  <a:cubicBezTo>
                    <a:pt x="1058704" y="250984"/>
                    <a:pt x="1059656" y="249079"/>
                    <a:pt x="1061561" y="248126"/>
                  </a:cubicBezTo>
                  <a:cubicBezTo>
                    <a:pt x="1063466" y="246221"/>
                    <a:pt x="1066324" y="244316"/>
                    <a:pt x="1068229" y="244316"/>
                  </a:cubicBezTo>
                  <a:cubicBezTo>
                    <a:pt x="1072039" y="242411"/>
                    <a:pt x="1076801" y="241459"/>
                    <a:pt x="1080611" y="241459"/>
                  </a:cubicBezTo>
                  <a:cubicBezTo>
                    <a:pt x="1089184" y="240506"/>
                    <a:pt x="1095851" y="242411"/>
                    <a:pt x="1103471" y="243364"/>
                  </a:cubicBezTo>
                  <a:cubicBezTo>
                    <a:pt x="1117759" y="246221"/>
                    <a:pt x="1131094" y="250984"/>
                    <a:pt x="1143476" y="250984"/>
                  </a:cubicBezTo>
                  <a:cubicBezTo>
                    <a:pt x="1146334" y="250984"/>
                    <a:pt x="1149191" y="250984"/>
                    <a:pt x="1151096" y="250031"/>
                  </a:cubicBezTo>
                  <a:lnTo>
                    <a:pt x="1152049" y="250031"/>
                  </a:lnTo>
                  <a:lnTo>
                    <a:pt x="1152049" y="250031"/>
                  </a:lnTo>
                  <a:cubicBezTo>
                    <a:pt x="1152049" y="250031"/>
                    <a:pt x="1153001" y="249079"/>
                    <a:pt x="1153001" y="250031"/>
                  </a:cubicBezTo>
                  <a:lnTo>
                    <a:pt x="1153954" y="250031"/>
                  </a:lnTo>
                  <a:lnTo>
                    <a:pt x="1156811" y="249079"/>
                  </a:lnTo>
                  <a:cubicBezTo>
                    <a:pt x="1158716" y="248126"/>
                    <a:pt x="1159669" y="248126"/>
                    <a:pt x="1162526" y="247174"/>
                  </a:cubicBezTo>
                  <a:cubicBezTo>
                    <a:pt x="1164431" y="246221"/>
                    <a:pt x="1166336" y="246221"/>
                    <a:pt x="1168241" y="246221"/>
                  </a:cubicBezTo>
                  <a:lnTo>
                    <a:pt x="1173956" y="245269"/>
                  </a:lnTo>
                  <a:cubicBezTo>
                    <a:pt x="1177766" y="244316"/>
                    <a:pt x="1181576" y="244316"/>
                    <a:pt x="1185386" y="244316"/>
                  </a:cubicBezTo>
                  <a:cubicBezTo>
                    <a:pt x="1192054" y="243364"/>
                    <a:pt x="1198721" y="242411"/>
                    <a:pt x="1206341" y="241459"/>
                  </a:cubicBezTo>
                  <a:cubicBezTo>
                    <a:pt x="1213009" y="240506"/>
                    <a:pt x="1219676" y="238601"/>
                    <a:pt x="1226344" y="237649"/>
                  </a:cubicBezTo>
                  <a:lnTo>
                    <a:pt x="1235869" y="235744"/>
                  </a:lnTo>
                  <a:cubicBezTo>
                    <a:pt x="1239679" y="234791"/>
                    <a:pt x="1242536" y="233839"/>
                    <a:pt x="1245394" y="232886"/>
                  </a:cubicBezTo>
                  <a:cubicBezTo>
                    <a:pt x="1248251" y="231934"/>
                    <a:pt x="1251109" y="230029"/>
                    <a:pt x="1253014" y="229076"/>
                  </a:cubicBezTo>
                  <a:cubicBezTo>
                    <a:pt x="1254919" y="228124"/>
                    <a:pt x="1256824" y="226219"/>
                    <a:pt x="1256824" y="226219"/>
                  </a:cubicBezTo>
                  <a:cubicBezTo>
                    <a:pt x="1256824" y="226219"/>
                    <a:pt x="1256824" y="226219"/>
                    <a:pt x="1256824" y="226219"/>
                  </a:cubicBezTo>
                  <a:lnTo>
                    <a:pt x="1256824" y="226219"/>
                  </a:lnTo>
                  <a:cubicBezTo>
                    <a:pt x="1256824" y="230029"/>
                    <a:pt x="1256824" y="227171"/>
                    <a:pt x="1256824" y="228124"/>
                  </a:cubicBezTo>
                  <a:lnTo>
                    <a:pt x="1256824" y="227171"/>
                  </a:lnTo>
                  <a:lnTo>
                    <a:pt x="1256824" y="226219"/>
                  </a:lnTo>
                  <a:cubicBezTo>
                    <a:pt x="1256824" y="226219"/>
                    <a:pt x="1256824" y="228124"/>
                    <a:pt x="1257776" y="228124"/>
                  </a:cubicBezTo>
                  <a:cubicBezTo>
                    <a:pt x="1257776" y="228124"/>
                    <a:pt x="1256824" y="228124"/>
                    <a:pt x="1256824" y="227171"/>
                  </a:cubicBezTo>
                  <a:cubicBezTo>
                    <a:pt x="1254919" y="226219"/>
                    <a:pt x="1252061" y="224314"/>
                    <a:pt x="1249204" y="223361"/>
                  </a:cubicBezTo>
                  <a:cubicBezTo>
                    <a:pt x="1237774" y="218599"/>
                    <a:pt x="1231106" y="217646"/>
                    <a:pt x="1224439" y="215741"/>
                  </a:cubicBezTo>
                  <a:lnTo>
                    <a:pt x="1224439" y="215741"/>
                  </a:lnTo>
                  <a:close/>
                  <a:moveTo>
                    <a:pt x="1228249" y="198596"/>
                  </a:moveTo>
                  <a:lnTo>
                    <a:pt x="1228249" y="198596"/>
                  </a:lnTo>
                  <a:cubicBezTo>
                    <a:pt x="1234916" y="200501"/>
                    <a:pt x="1242536" y="202406"/>
                    <a:pt x="1250156" y="205264"/>
                  </a:cubicBezTo>
                  <a:cubicBezTo>
                    <a:pt x="1253966" y="207169"/>
                    <a:pt x="1257776" y="208121"/>
                    <a:pt x="1261586" y="210979"/>
                  </a:cubicBezTo>
                  <a:cubicBezTo>
                    <a:pt x="1262539" y="211931"/>
                    <a:pt x="1263491" y="212884"/>
                    <a:pt x="1264444" y="213836"/>
                  </a:cubicBezTo>
                  <a:cubicBezTo>
                    <a:pt x="1266349" y="215741"/>
                    <a:pt x="1267301" y="217646"/>
                    <a:pt x="1268254" y="219551"/>
                  </a:cubicBezTo>
                  <a:lnTo>
                    <a:pt x="1268254" y="220504"/>
                  </a:lnTo>
                  <a:lnTo>
                    <a:pt x="1268254" y="221456"/>
                  </a:lnTo>
                  <a:cubicBezTo>
                    <a:pt x="1268254" y="222409"/>
                    <a:pt x="1268254" y="219551"/>
                    <a:pt x="1268254" y="223361"/>
                  </a:cubicBezTo>
                  <a:lnTo>
                    <a:pt x="1268254" y="224314"/>
                  </a:lnTo>
                  <a:cubicBezTo>
                    <a:pt x="1268254" y="226219"/>
                    <a:pt x="1268254" y="228124"/>
                    <a:pt x="1267301" y="229076"/>
                  </a:cubicBezTo>
                  <a:cubicBezTo>
                    <a:pt x="1264444" y="235744"/>
                    <a:pt x="1260634" y="238601"/>
                    <a:pt x="1256824" y="240506"/>
                  </a:cubicBezTo>
                  <a:cubicBezTo>
                    <a:pt x="1253014" y="242411"/>
                    <a:pt x="1249204" y="244316"/>
                    <a:pt x="1245394" y="246221"/>
                  </a:cubicBezTo>
                  <a:cubicBezTo>
                    <a:pt x="1241584" y="248126"/>
                    <a:pt x="1237774" y="249079"/>
                    <a:pt x="1234916" y="250031"/>
                  </a:cubicBezTo>
                  <a:lnTo>
                    <a:pt x="1223486" y="252889"/>
                  </a:lnTo>
                  <a:cubicBezTo>
                    <a:pt x="1215866" y="253841"/>
                    <a:pt x="1209199" y="256699"/>
                    <a:pt x="1201579" y="256699"/>
                  </a:cubicBezTo>
                  <a:cubicBezTo>
                    <a:pt x="1193959" y="257651"/>
                    <a:pt x="1188244" y="258604"/>
                    <a:pt x="1180624" y="258604"/>
                  </a:cubicBezTo>
                  <a:cubicBezTo>
                    <a:pt x="1177766" y="258604"/>
                    <a:pt x="1173956" y="258604"/>
                    <a:pt x="1171099" y="259556"/>
                  </a:cubicBezTo>
                  <a:lnTo>
                    <a:pt x="1166336" y="260509"/>
                  </a:lnTo>
                  <a:lnTo>
                    <a:pt x="1162526" y="261461"/>
                  </a:lnTo>
                  <a:cubicBezTo>
                    <a:pt x="1161574" y="261461"/>
                    <a:pt x="1159669" y="262414"/>
                    <a:pt x="1157764" y="262414"/>
                  </a:cubicBezTo>
                  <a:lnTo>
                    <a:pt x="1152049" y="264319"/>
                  </a:lnTo>
                  <a:cubicBezTo>
                    <a:pt x="1147286" y="266224"/>
                    <a:pt x="1142524" y="265271"/>
                    <a:pt x="1138714" y="265271"/>
                  </a:cubicBezTo>
                  <a:cubicBezTo>
                    <a:pt x="1123474" y="264319"/>
                    <a:pt x="1109186" y="259556"/>
                    <a:pt x="1096804" y="255746"/>
                  </a:cubicBezTo>
                  <a:cubicBezTo>
                    <a:pt x="1084421" y="252889"/>
                    <a:pt x="1070134" y="251936"/>
                    <a:pt x="1063466" y="259556"/>
                  </a:cubicBezTo>
                  <a:cubicBezTo>
                    <a:pt x="1063466" y="259556"/>
                    <a:pt x="1064419" y="258604"/>
                    <a:pt x="1063466" y="259556"/>
                  </a:cubicBezTo>
                  <a:lnTo>
                    <a:pt x="1063466" y="259556"/>
                  </a:lnTo>
                  <a:lnTo>
                    <a:pt x="1062514" y="260509"/>
                  </a:lnTo>
                  <a:lnTo>
                    <a:pt x="1061561" y="261461"/>
                  </a:lnTo>
                  <a:cubicBezTo>
                    <a:pt x="1060609" y="262414"/>
                    <a:pt x="1060609" y="263366"/>
                    <a:pt x="1059656" y="263366"/>
                  </a:cubicBezTo>
                  <a:cubicBezTo>
                    <a:pt x="1057751" y="264319"/>
                    <a:pt x="1056799" y="266224"/>
                    <a:pt x="1053941" y="267176"/>
                  </a:cubicBezTo>
                  <a:cubicBezTo>
                    <a:pt x="1050131" y="270034"/>
                    <a:pt x="1046321" y="270986"/>
                    <a:pt x="1041559" y="271939"/>
                  </a:cubicBezTo>
                  <a:cubicBezTo>
                    <a:pt x="1037749" y="272891"/>
                    <a:pt x="1032986" y="272891"/>
                    <a:pt x="1029176" y="271939"/>
                  </a:cubicBezTo>
                  <a:lnTo>
                    <a:pt x="1023461" y="270986"/>
                  </a:lnTo>
                  <a:cubicBezTo>
                    <a:pt x="1020604" y="270986"/>
                    <a:pt x="1019651" y="270034"/>
                    <a:pt x="1017746" y="270034"/>
                  </a:cubicBezTo>
                  <a:lnTo>
                    <a:pt x="976789" y="260509"/>
                  </a:lnTo>
                  <a:cubicBezTo>
                    <a:pt x="962501" y="257651"/>
                    <a:pt x="949166" y="253841"/>
                    <a:pt x="935831" y="250984"/>
                  </a:cubicBezTo>
                  <a:cubicBezTo>
                    <a:pt x="929164" y="249079"/>
                    <a:pt x="921544" y="247174"/>
                    <a:pt x="915829" y="246221"/>
                  </a:cubicBezTo>
                  <a:cubicBezTo>
                    <a:pt x="909161" y="245269"/>
                    <a:pt x="903446" y="245269"/>
                    <a:pt x="896779" y="246221"/>
                  </a:cubicBezTo>
                  <a:cubicBezTo>
                    <a:pt x="891064" y="247174"/>
                    <a:pt x="883444" y="249079"/>
                    <a:pt x="876776" y="250984"/>
                  </a:cubicBezTo>
                  <a:lnTo>
                    <a:pt x="855821" y="255746"/>
                  </a:lnTo>
                  <a:lnTo>
                    <a:pt x="845344" y="258604"/>
                  </a:lnTo>
                  <a:lnTo>
                    <a:pt x="834866" y="260509"/>
                  </a:lnTo>
                  <a:lnTo>
                    <a:pt x="813911" y="264319"/>
                  </a:lnTo>
                  <a:cubicBezTo>
                    <a:pt x="786289" y="269081"/>
                    <a:pt x="757714" y="271939"/>
                    <a:pt x="729139" y="270986"/>
                  </a:cubicBezTo>
                  <a:cubicBezTo>
                    <a:pt x="701516" y="268129"/>
                    <a:pt x="672941" y="266224"/>
                    <a:pt x="645319" y="263366"/>
                  </a:cubicBezTo>
                  <a:lnTo>
                    <a:pt x="561499" y="255746"/>
                  </a:lnTo>
                  <a:cubicBezTo>
                    <a:pt x="553879" y="255746"/>
                    <a:pt x="548164" y="254794"/>
                    <a:pt x="541496" y="254794"/>
                  </a:cubicBezTo>
                  <a:cubicBezTo>
                    <a:pt x="534829" y="255746"/>
                    <a:pt x="528161" y="255746"/>
                    <a:pt x="521494" y="256699"/>
                  </a:cubicBezTo>
                  <a:lnTo>
                    <a:pt x="511969" y="258604"/>
                  </a:lnTo>
                  <a:lnTo>
                    <a:pt x="507206" y="259556"/>
                  </a:lnTo>
                  <a:lnTo>
                    <a:pt x="502444" y="261461"/>
                  </a:lnTo>
                  <a:lnTo>
                    <a:pt x="482441" y="269081"/>
                  </a:lnTo>
                  <a:cubicBezTo>
                    <a:pt x="455771" y="279559"/>
                    <a:pt x="428149" y="286226"/>
                    <a:pt x="400526" y="290989"/>
                  </a:cubicBezTo>
                  <a:cubicBezTo>
                    <a:pt x="393859" y="292894"/>
                    <a:pt x="386239" y="292894"/>
                    <a:pt x="378619" y="293846"/>
                  </a:cubicBezTo>
                  <a:cubicBezTo>
                    <a:pt x="370999" y="293846"/>
                    <a:pt x="364331" y="293846"/>
                    <a:pt x="356711" y="292894"/>
                  </a:cubicBezTo>
                  <a:lnTo>
                    <a:pt x="346234" y="291941"/>
                  </a:lnTo>
                  <a:lnTo>
                    <a:pt x="335756" y="290036"/>
                  </a:lnTo>
                  <a:cubicBezTo>
                    <a:pt x="329089" y="289084"/>
                    <a:pt x="321469" y="287179"/>
                    <a:pt x="314801" y="285274"/>
                  </a:cubicBezTo>
                  <a:cubicBezTo>
                    <a:pt x="301466" y="281464"/>
                    <a:pt x="287179" y="277654"/>
                    <a:pt x="273844" y="271939"/>
                  </a:cubicBezTo>
                  <a:cubicBezTo>
                    <a:pt x="260509" y="267176"/>
                    <a:pt x="247174" y="261461"/>
                    <a:pt x="234791" y="255746"/>
                  </a:cubicBezTo>
                  <a:cubicBezTo>
                    <a:pt x="209074" y="245269"/>
                    <a:pt x="182404" y="236696"/>
                    <a:pt x="154781" y="234791"/>
                  </a:cubicBezTo>
                  <a:cubicBezTo>
                    <a:pt x="140494" y="233839"/>
                    <a:pt x="128111" y="234791"/>
                    <a:pt x="113824" y="238601"/>
                  </a:cubicBezTo>
                  <a:cubicBezTo>
                    <a:pt x="100489" y="242411"/>
                    <a:pt x="86201" y="246221"/>
                    <a:pt x="71914" y="246221"/>
                  </a:cubicBezTo>
                  <a:cubicBezTo>
                    <a:pt x="64294" y="247174"/>
                    <a:pt x="57626" y="246221"/>
                    <a:pt x="50006" y="246221"/>
                  </a:cubicBezTo>
                  <a:cubicBezTo>
                    <a:pt x="46196" y="246221"/>
                    <a:pt x="42386" y="245269"/>
                    <a:pt x="38576" y="244316"/>
                  </a:cubicBezTo>
                  <a:cubicBezTo>
                    <a:pt x="34766" y="243364"/>
                    <a:pt x="31909" y="242411"/>
                    <a:pt x="28099" y="241459"/>
                  </a:cubicBezTo>
                  <a:cubicBezTo>
                    <a:pt x="21431" y="238601"/>
                    <a:pt x="13811" y="235744"/>
                    <a:pt x="9049" y="227171"/>
                  </a:cubicBezTo>
                  <a:cubicBezTo>
                    <a:pt x="8096" y="225266"/>
                    <a:pt x="7144" y="222409"/>
                    <a:pt x="7144" y="219551"/>
                  </a:cubicBezTo>
                  <a:cubicBezTo>
                    <a:pt x="7144" y="216694"/>
                    <a:pt x="8096" y="214789"/>
                    <a:pt x="9049" y="212884"/>
                  </a:cubicBezTo>
                  <a:cubicBezTo>
                    <a:pt x="10954" y="209074"/>
                    <a:pt x="14764" y="206216"/>
                    <a:pt x="17621" y="204311"/>
                  </a:cubicBezTo>
                  <a:lnTo>
                    <a:pt x="17621" y="204311"/>
                  </a:lnTo>
                  <a:lnTo>
                    <a:pt x="17621" y="204311"/>
                  </a:lnTo>
                  <a:cubicBezTo>
                    <a:pt x="17621" y="204311"/>
                    <a:pt x="18574" y="204311"/>
                    <a:pt x="18574" y="203359"/>
                  </a:cubicBezTo>
                  <a:lnTo>
                    <a:pt x="18574" y="203359"/>
                  </a:lnTo>
                  <a:lnTo>
                    <a:pt x="88106" y="173831"/>
                  </a:lnTo>
                  <a:cubicBezTo>
                    <a:pt x="110966" y="163354"/>
                    <a:pt x="134779" y="152876"/>
                    <a:pt x="156686" y="142399"/>
                  </a:cubicBezTo>
                  <a:lnTo>
                    <a:pt x="190024" y="125254"/>
                  </a:lnTo>
                  <a:cubicBezTo>
                    <a:pt x="200501" y="119539"/>
                    <a:pt x="211931" y="111919"/>
                    <a:pt x="222409" y="105251"/>
                  </a:cubicBezTo>
                  <a:lnTo>
                    <a:pt x="253841" y="83344"/>
                  </a:lnTo>
                  <a:cubicBezTo>
                    <a:pt x="264319" y="76676"/>
                    <a:pt x="275749" y="70009"/>
                    <a:pt x="286226" y="63341"/>
                  </a:cubicBezTo>
                  <a:cubicBezTo>
                    <a:pt x="296704" y="56674"/>
                    <a:pt x="307181" y="50006"/>
                    <a:pt x="317659" y="43339"/>
                  </a:cubicBezTo>
                  <a:lnTo>
                    <a:pt x="332899" y="31909"/>
                  </a:lnTo>
                  <a:lnTo>
                    <a:pt x="339566" y="26194"/>
                  </a:lnTo>
                  <a:lnTo>
                    <a:pt x="347186" y="19526"/>
                  </a:lnTo>
                  <a:cubicBezTo>
                    <a:pt x="352901" y="15716"/>
                    <a:pt x="358616" y="11906"/>
                    <a:pt x="366236" y="9049"/>
                  </a:cubicBezTo>
                  <a:cubicBezTo>
                    <a:pt x="370046" y="8096"/>
                    <a:pt x="372904" y="8096"/>
                    <a:pt x="375761" y="7144"/>
                  </a:cubicBezTo>
                  <a:lnTo>
                    <a:pt x="376714" y="7144"/>
                  </a:lnTo>
                  <a:lnTo>
                    <a:pt x="376714" y="7144"/>
                  </a:lnTo>
                  <a:lnTo>
                    <a:pt x="377666" y="7144"/>
                  </a:lnTo>
                  <a:lnTo>
                    <a:pt x="378619" y="7144"/>
                  </a:lnTo>
                  <a:lnTo>
                    <a:pt x="381476" y="7144"/>
                  </a:lnTo>
                  <a:lnTo>
                    <a:pt x="386239" y="7144"/>
                  </a:lnTo>
                  <a:cubicBezTo>
                    <a:pt x="399574" y="9049"/>
                    <a:pt x="411956" y="10954"/>
                    <a:pt x="424339" y="13811"/>
                  </a:cubicBezTo>
                  <a:lnTo>
                    <a:pt x="461486" y="21431"/>
                  </a:lnTo>
                  <a:cubicBezTo>
                    <a:pt x="473869" y="24289"/>
                    <a:pt x="485299" y="26194"/>
                    <a:pt x="498634" y="28099"/>
                  </a:cubicBezTo>
                  <a:lnTo>
                    <a:pt x="499586" y="28099"/>
                  </a:lnTo>
                  <a:lnTo>
                    <a:pt x="500539" y="28099"/>
                  </a:lnTo>
                  <a:lnTo>
                    <a:pt x="500539" y="28099"/>
                  </a:lnTo>
                  <a:cubicBezTo>
                    <a:pt x="501491" y="28099"/>
                    <a:pt x="499586" y="28099"/>
                    <a:pt x="500539" y="28099"/>
                  </a:cubicBezTo>
                  <a:lnTo>
                    <a:pt x="503396" y="28099"/>
                  </a:lnTo>
                  <a:lnTo>
                    <a:pt x="508159" y="28099"/>
                  </a:lnTo>
                  <a:lnTo>
                    <a:pt x="517684" y="28099"/>
                  </a:lnTo>
                  <a:lnTo>
                    <a:pt x="536734" y="29051"/>
                  </a:lnTo>
                  <a:lnTo>
                    <a:pt x="574834" y="32861"/>
                  </a:lnTo>
                  <a:lnTo>
                    <a:pt x="650081" y="41434"/>
                  </a:lnTo>
                  <a:cubicBezTo>
                    <a:pt x="662464" y="43339"/>
                    <a:pt x="674846" y="43339"/>
                    <a:pt x="688181" y="44291"/>
                  </a:cubicBezTo>
                  <a:cubicBezTo>
                    <a:pt x="699611" y="45244"/>
                    <a:pt x="710089" y="41434"/>
                    <a:pt x="719614" y="35719"/>
                  </a:cubicBezTo>
                  <a:lnTo>
                    <a:pt x="727234" y="30956"/>
                  </a:lnTo>
                  <a:lnTo>
                    <a:pt x="734854" y="26194"/>
                  </a:lnTo>
                  <a:cubicBezTo>
                    <a:pt x="737711" y="24289"/>
                    <a:pt x="740569" y="22384"/>
                    <a:pt x="743426" y="21431"/>
                  </a:cubicBezTo>
                  <a:cubicBezTo>
                    <a:pt x="746284" y="19526"/>
                    <a:pt x="749141" y="18574"/>
                    <a:pt x="752951" y="16669"/>
                  </a:cubicBezTo>
                  <a:cubicBezTo>
                    <a:pt x="756761" y="15716"/>
                    <a:pt x="760571" y="13811"/>
                    <a:pt x="763429" y="13811"/>
                  </a:cubicBezTo>
                  <a:lnTo>
                    <a:pt x="765334" y="13811"/>
                  </a:lnTo>
                  <a:lnTo>
                    <a:pt x="766286" y="13811"/>
                  </a:lnTo>
                  <a:lnTo>
                    <a:pt x="767239" y="13811"/>
                  </a:lnTo>
                  <a:cubicBezTo>
                    <a:pt x="769144" y="13811"/>
                    <a:pt x="768191" y="13811"/>
                    <a:pt x="768191" y="13811"/>
                  </a:cubicBezTo>
                  <a:lnTo>
                    <a:pt x="768191" y="13811"/>
                  </a:lnTo>
                  <a:cubicBezTo>
                    <a:pt x="770096" y="13811"/>
                    <a:pt x="772001" y="14764"/>
                    <a:pt x="774859" y="14764"/>
                  </a:cubicBezTo>
                  <a:cubicBezTo>
                    <a:pt x="781526" y="16669"/>
                    <a:pt x="788194" y="19526"/>
                    <a:pt x="793909" y="21431"/>
                  </a:cubicBezTo>
                  <a:cubicBezTo>
                    <a:pt x="817721" y="31909"/>
                    <a:pt x="838676" y="43339"/>
                    <a:pt x="861536" y="37624"/>
                  </a:cubicBezTo>
                  <a:cubicBezTo>
                    <a:pt x="864394" y="36671"/>
                    <a:pt x="867251" y="36671"/>
                    <a:pt x="870109" y="35719"/>
                  </a:cubicBezTo>
                  <a:lnTo>
                    <a:pt x="879634" y="32861"/>
                  </a:lnTo>
                  <a:lnTo>
                    <a:pt x="889159" y="30004"/>
                  </a:lnTo>
                  <a:cubicBezTo>
                    <a:pt x="892969" y="29051"/>
                    <a:pt x="895826" y="28099"/>
                    <a:pt x="899636" y="28099"/>
                  </a:cubicBezTo>
                  <a:cubicBezTo>
                    <a:pt x="907256" y="27146"/>
                    <a:pt x="913924" y="28099"/>
                    <a:pt x="921544" y="30004"/>
                  </a:cubicBezTo>
                  <a:cubicBezTo>
                    <a:pt x="928211" y="31909"/>
                    <a:pt x="935831" y="34766"/>
                    <a:pt x="941546" y="37624"/>
                  </a:cubicBezTo>
                  <a:cubicBezTo>
                    <a:pt x="947261" y="41434"/>
                    <a:pt x="952976" y="45244"/>
                    <a:pt x="958691" y="48101"/>
                  </a:cubicBezTo>
                  <a:lnTo>
                    <a:pt x="973931" y="59531"/>
                  </a:lnTo>
                  <a:cubicBezTo>
                    <a:pt x="983456" y="68104"/>
                    <a:pt x="993934" y="75724"/>
                    <a:pt x="1003459" y="85249"/>
                  </a:cubicBezTo>
                  <a:lnTo>
                    <a:pt x="1017746" y="98584"/>
                  </a:lnTo>
                  <a:lnTo>
                    <a:pt x="1032034" y="110966"/>
                  </a:lnTo>
                  <a:cubicBezTo>
                    <a:pt x="1040606" y="119539"/>
                    <a:pt x="1052036" y="125254"/>
                    <a:pt x="1061561" y="132874"/>
                  </a:cubicBezTo>
                  <a:cubicBezTo>
                    <a:pt x="1072039" y="139541"/>
                    <a:pt x="1082516" y="145256"/>
                    <a:pt x="1092994" y="151924"/>
                  </a:cubicBezTo>
                  <a:cubicBezTo>
                    <a:pt x="1104424" y="157639"/>
                    <a:pt x="1115854" y="162401"/>
                    <a:pt x="1126331" y="168116"/>
                  </a:cubicBezTo>
                  <a:lnTo>
                    <a:pt x="1125379" y="168116"/>
                  </a:lnTo>
                  <a:lnTo>
                    <a:pt x="1212056" y="195739"/>
                  </a:lnTo>
                  <a:lnTo>
                    <a:pt x="1211104" y="195739"/>
                  </a:lnTo>
                  <a:lnTo>
                    <a:pt x="1228249" y="198596"/>
                  </a:lnTo>
                  <a:lnTo>
                    <a:pt x="1228249" y="19859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4874177" y="6471376"/>
              <a:ext cx="102547" cy="73247"/>
            </a:xfrm>
            <a:custGeom>
              <a:avLst/>
              <a:gdLst>
                <a:gd name="connsiteX0" fmla="*/ 59531 w 66675"/>
                <a:gd name="connsiteY0" fmla="*/ 26194 h 47625"/>
                <a:gd name="connsiteX1" fmla="*/ 59531 w 66675"/>
                <a:gd name="connsiteY1" fmla="*/ 32861 h 47625"/>
                <a:gd name="connsiteX2" fmla="*/ 54769 w 66675"/>
                <a:gd name="connsiteY2" fmla="*/ 41434 h 47625"/>
                <a:gd name="connsiteX3" fmla="*/ 47149 w 66675"/>
                <a:gd name="connsiteY3" fmla="*/ 46196 h 47625"/>
                <a:gd name="connsiteX4" fmla="*/ 39529 w 66675"/>
                <a:gd name="connsiteY4" fmla="*/ 48101 h 47625"/>
                <a:gd name="connsiteX5" fmla="*/ 32861 w 66675"/>
                <a:gd name="connsiteY5" fmla="*/ 48101 h 47625"/>
                <a:gd name="connsiteX6" fmla="*/ 28099 w 66675"/>
                <a:gd name="connsiteY6" fmla="*/ 47149 h 47625"/>
                <a:gd name="connsiteX7" fmla="*/ 22384 w 66675"/>
                <a:gd name="connsiteY7" fmla="*/ 46196 h 47625"/>
                <a:gd name="connsiteX8" fmla="*/ 16669 w 66675"/>
                <a:gd name="connsiteY8" fmla="*/ 44291 h 47625"/>
                <a:gd name="connsiteX9" fmla="*/ 10954 w 66675"/>
                <a:gd name="connsiteY9" fmla="*/ 40481 h 47625"/>
                <a:gd name="connsiteX10" fmla="*/ 10001 w 66675"/>
                <a:gd name="connsiteY10" fmla="*/ 39529 h 47625"/>
                <a:gd name="connsiteX11" fmla="*/ 10001 w 66675"/>
                <a:gd name="connsiteY11" fmla="*/ 38576 h 47625"/>
                <a:gd name="connsiteX12" fmla="*/ 9049 w 66675"/>
                <a:gd name="connsiteY12" fmla="*/ 37624 h 47625"/>
                <a:gd name="connsiteX13" fmla="*/ 7144 w 66675"/>
                <a:gd name="connsiteY13" fmla="*/ 32861 h 47625"/>
                <a:gd name="connsiteX14" fmla="*/ 7144 w 66675"/>
                <a:gd name="connsiteY14" fmla="*/ 29051 h 47625"/>
                <a:gd name="connsiteX15" fmla="*/ 7144 w 66675"/>
                <a:gd name="connsiteY15" fmla="*/ 27146 h 47625"/>
                <a:gd name="connsiteX16" fmla="*/ 7144 w 66675"/>
                <a:gd name="connsiteY16" fmla="*/ 26194 h 47625"/>
                <a:gd name="connsiteX17" fmla="*/ 9049 w 66675"/>
                <a:gd name="connsiteY17" fmla="*/ 19526 h 47625"/>
                <a:gd name="connsiteX18" fmla="*/ 13811 w 66675"/>
                <a:gd name="connsiteY18" fmla="*/ 13811 h 47625"/>
                <a:gd name="connsiteX19" fmla="*/ 19526 w 66675"/>
                <a:gd name="connsiteY19" fmla="*/ 10954 h 47625"/>
                <a:gd name="connsiteX20" fmla="*/ 30956 w 66675"/>
                <a:gd name="connsiteY20" fmla="*/ 9049 h 47625"/>
                <a:gd name="connsiteX21" fmla="*/ 30004 w 66675"/>
                <a:gd name="connsiteY21" fmla="*/ 9049 h 47625"/>
                <a:gd name="connsiteX22" fmla="*/ 37624 w 66675"/>
                <a:gd name="connsiteY22" fmla="*/ 7144 h 47625"/>
                <a:gd name="connsiteX23" fmla="*/ 42386 w 66675"/>
                <a:gd name="connsiteY23" fmla="*/ 7144 h 47625"/>
                <a:gd name="connsiteX24" fmla="*/ 47149 w 66675"/>
                <a:gd name="connsiteY24" fmla="*/ 8096 h 47625"/>
                <a:gd name="connsiteX25" fmla="*/ 52864 w 66675"/>
                <a:gd name="connsiteY25" fmla="*/ 10954 h 47625"/>
                <a:gd name="connsiteX26" fmla="*/ 57626 w 66675"/>
                <a:gd name="connsiteY26" fmla="*/ 15716 h 47625"/>
                <a:gd name="connsiteX27" fmla="*/ 60484 w 66675"/>
                <a:gd name="connsiteY27" fmla="*/ 21431 h 47625"/>
                <a:gd name="connsiteX28" fmla="*/ 59531 w 66675"/>
                <a:gd name="connsiteY28" fmla="*/ 26194 h 47625"/>
                <a:gd name="connsiteX29" fmla="*/ 59531 w 66675"/>
                <a:gd name="connsiteY29" fmla="*/ 26194 h 47625"/>
                <a:gd name="connsiteX30" fmla="*/ 41434 w 66675"/>
                <a:gd name="connsiteY30" fmla="*/ 25241 h 47625"/>
                <a:gd name="connsiteX31" fmla="*/ 41434 w 66675"/>
                <a:gd name="connsiteY31" fmla="*/ 23336 h 47625"/>
                <a:gd name="connsiteX32" fmla="*/ 41434 w 66675"/>
                <a:gd name="connsiteY32" fmla="*/ 21431 h 47625"/>
                <a:gd name="connsiteX33" fmla="*/ 41434 w 66675"/>
                <a:gd name="connsiteY33" fmla="*/ 20479 h 47625"/>
                <a:gd name="connsiteX34" fmla="*/ 40481 w 66675"/>
                <a:gd name="connsiteY34" fmla="*/ 19526 h 47625"/>
                <a:gd name="connsiteX35" fmla="*/ 38576 w 66675"/>
                <a:gd name="connsiteY35" fmla="*/ 18574 h 47625"/>
                <a:gd name="connsiteX36" fmla="*/ 35719 w 66675"/>
                <a:gd name="connsiteY36" fmla="*/ 17621 h 47625"/>
                <a:gd name="connsiteX37" fmla="*/ 29051 w 66675"/>
                <a:gd name="connsiteY37" fmla="*/ 17621 h 47625"/>
                <a:gd name="connsiteX38" fmla="*/ 28099 w 66675"/>
                <a:gd name="connsiteY38" fmla="*/ 17621 h 47625"/>
                <a:gd name="connsiteX39" fmla="*/ 18574 w 66675"/>
                <a:gd name="connsiteY39" fmla="*/ 18574 h 47625"/>
                <a:gd name="connsiteX40" fmla="*/ 14764 w 66675"/>
                <a:gd name="connsiteY40" fmla="*/ 20479 h 47625"/>
                <a:gd name="connsiteX41" fmla="*/ 12859 w 66675"/>
                <a:gd name="connsiteY41" fmla="*/ 23336 h 47625"/>
                <a:gd name="connsiteX42" fmla="*/ 11906 w 66675"/>
                <a:gd name="connsiteY42" fmla="*/ 26194 h 47625"/>
                <a:gd name="connsiteX43" fmla="*/ 11906 w 66675"/>
                <a:gd name="connsiteY43" fmla="*/ 27146 h 47625"/>
                <a:gd name="connsiteX44" fmla="*/ 11906 w 66675"/>
                <a:gd name="connsiteY44" fmla="*/ 28099 h 47625"/>
                <a:gd name="connsiteX45" fmla="*/ 12859 w 66675"/>
                <a:gd name="connsiteY45" fmla="*/ 30004 h 47625"/>
                <a:gd name="connsiteX46" fmla="*/ 12859 w 66675"/>
                <a:gd name="connsiteY46" fmla="*/ 30004 h 47625"/>
                <a:gd name="connsiteX47" fmla="*/ 13811 w 66675"/>
                <a:gd name="connsiteY47" fmla="*/ 30956 h 47625"/>
                <a:gd name="connsiteX48" fmla="*/ 14764 w 66675"/>
                <a:gd name="connsiteY48" fmla="*/ 30956 h 47625"/>
                <a:gd name="connsiteX49" fmla="*/ 14764 w 66675"/>
                <a:gd name="connsiteY49" fmla="*/ 30956 h 47625"/>
                <a:gd name="connsiteX50" fmla="*/ 17621 w 66675"/>
                <a:gd name="connsiteY50" fmla="*/ 31909 h 47625"/>
                <a:gd name="connsiteX51" fmla="*/ 21431 w 66675"/>
                <a:gd name="connsiteY51" fmla="*/ 31909 h 47625"/>
                <a:gd name="connsiteX52" fmla="*/ 26194 w 66675"/>
                <a:gd name="connsiteY52" fmla="*/ 31909 h 47625"/>
                <a:gd name="connsiteX53" fmla="*/ 31909 w 66675"/>
                <a:gd name="connsiteY53" fmla="*/ 31909 h 47625"/>
                <a:gd name="connsiteX54" fmla="*/ 35719 w 66675"/>
                <a:gd name="connsiteY54" fmla="*/ 30956 h 47625"/>
                <a:gd name="connsiteX55" fmla="*/ 38576 w 66675"/>
                <a:gd name="connsiteY55" fmla="*/ 30004 h 47625"/>
                <a:gd name="connsiteX56" fmla="*/ 39529 w 66675"/>
                <a:gd name="connsiteY56" fmla="*/ 29051 h 47625"/>
                <a:gd name="connsiteX57" fmla="*/ 39529 w 66675"/>
                <a:gd name="connsiteY57" fmla="*/ 28099 h 47625"/>
                <a:gd name="connsiteX58" fmla="*/ 41434 w 66675"/>
                <a:gd name="connsiteY58" fmla="*/ 25241 h 47625"/>
                <a:gd name="connsiteX59" fmla="*/ 41434 w 66675"/>
                <a:gd name="connsiteY59" fmla="*/ 2524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675" h="47625">
                  <a:moveTo>
                    <a:pt x="59531" y="26194"/>
                  </a:moveTo>
                  <a:cubicBezTo>
                    <a:pt x="59531" y="28099"/>
                    <a:pt x="60484" y="29051"/>
                    <a:pt x="59531" y="32861"/>
                  </a:cubicBezTo>
                  <a:cubicBezTo>
                    <a:pt x="58579" y="35719"/>
                    <a:pt x="57626" y="38576"/>
                    <a:pt x="54769" y="41434"/>
                  </a:cubicBezTo>
                  <a:cubicBezTo>
                    <a:pt x="52864" y="44291"/>
                    <a:pt x="50006" y="45244"/>
                    <a:pt x="47149" y="46196"/>
                  </a:cubicBezTo>
                  <a:cubicBezTo>
                    <a:pt x="44291" y="47149"/>
                    <a:pt x="42386" y="48101"/>
                    <a:pt x="39529" y="48101"/>
                  </a:cubicBezTo>
                  <a:cubicBezTo>
                    <a:pt x="36671" y="48101"/>
                    <a:pt x="34766" y="48101"/>
                    <a:pt x="32861" y="48101"/>
                  </a:cubicBezTo>
                  <a:lnTo>
                    <a:pt x="28099" y="47149"/>
                  </a:lnTo>
                  <a:cubicBezTo>
                    <a:pt x="26194" y="47149"/>
                    <a:pt x="24289" y="46196"/>
                    <a:pt x="22384" y="46196"/>
                  </a:cubicBezTo>
                  <a:cubicBezTo>
                    <a:pt x="20479" y="46196"/>
                    <a:pt x="18574" y="45244"/>
                    <a:pt x="16669" y="44291"/>
                  </a:cubicBezTo>
                  <a:cubicBezTo>
                    <a:pt x="14764" y="43339"/>
                    <a:pt x="12859" y="42386"/>
                    <a:pt x="10954" y="40481"/>
                  </a:cubicBezTo>
                  <a:cubicBezTo>
                    <a:pt x="10954" y="40481"/>
                    <a:pt x="10954" y="40481"/>
                    <a:pt x="10001" y="39529"/>
                  </a:cubicBezTo>
                  <a:lnTo>
                    <a:pt x="10001" y="38576"/>
                  </a:lnTo>
                  <a:cubicBezTo>
                    <a:pt x="10001" y="38576"/>
                    <a:pt x="10001" y="37624"/>
                    <a:pt x="9049" y="37624"/>
                  </a:cubicBezTo>
                  <a:cubicBezTo>
                    <a:pt x="8096" y="35719"/>
                    <a:pt x="7144" y="33814"/>
                    <a:pt x="7144" y="32861"/>
                  </a:cubicBezTo>
                  <a:cubicBezTo>
                    <a:pt x="7144" y="31909"/>
                    <a:pt x="7144" y="30004"/>
                    <a:pt x="7144" y="29051"/>
                  </a:cubicBezTo>
                  <a:cubicBezTo>
                    <a:pt x="7144" y="28099"/>
                    <a:pt x="7144" y="28099"/>
                    <a:pt x="7144" y="27146"/>
                  </a:cubicBezTo>
                  <a:lnTo>
                    <a:pt x="7144" y="26194"/>
                  </a:lnTo>
                  <a:cubicBezTo>
                    <a:pt x="7144" y="25241"/>
                    <a:pt x="8096" y="21431"/>
                    <a:pt x="9049" y="19526"/>
                  </a:cubicBezTo>
                  <a:cubicBezTo>
                    <a:pt x="10001" y="17621"/>
                    <a:pt x="11906" y="15716"/>
                    <a:pt x="13811" y="13811"/>
                  </a:cubicBezTo>
                  <a:cubicBezTo>
                    <a:pt x="15716" y="12859"/>
                    <a:pt x="17621" y="11906"/>
                    <a:pt x="19526" y="10954"/>
                  </a:cubicBezTo>
                  <a:cubicBezTo>
                    <a:pt x="23336" y="10001"/>
                    <a:pt x="27146" y="9049"/>
                    <a:pt x="30956" y="9049"/>
                  </a:cubicBezTo>
                  <a:lnTo>
                    <a:pt x="30004" y="9049"/>
                  </a:lnTo>
                  <a:cubicBezTo>
                    <a:pt x="32861" y="8096"/>
                    <a:pt x="34766" y="8096"/>
                    <a:pt x="37624" y="7144"/>
                  </a:cubicBezTo>
                  <a:cubicBezTo>
                    <a:pt x="38576" y="7144"/>
                    <a:pt x="40481" y="7144"/>
                    <a:pt x="42386" y="7144"/>
                  </a:cubicBezTo>
                  <a:cubicBezTo>
                    <a:pt x="44291" y="7144"/>
                    <a:pt x="45244" y="7144"/>
                    <a:pt x="47149" y="8096"/>
                  </a:cubicBezTo>
                  <a:cubicBezTo>
                    <a:pt x="49054" y="8096"/>
                    <a:pt x="50959" y="9049"/>
                    <a:pt x="52864" y="10954"/>
                  </a:cubicBezTo>
                  <a:cubicBezTo>
                    <a:pt x="54769" y="11906"/>
                    <a:pt x="55721" y="13811"/>
                    <a:pt x="57626" y="15716"/>
                  </a:cubicBezTo>
                  <a:cubicBezTo>
                    <a:pt x="58579" y="17621"/>
                    <a:pt x="59531" y="19526"/>
                    <a:pt x="60484" y="21431"/>
                  </a:cubicBezTo>
                  <a:cubicBezTo>
                    <a:pt x="58579" y="21431"/>
                    <a:pt x="59531" y="23336"/>
                    <a:pt x="59531" y="26194"/>
                  </a:cubicBezTo>
                  <a:lnTo>
                    <a:pt x="59531" y="26194"/>
                  </a:lnTo>
                  <a:close/>
                  <a:moveTo>
                    <a:pt x="41434" y="25241"/>
                  </a:moveTo>
                  <a:cubicBezTo>
                    <a:pt x="41434" y="24289"/>
                    <a:pt x="41434" y="24289"/>
                    <a:pt x="41434" y="23336"/>
                  </a:cubicBezTo>
                  <a:cubicBezTo>
                    <a:pt x="41434" y="22384"/>
                    <a:pt x="41434" y="22384"/>
                    <a:pt x="41434" y="21431"/>
                  </a:cubicBezTo>
                  <a:cubicBezTo>
                    <a:pt x="41434" y="21431"/>
                    <a:pt x="41434" y="20479"/>
                    <a:pt x="41434" y="20479"/>
                  </a:cubicBezTo>
                  <a:cubicBezTo>
                    <a:pt x="41434" y="20479"/>
                    <a:pt x="41434" y="19526"/>
                    <a:pt x="40481" y="19526"/>
                  </a:cubicBezTo>
                  <a:cubicBezTo>
                    <a:pt x="40481" y="18574"/>
                    <a:pt x="39529" y="18574"/>
                    <a:pt x="38576" y="18574"/>
                  </a:cubicBezTo>
                  <a:cubicBezTo>
                    <a:pt x="37624" y="18574"/>
                    <a:pt x="36671" y="17621"/>
                    <a:pt x="35719" y="17621"/>
                  </a:cubicBezTo>
                  <a:cubicBezTo>
                    <a:pt x="33814" y="17621"/>
                    <a:pt x="31909" y="17621"/>
                    <a:pt x="29051" y="17621"/>
                  </a:cubicBezTo>
                  <a:lnTo>
                    <a:pt x="28099" y="17621"/>
                  </a:lnTo>
                  <a:cubicBezTo>
                    <a:pt x="25241" y="17621"/>
                    <a:pt x="21431" y="17621"/>
                    <a:pt x="18574" y="18574"/>
                  </a:cubicBezTo>
                  <a:cubicBezTo>
                    <a:pt x="16669" y="18574"/>
                    <a:pt x="15716" y="19526"/>
                    <a:pt x="14764" y="20479"/>
                  </a:cubicBezTo>
                  <a:cubicBezTo>
                    <a:pt x="13811" y="21431"/>
                    <a:pt x="12859" y="22384"/>
                    <a:pt x="12859" y="23336"/>
                  </a:cubicBezTo>
                  <a:cubicBezTo>
                    <a:pt x="12859" y="24289"/>
                    <a:pt x="11906" y="24289"/>
                    <a:pt x="11906" y="26194"/>
                  </a:cubicBezTo>
                  <a:lnTo>
                    <a:pt x="11906" y="27146"/>
                  </a:lnTo>
                  <a:cubicBezTo>
                    <a:pt x="11906" y="26194"/>
                    <a:pt x="11906" y="27146"/>
                    <a:pt x="11906" y="28099"/>
                  </a:cubicBezTo>
                  <a:cubicBezTo>
                    <a:pt x="11906" y="29051"/>
                    <a:pt x="11906" y="29051"/>
                    <a:pt x="12859" y="30004"/>
                  </a:cubicBezTo>
                  <a:cubicBezTo>
                    <a:pt x="12859" y="30956"/>
                    <a:pt x="12859" y="30004"/>
                    <a:pt x="12859" y="30004"/>
                  </a:cubicBezTo>
                  <a:cubicBezTo>
                    <a:pt x="12859" y="30004"/>
                    <a:pt x="13811" y="30956"/>
                    <a:pt x="13811" y="30956"/>
                  </a:cubicBezTo>
                  <a:lnTo>
                    <a:pt x="14764" y="30956"/>
                  </a:lnTo>
                  <a:cubicBezTo>
                    <a:pt x="13811" y="30004"/>
                    <a:pt x="14764" y="30956"/>
                    <a:pt x="14764" y="30956"/>
                  </a:cubicBezTo>
                  <a:cubicBezTo>
                    <a:pt x="15716" y="30956"/>
                    <a:pt x="16669" y="31909"/>
                    <a:pt x="17621" y="31909"/>
                  </a:cubicBezTo>
                  <a:cubicBezTo>
                    <a:pt x="18574" y="31909"/>
                    <a:pt x="20479" y="31909"/>
                    <a:pt x="21431" y="31909"/>
                  </a:cubicBezTo>
                  <a:cubicBezTo>
                    <a:pt x="23336" y="31909"/>
                    <a:pt x="24289" y="31909"/>
                    <a:pt x="26194" y="31909"/>
                  </a:cubicBezTo>
                  <a:lnTo>
                    <a:pt x="31909" y="31909"/>
                  </a:lnTo>
                  <a:cubicBezTo>
                    <a:pt x="32861" y="31909"/>
                    <a:pt x="34766" y="31909"/>
                    <a:pt x="35719" y="30956"/>
                  </a:cubicBezTo>
                  <a:cubicBezTo>
                    <a:pt x="36671" y="30956"/>
                    <a:pt x="37624" y="30004"/>
                    <a:pt x="38576" y="30004"/>
                  </a:cubicBezTo>
                  <a:cubicBezTo>
                    <a:pt x="39529" y="30004"/>
                    <a:pt x="39529" y="29051"/>
                    <a:pt x="39529" y="29051"/>
                  </a:cubicBezTo>
                  <a:cubicBezTo>
                    <a:pt x="39529" y="29051"/>
                    <a:pt x="39529" y="28099"/>
                    <a:pt x="39529" y="28099"/>
                  </a:cubicBezTo>
                  <a:cubicBezTo>
                    <a:pt x="40481" y="29051"/>
                    <a:pt x="41434" y="26194"/>
                    <a:pt x="41434" y="25241"/>
                  </a:cubicBezTo>
                  <a:lnTo>
                    <a:pt x="41434" y="25241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044161" y="6446471"/>
              <a:ext cx="131846" cy="87898"/>
            </a:xfrm>
            <a:custGeom>
              <a:avLst/>
              <a:gdLst>
                <a:gd name="connsiteX0" fmla="*/ 46164 w 85725"/>
                <a:gd name="connsiteY0" fmla="*/ 8096 h 57150"/>
                <a:gd name="connsiteX1" fmla="*/ 52831 w 85725"/>
                <a:gd name="connsiteY1" fmla="*/ 8096 h 57150"/>
                <a:gd name="connsiteX2" fmla="*/ 62356 w 85725"/>
                <a:gd name="connsiteY2" fmla="*/ 10001 h 57150"/>
                <a:gd name="connsiteX3" fmla="*/ 68071 w 85725"/>
                <a:gd name="connsiteY3" fmla="*/ 11906 h 57150"/>
                <a:gd name="connsiteX4" fmla="*/ 74739 w 85725"/>
                <a:gd name="connsiteY4" fmla="*/ 15716 h 57150"/>
                <a:gd name="connsiteX5" fmla="*/ 77596 w 85725"/>
                <a:gd name="connsiteY5" fmla="*/ 19526 h 57150"/>
                <a:gd name="connsiteX6" fmla="*/ 79501 w 85725"/>
                <a:gd name="connsiteY6" fmla="*/ 23336 h 57150"/>
                <a:gd name="connsiteX7" fmla="*/ 80454 w 85725"/>
                <a:gd name="connsiteY7" fmla="*/ 28099 h 57150"/>
                <a:gd name="connsiteX8" fmla="*/ 80454 w 85725"/>
                <a:gd name="connsiteY8" fmla="*/ 30004 h 57150"/>
                <a:gd name="connsiteX9" fmla="*/ 80454 w 85725"/>
                <a:gd name="connsiteY9" fmla="*/ 30956 h 57150"/>
                <a:gd name="connsiteX10" fmla="*/ 80454 w 85725"/>
                <a:gd name="connsiteY10" fmla="*/ 30956 h 57150"/>
                <a:gd name="connsiteX11" fmla="*/ 80454 w 85725"/>
                <a:gd name="connsiteY11" fmla="*/ 30956 h 57150"/>
                <a:gd name="connsiteX12" fmla="*/ 80454 w 85725"/>
                <a:gd name="connsiteY12" fmla="*/ 31909 h 57150"/>
                <a:gd name="connsiteX13" fmla="*/ 80454 w 85725"/>
                <a:gd name="connsiteY13" fmla="*/ 31909 h 57150"/>
                <a:gd name="connsiteX14" fmla="*/ 79501 w 85725"/>
                <a:gd name="connsiteY14" fmla="*/ 34766 h 57150"/>
                <a:gd name="connsiteX15" fmla="*/ 77596 w 85725"/>
                <a:gd name="connsiteY15" fmla="*/ 39529 h 57150"/>
                <a:gd name="connsiteX16" fmla="*/ 70929 w 85725"/>
                <a:gd name="connsiteY16" fmla="*/ 47149 h 57150"/>
                <a:gd name="connsiteX17" fmla="*/ 54736 w 85725"/>
                <a:gd name="connsiteY17" fmla="*/ 51911 h 57150"/>
                <a:gd name="connsiteX18" fmla="*/ 47116 w 85725"/>
                <a:gd name="connsiteY18" fmla="*/ 51911 h 57150"/>
                <a:gd name="connsiteX19" fmla="*/ 40449 w 85725"/>
                <a:gd name="connsiteY19" fmla="*/ 50959 h 57150"/>
                <a:gd name="connsiteX20" fmla="*/ 25209 w 85725"/>
                <a:gd name="connsiteY20" fmla="*/ 49054 h 57150"/>
                <a:gd name="connsiteX21" fmla="*/ 10921 w 85725"/>
                <a:gd name="connsiteY21" fmla="*/ 41434 h 57150"/>
                <a:gd name="connsiteX22" fmla="*/ 9969 w 85725"/>
                <a:gd name="connsiteY22" fmla="*/ 24289 h 57150"/>
                <a:gd name="connsiteX23" fmla="*/ 20446 w 85725"/>
                <a:gd name="connsiteY23" fmla="*/ 15716 h 57150"/>
                <a:gd name="connsiteX24" fmla="*/ 25209 w 85725"/>
                <a:gd name="connsiteY24" fmla="*/ 12859 h 57150"/>
                <a:gd name="connsiteX25" fmla="*/ 29971 w 85725"/>
                <a:gd name="connsiteY25" fmla="*/ 10001 h 57150"/>
                <a:gd name="connsiteX26" fmla="*/ 38544 w 85725"/>
                <a:gd name="connsiteY26" fmla="*/ 7144 h 57150"/>
                <a:gd name="connsiteX27" fmla="*/ 46164 w 85725"/>
                <a:gd name="connsiteY27" fmla="*/ 8096 h 57150"/>
                <a:gd name="connsiteX28" fmla="*/ 46164 w 85725"/>
                <a:gd name="connsiteY28" fmla="*/ 8096 h 57150"/>
                <a:gd name="connsiteX29" fmla="*/ 45211 w 85725"/>
                <a:gd name="connsiteY29" fmla="*/ 26194 h 57150"/>
                <a:gd name="connsiteX30" fmla="*/ 39496 w 85725"/>
                <a:gd name="connsiteY30" fmla="*/ 25241 h 57150"/>
                <a:gd name="connsiteX31" fmla="*/ 32829 w 85725"/>
                <a:gd name="connsiteY31" fmla="*/ 25241 h 57150"/>
                <a:gd name="connsiteX32" fmla="*/ 29019 w 85725"/>
                <a:gd name="connsiteY32" fmla="*/ 25241 h 57150"/>
                <a:gd name="connsiteX33" fmla="*/ 24256 w 85725"/>
                <a:gd name="connsiteY33" fmla="*/ 26194 h 57150"/>
                <a:gd name="connsiteX34" fmla="*/ 16636 w 85725"/>
                <a:gd name="connsiteY34" fmla="*/ 30956 h 57150"/>
                <a:gd name="connsiteX35" fmla="*/ 16636 w 85725"/>
                <a:gd name="connsiteY35" fmla="*/ 37624 h 57150"/>
                <a:gd name="connsiteX36" fmla="*/ 27114 w 85725"/>
                <a:gd name="connsiteY36" fmla="*/ 42386 h 57150"/>
                <a:gd name="connsiteX37" fmla="*/ 40449 w 85725"/>
                <a:gd name="connsiteY37" fmla="*/ 43339 h 57150"/>
                <a:gd name="connsiteX38" fmla="*/ 48069 w 85725"/>
                <a:gd name="connsiteY38" fmla="*/ 43339 h 57150"/>
                <a:gd name="connsiteX39" fmla="*/ 54736 w 85725"/>
                <a:gd name="connsiteY39" fmla="*/ 42386 h 57150"/>
                <a:gd name="connsiteX40" fmla="*/ 64261 w 85725"/>
                <a:gd name="connsiteY40" fmla="*/ 38576 h 57150"/>
                <a:gd name="connsiteX41" fmla="*/ 66166 w 85725"/>
                <a:gd name="connsiteY41" fmla="*/ 35719 h 57150"/>
                <a:gd name="connsiteX42" fmla="*/ 66166 w 85725"/>
                <a:gd name="connsiteY42" fmla="*/ 34766 h 57150"/>
                <a:gd name="connsiteX43" fmla="*/ 66166 w 85725"/>
                <a:gd name="connsiteY43" fmla="*/ 31909 h 57150"/>
                <a:gd name="connsiteX44" fmla="*/ 65214 w 85725"/>
                <a:gd name="connsiteY44" fmla="*/ 30004 h 57150"/>
                <a:gd name="connsiteX45" fmla="*/ 64261 w 85725"/>
                <a:gd name="connsiteY45" fmla="*/ 29051 h 57150"/>
                <a:gd name="connsiteX46" fmla="*/ 63309 w 85725"/>
                <a:gd name="connsiteY46" fmla="*/ 28099 h 57150"/>
                <a:gd name="connsiteX47" fmla="*/ 60451 w 85725"/>
                <a:gd name="connsiteY47" fmla="*/ 27146 h 57150"/>
                <a:gd name="connsiteX48" fmla="*/ 57594 w 85725"/>
                <a:gd name="connsiteY48" fmla="*/ 26194 h 57150"/>
                <a:gd name="connsiteX49" fmla="*/ 51879 w 85725"/>
                <a:gd name="connsiteY49" fmla="*/ 25241 h 57150"/>
                <a:gd name="connsiteX50" fmla="*/ 45211 w 85725"/>
                <a:gd name="connsiteY50" fmla="*/ 26194 h 57150"/>
                <a:gd name="connsiteX51" fmla="*/ 45211 w 85725"/>
                <a:gd name="connsiteY51" fmla="*/ 26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85725" h="57150">
                  <a:moveTo>
                    <a:pt x="46164" y="8096"/>
                  </a:moveTo>
                  <a:cubicBezTo>
                    <a:pt x="46164" y="8096"/>
                    <a:pt x="48069" y="8096"/>
                    <a:pt x="52831" y="8096"/>
                  </a:cubicBezTo>
                  <a:cubicBezTo>
                    <a:pt x="55689" y="8096"/>
                    <a:pt x="58546" y="9049"/>
                    <a:pt x="62356" y="10001"/>
                  </a:cubicBezTo>
                  <a:cubicBezTo>
                    <a:pt x="64261" y="10954"/>
                    <a:pt x="66166" y="10954"/>
                    <a:pt x="68071" y="11906"/>
                  </a:cubicBezTo>
                  <a:cubicBezTo>
                    <a:pt x="69976" y="12859"/>
                    <a:pt x="71881" y="13811"/>
                    <a:pt x="74739" y="15716"/>
                  </a:cubicBezTo>
                  <a:cubicBezTo>
                    <a:pt x="75691" y="16669"/>
                    <a:pt x="76644" y="17621"/>
                    <a:pt x="77596" y="19526"/>
                  </a:cubicBezTo>
                  <a:cubicBezTo>
                    <a:pt x="78549" y="20479"/>
                    <a:pt x="79501" y="22384"/>
                    <a:pt x="79501" y="23336"/>
                  </a:cubicBezTo>
                  <a:cubicBezTo>
                    <a:pt x="80454" y="25241"/>
                    <a:pt x="80454" y="26194"/>
                    <a:pt x="80454" y="28099"/>
                  </a:cubicBezTo>
                  <a:lnTo>
                    <a:pt x="80454" y="30004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0956"/>
                  </a:lnTo>
                  <a:lnTo>
                    <a:pt x="80454" y="31909"/>
                  </a:lnTo>
                  <a:lnTo>
                    <a:pt x="80454" y="31909"/>
                  </a:lnTo>
                  <a:lnTo>
                    <a:pt x="79501" y="34766"/>
                  </a:lnTo>
                  <a:cubicBezTo>
                    <a:pt x="79501" y="35719"/>
                    <a:pt x="78549" y="38576"/>
                    <a:pt x="77596" y="39529"/>
                  </a:cubicBezTo>
                  <a:cubicBezTo>
                    <a:pt x="75691" y="42386"/>
                    <a:pt x="73786" y="45244"/>
                    <a:pt x="70929" y="47149"/>
                  </a:cubicBezTo>
                  <a:cubicBezTo>
                    <a:pt x="65214" y="50959"/>
                    <a:pt x="59499" y="51911"/>
                    <a:pt x="54736" y="51911"/>
                  </a:cubicBezTo>
                  <a:cubicBezTo>
                    <a:pt x="51879" y="51911"/>
                    <a:pt x="49974" y="51911"/>
                    <a:pt x="47116" y="51911"/>
                  </a:cubicBezTo>
                  <a:lnTo>
                    <a:pt x="40449" y="50959"/>
                  </a:lnTo>
                  <a:cubicBezTo>
                    <a:pt x="35686" y="50959"/>
                    <a:pt x="29971" y="50006"/>
                    <a:pt x="25209" y="49054"/>
                  </a:cubicBezTo>
                  <a:cubicBezTo>
                    <a:pt x="20446" y="47149"/>
                    <a:pt x="14731" y="46196"/>
                    <a:pt x="10921" y="41434"/>
                  </a:cubicBezTo>
                  <a:cubicBezTo>
                    <a:pt x="7111" y="36671"/>
                    <a:pt x="5206" y="30004"/>
                    <a:pt x="9969" y="24289"/>
                  </a:cubicBezTo>
                  <a:cubicBezTo>
                    <a:pt x="13779" y="19526"/>
                    <a:pt x="16636" y="17621"/>
                    <a:pt x="20446" y="15716"/>
                  </a:cubicBezTo>
                  <a:cubicBezTo>
                    <a:pt x="22351" y="14764"/>
                    <a:pt x="23304" y="13811"/>
                    <a:pt x="25209" y="12859"/>
                  </a:cubicBezTo>
                  <a:cubicBezTo>
                    <a:pt x="27114" y="11906"/>
                    <a:pt x="29019" y="10954"/>
                    <a:pt x="29971" y="10001"/>
                  </a:cubicBezTo>
                  <a:cubicBezTo>
                    <a:pt x="32829" y="9049"/>
                    <a:pt x="35686" y="8096"/>
                    <a:pt x="38544" y="7144"/>
                  </a:cubicBezTo>
                  <a:cubicBezTo>
                    <a:pt x="42354" y="8096"/>
                    <a:pt x="45211" y="7144"/>
                    <a:pt x="46164" y="8096"/>
                  </a:cubicBezTo>
                  <a:lnTo>
                    <a:pt x="46164" y="8096"/>
                  </a:lnTo>
                  <a:close/>
                  <a:moveTo>
                    <a:pt x="45211" y="26194"/>
                  </a:moveTo>
                  <a:cubicBezTo>
                    <a:pt x="45211" y="26194"/>
                    <a:pt x="43306" y="26194"/>
                    <a:pt x="39496" y="25241"/>
                  </a:cubicBezTo>
                  <a:cubicBezTo>
                    <a:pt x="37591" y="25241"/>
                    <a:pt x="35686" y="25241"/>
                    <a:pt x="32829" y="25241"/>
                  </a:cubicBezTo>
                  <a:cubicBezTo>
                    <a:pt x="31876" y="25241"/>
                    <a:pt x="29971" y="25241"/>
                    <a:pt x="29019" y="25241"/>
                  </a:cubicBezTo>
                  <a:cubicBezTo>
                    <a:pt x="27114" y="25241"/>
                    <a:pt x="26161" y="26194"/>
                    <a:pt x="24256" y="26194"/>
                  </a:cubicBezTo>
                  <a:cubicBezTo>
                    <a:pt x="21399" y="27146"/>
                    <a:pt x="17589" y="29051"/>
                    <a:pt x="16636" y="30956"/>
                  </a:cubicBezTo>
                  <a:cubicBezTo>
                    <a:pt x="14731" y="31909"/>
                    <a:pt x="14731" y="35719"/>
                    <a:pt x="16636" y="37624"/>
                  </a:cubicBezTo>
                  <a:cubicBezTo>
                    <a:pt x="18541" y="39529"/>
                    <a:pt x="22351" y="41434"/>
                    <a:pt x="27114" y="42386"/>
                  </a:cubicBezTo>
                  <a:cubicBezTo>
                    <a:pt x="31876" y="43339"/>
                    <a:pt x="35686" y="43339"/>
                    <a:pt x="40449" y="43339"/>
                  </a:cubicBezTo>
                  <a:lnTo>
                    <a:pt x="48069" y="43339"/>
                  </a:lnTo>
                  <a:cubicBezTo>
                    <a:pt x="49974" y="43339"/>
                    <a:pt x="52831" y="42386"/>
                    <a:pt x="54736" y="42386"/>
                  </a:cubicBezTo>
                  <a:cubicBezTo>
                    <a:pt x="58546" y="41434"/>
                    <a:pt x="62356" y="40481"/>
                    <a:pt x="64261" y="38576"/>
                  </a:cubicBezTo>
                  <a:cubicBezTo>
                    <a:pt x="65214" y="37624"/>
                    <a:pt x="65214" y="36671"/>
                    <a:pt x="66166" y="35719"/>
                  </a:cubicBezTo>
                  <a:cubicBezTo>
                    <a:pt x="66166" y="35719"/>
                    <a:pt x="66166" y="35719"/>
                    <a:pt x="66166" y="34766"/>
                  </a:cubicBezTo>
                  <a:lnTo>
                    <a:pt x="66166" y="31909"/>
                  </a:lnTo>
                  <a:cubicBezTo>
                    <a:pt x="66166" y="31909"/>
                    <a:pt x="66166" y="30004"/>
                    <a:pt x="65214" y="30004"/>
                  </a:cubicBezTo>
                  <a:cubicBezTo>
                    <a:pt x="65214" y="30004"/>
                    <a:pt x="65214" y="29051"/>
                    <a:pt x="64261" y="29051"/>
                  </a:cubicBezTo>
                  <a:cubicBezTo>
                    <a:pt x="64261" y="29051"/>
                    <a:pt x="64261" y="29051"/>
                    <a:pt x="63309" y="28099"/>
                  </a:cubicBezTo>
                  <a:cubicBezTo>
                    <a:pt x="62356" y="28099"/>
                    <a:pt x="62356" y="27146"/>
                    <a:pt x="60451" y="27146"/>
                  </a:cubicBezTo>
                  <a:cubicBezTo>
                    <a:pt x="59499" y="27146"/>
                    <a:pt x="58546" y="26194"/>
                    <a:pt x="57594" y="26194"/>
                  </a:cubicBezTo>
                  <a:cubicBezTo>
                    <a:pt x="55689" y="25241"/>
                    <a:pt x="53784" y="26194"/>
                    <a:pt x="51879" y="25241"/>
                  </a:cubicBezTo>
                  <a:cubicBezTo>
                    <a:pt x="47116" y="26194"/>
                    <a:pt x="45211" y="25241"/>
                    <a:pt x="45211" y="26194"/>
                  </a:cubicBezTo>
                  <a:lnTo>
                    <a:pt x="45211" y="2619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3712460" y="6494815"/>
              <a:ext cx="117196" cy="87898"/>
            </a:xfrm>
            <a:custGeom>
              <a:avLst/>
              <a:gdLst>
                <a:gd name="connsiteX0" fmla="*/ 28099 w 76200"/>
                <a:gd name="connsiteY0" fmla="*/ 10001 h 57150"/>
                <a:gd name="connsiteX1" fmla="*/ 34766 w 76200"/>
                <a:gd name="connsiteY1" fmla="*/ 10001 h 57150"/>
                <a:gd name="connsiteX2" fmla="*/ 52864 w 76200"/>
                <a:gd name="connsiteY2" fmla="*/ 12859 h 57150"/>
                <a:gd name="connsiteX3" fmla="*/ 58579 w 76200"/>
                <a:gd name="connsiteY3" fmla="*/ 14764 h 57150"/>
                <a:gd name="connsiteX4" fmla="*/ 65246 w 76200"/>
                <a:gd name="connsiteY4" fmla="*/ 19526 h 57150"/>
                <a:gd name="connsiteX5" fmla="*/ 68104 w 76200"/>
                <a:gd name="connsiteY5" fmla="*/ 22384 h 57150"/>
                <a:gd name="connsiteX6" fmla="*/ 70961 w 76200"/>
                <a:gd name="connsiteY6" fmla="*/ 27146 h 57150"/>
                <a:gd name="connsiteX7" fmla="*/ 71914 w 76200"/>
                <a:gd name="connsiteY7" fmla="*/ 31909 h 57150"/>
                <a:gd name="connsiteX8" fmla="*/ 71914 w 76200"/>
                <a:gd name="connsiteY8" fmla="*/ 32861 h 57150"/>
                <a:gd name="connsiteX9" fmla="*/ 71914 w 76200"/>
                <a:gd name="connsiteY9" fmla="*/ 32861 h 57150"/>
                <a:gd name="connsiteX10" fmla="*/ 71914 w 76200"/>
                <a:gd name="connsiteY10" fmla="*/ 32861 h 57150"/>
                <a:gd name="connsiteX11" fmla="*/ 71914 w 76200"/>
                <a:gd name="connsiteY11" fmla="*/ 33814 h 57150"/>
                <a:gd name="connsiteX12" fmla="*/ 71914 w 76200"/>
                <a:gd name="connsiteY12" fmla="*/ 33814 h 57150"/>
                <a:gd name="connsiteX13" fmla="*/ 71914 w 76200"/>
                <a:gd name="connsiteY13" fmla="*/ 33814 h 57150"/>
                <a:gd name="connsiteX14" fmla="*/ 71914 w 76200"/>
                <a:gd name="connsiteY14" fmla="*/ 35719 h 57150"/>
                <a:gd name="connsiteX15" fmla="*/ 70009 w 76200"/>
                <a:gd name="connsiteY15" fmla="*/ 40481 h 57150"/>
                <a:gd name="connsiteX16" fmla="*/ 67151 w 76200"/>
                <a:gd name="connsiteY16" fmla="*/ 44291 h 57150"/>
                <a:gd name="connsiteX17" fmla="*/ 64294 w 76200"/>
                <a:gd name="connsiteY17" fmla="*/ 47149 h 57150"/>
                <a:gd name="connsiteX18" fmla="*/ 63341 w 76200"/>
                <a:gd name="connsiteY18" fmla="*/ 48101 h 57150"/>
                <a:gd name="connsiteX19" fmla="*/ 62389 w 76200"/>
                <a:gd name="connsiteY19" fmla="*/ 49054 h 57150"/>
                <a:gd name="connsiteX20" fmla="*/ 62389 w 76200"/>
                <a:gd name="connsiteY20" fmla="*/ 49054 h 57150"/>
                <a:gd name="connsiteX21" fmla="*/ 62389 w 76200"/>
                <a:gd name="connsiteY21" fmla="*/ 49054 h 57150"/>
                <a:gd name="connsiteX22" fmla="*/ 62389 w 76200"/>
                <a:gd name="connsiteY22" fmla="*/ 49054 h 57150"/>
                <a:gd name="connsiteX23" fmla="*/ 61436 w 76200"/>
                <a:gd name="connsiteY23" fmla="*/ 50006 h 57150"/>
                <a:gd name="connsiteX24" fmla="*/ 58579 w 76200"/>
                <a:gd name="connsiteY24" fmla="*/ 51911 h 57150"/>
                <a:gd name="connsiteX25" fmla="*/ 54769 w 76200"/>
                <a:gd name="connsiteY25" fmla="*/ 53816 h 57150"/>
                <a:gd name="connsiteX26" fmla="*/ 47149 w 76200"/>
                <a:gd name="connsiteY26" fmla="*/ 55721 h 57150"/>
                <a:gd name="connsiteX27" fmla="*/ 39529 w 76200"/>
                <a:gd name="connsiteY27" fmla="*/ 55721 h 57150"/>
                <a:gd name="connsiteX28" fmla="*/ 32861 w 76200"/>
                <a:gd name="connsiteY28" fmla="*/ 54769 h 57150"/>
                <a:gd name="connsiteX29" fmla="*/ 18574 w 76200"/>
                <a:gd name="connsiteY29" fmla="*/ 50959 h 57150"/>
                <a:gd name="connsiteX30" fmla="*/ 11906 w 76200"/>
                <a:gd name="connsiteY30" fmla="*/ 46196 h 57150"/>
                <a:gd name="connsiteX31" fmla="*/ 10001 w 76200"/>
                <a:gd name="connsiteY31" fmla="*/ 43339 h 57150"/>
                <a:gd name="connsiteX32" fmla="*/ 8096 w 76200"/>
                <a:gd name="connsiteY32" fmla="*/ 39529 h 57150"/>
                <a:gd name="connsiteX33" fmla="*/ 7144 w 76200"/>
                <a:gd name="connsiteY33" fmla="*/ 35719 h 57150"/>
                <a:gd name="connsiteX34" fmla="*/ 7144 w 76200"/>
                <a:gd name="connsiteY34" fmla="*/ 33814 h 57150"/>
                <a:gd name="connsiteX35" fmla="*/ 7144 w 76200"/>
                <a:gd name="connsiteY35" fmla="*/ 32861 h 57150"/>
                <a:gd name="connsiteX36" fmla="*/ 7144 w 76200"/>
                <a:gd name="connsiteY36" fmla="*/ 30004 h 57150"/>
                <a:gd name="connsiteX37" fmla="*/ 7144 w 76200"/>
                <a:gd name="connsiteY37" fmla="*/ 26194 h 57150"/>
                <a:gd name="connsiteX38" fmla="*/ 12859 w 76200"/>
                <a:gd name="connsiteY38" fmla="*/ 14764 h 57150"/>
                <a:gd name="connsiteX39" fmla="*/ 17621 w 76200"/>
                <a:gd name="connsiteY39" fmla="*/ 10954 h 57150"/>
                <a:gd name="connsiteX40" fmla="*/ 21431 w 76200"/>
                <a:gd name="connsiteY40" fmla="*/ 9049 h 57150"/>
                <a:gd name="connsiteX41" fmla="*/ 27146 w 76200"/>
                <a:gd name="connsiteY41" fmla="*/ 7144 h 57150"/>
                <a:gd name="connsiteX42" fmla="*/ 28099 w 76200"/>
                <a:gd name="connsiteY42" fmla="*/ 10001 h 57150"/>
                <a:gd name="connsiteX43" fmla="*/ 28099 w 76200"/>
                <a:gd name="connsiteY43" fmla="*/ 10001 h 57150"/>
                <a:gd name="connsiteX44" fmla="*/ 28099 w 76200"/>
                <a:gd name="connsiteY44" fmla="*/ 28099 h 57150"/>
                <a:gd name="connsiteX45" fmla="*/ 24289 w 76200"/>
                <a:gd name="connsiteY45" fmla="*/ 28099 h 57150"/>
                <a:gd name="connsiteX46" fmla="*/ 22384 w 76200"/>
                <a:gd name="connsiteY46" fmla="*/ 28099 h 57150"/>
                <a:gd name="connsiteX47" fmla="*/ 20479 w 76200"/>
                <a:gd name="connsiteY47" fmla="*/ 28099 h 57150"/>
                <a:gd name="connsiteX48" fmla="*/ 16669 w 76200"/>
                <a:gd name="connsiteY48" fmla="*/ 31909 h 57150"/>
                <a:gd name="connsiteX49" fmla="*/ 15716 w 76200"/>
                <a:gd name="connsiteY49" fmla="*/ 33814 h 57150"/>
                <a:gd name="connsiteX50" fmla="*/ 15716 w 76200"/>
                <a:gd name="connsiteY50" fmla="*/ 36671 h 57150"/>
                <a:gd name="connsiteX51" fmla="*/ 15716 w 76200"/>
                <a:gd name="connsiteY51" fmla="*/ 37624 h 57150"/>
                <a:gd name="connsiteX52" fmla="*/ 15716 w 76200"/>
                <a:gd name="connsiteY52" fmla="*/ 38576 h 57150"/>
                <a:gd name="connsiteX53" fmla="*/ 15716 w 76200"/>
                <a:gd name="connsiteY53" fmla="*/ 40481 h 57150"/>
                <a:gd name="connsiteX54" fmla="*/ 16669 w 76200"/>
                <a:gd name="connsiteY54" fmla="*/ 41434 h 57150"/>
                <a:gd name="connsiteX55" fmla="*/ 18574 w 76200"/>
                <a:gd name="connsiteY55" fmla="*/ 43339 h 57150"/>
                <a:gd name="connsiteX56" fmla="*/ 22384 w 76200"/>
                <a:gd name="connsiteY56" fmla="*/ 46196 h 57150"/>
                <a:gd name="connsiteX57" fmla="*/ 33814 w 76200"/>
                <a:gd name="connsiteY57" fmla="*/ 49054 h 57150"/>
                <a:gd name="connsiteX58" fmla="*/ 40481 w 76200"/>
                <a:gd name="connsiteY58" fmla="*/ 49054 h 57150"/>
                <a:gd name="connsiteX59" fmla="*/ 46196 w 76200"/>
                <a:gd name="connsiteY59" fmla="*/ 48101 h 57150"/>
                <a:gd name="connsiteX60" fmla="*/ 50959 w 76200"/>
                <a:gd name="connsiteY60" fmla="*/ 46196 h 57150"/>
                <a:gd name="connsiteX61" fmla="*/ 52864 w 76200"/>
                <a:gd name="connsiteY61" fmla="*/ 45244 h 57150"/>
                <a:gd name="connsiteX62" fmla="*/ 54769 w 76200"/>
                <a:gd name="connsiteY62" fmla="*/ 43339 h 57150"/>
                <a:gd name="connsiteX63" fmla="*/ 58579 w 76200"/>
                <a:gd name="connsiteY63" fmla="*/ 36671 h 57150"/>
                <a:gd name="connsiteX64" fmla="*/ 56674 w 76200"/>
                <a:gd name="connsiteY64" fmla="*/ 32861 h 57150"/>
                <a:gd name="connsiteX65" fmla="*/ 53816 w 76200"/>
                <a:gd name="connsiteY65" fmla="*/ 31909 h 57150"/>
                <a:gd name="connsiteX66" fmla="*/ 50006 w 76200"/>
                <a:gd name="connsiteY66" fmla="*/ 30956 h 57150"/>
                <a:gd name="connsiteX67" fmla="*/ 35719 w 76200"/>
                <a:gd name="connsiteY67" fmla="*/ 30004 h 57150"/>
                <a:gd name="connsiteX68" fmla="*/ 28099 w 76200"/>
                <a:gd name="connsiteY68" fmla="*/ 28099 h 57150"/>
                <a:gd name="connsiteX69" fmla="*/ 28099 w 76200"/>
                <a:gd name="connsiteY69" fmla="*/ 2809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76200" h="57150">
                  <a:moveTo>
                    <a:pt x="28099" y="10001"/>
                  </a:moveTo>
                  <a:cubicBezTo>
                    <a:pt x="28099" y="10001"/>
                    <a:pt x="30004" y="10001"/>
                    <a:pt x="34766" y="10001"/>
                  </a:cubicBezTo>
                  <a:cubicBezTo>
                    <a:pt x="38576" y="10001"/>
                    <a:pt x="45244" y="10954"/>
                    <a:pt x="52864" y="12859"/>
                  </a:cubicBezTo>
                  <a:cubicBezTo>
                    <a:pt x="54769" y="13811"/>
                    <a:pt x="56674" y="14764"/>
                    <a:pt x="58579" y="14764"/>
                  </a:cubicBezTo>
                  <a:cubicBezTo>
                    <a:pt x="60484" y="15716"/>
                    <a:pt x="63341" y="16669"/>
                    <a:pt x="65246" y="19526"/>
                  </a:cubicBezTo>
                  <a:cubicBezTo>
                    <a:pt x="66199" y="20479"/>
                    <a:pt x="67151" y="21431"/>
                    <a:pt x="68104" y="22384"/>
                  </a:cubicBezTo>
                  <a:cubicBezTo>
                    <a:pt x="69056" y="24289"/>
                    <a:pt x="70009" y="25241"/>
                    <a:pt x="70961" y="27146"/>
                  </a:cubicBezTo>
                  <a:cubicBezTo>
                    <a:pt x="71914" y="29051"/>
                    <a:pt x="71914" y="30004"/>
                    <a:pt x="71914" y="31909"/>
                  </a:cubicBezTo>
                  <a:lnTo>
                    <a:pt x="71914" y="32861"/>
                  </a:lnTo>
                  <a:lnTo>
                    <a:pt x="71914" y="32861"/>
                  </a:lnTo>
                  <a:lnTo>
                    <a:pt x="71914" y="32861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3814"/>
                  </a:lnTo>
                  <a:lnTo>
                    <a:pt x="71914" y="35719"/>
                  </a:lnTo>
                  <a:cubicBezTo>
                    <a:pt x="71914" y="36671"/>
                    <a:pt x="70961" y="39529"/>
                    <a:pt x="70009" y="40481"/>
                  </a:cubicBezTo>
                  <a:cubicBezTo>
                    <a:pt x="69056" y="41434"/>
                    <a:pt x="68104" y="42386"/>
                    <a:pt x="67151" y="44291"/>
                  </a:cubicBezTo>
                  <a:cubicBezTo>
                    <a:pt x="66199" y="45244"/>
                    <a:pt x="65246" y="46196"/>
                    <a:pt x="64294" y="47149"/>
                  </a:cubicBezTo>
                  <a:lnTo>
                    <a:pt x="63341" y="48101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2389" y="49054"/>
                  </a:lnTo>
                  <a:lnTo>
                    <a:pt x="61436" y="50006"/>
                  </a:lnTo>
                  <a:cubicBezTo>
                    <a:pt x="60484" y="50959"/>
                    <a:pt x="59531" y="50959"/>
                    <a:pt x="58579" y="51911"/>
                  </a:cubicBezTo>
                  <a:lnTo>
                    <a:pt x="54769" y="53816"/>
                  </a:lnTo>
                  <a:cubicBezTo>
                    <a:pt x="51911" y="54769"/>
                    <a:pt x="49054" y="54769"/>
                    <a:pt x="47149" y="55721"/>
                  </a:cubicBezTo>
                  <a:cubicBezTo>
                    <a:pt x="44291" y="55721"/>
                    <a:pt x="42386" y="56674"/>
                    <a:pt x="39529" y="55721"/>
                  </a:cubicBezTo>
                  <a:lnTo>
                    <a:pt x="32861" y="54769"/>
                  </a:lnTo>
                  <a:cubicBezTo>
                    <a:pt x="28099" y="53816"/>
                    <a:pt x="23336" y="52864"/>
                    <a:pt x="18574" y="50959"/>
                  </a:cubicBezTo>
                  <a:cubicBezTo>
                    <a:pt x="16669" y="50006"/>
                    <a:pt x="14764" y="48101"/>
                    <a:pt x="11906" y="46196"/>
                  </a:cubicBezTo>
                  <a:cubicBezTo>
                    <a:pt x="10954" y="45244"/>
                    <a:pt x="10954" y="45244"/>
                    <a:pt x="10001" y="43339"/>
                  </a:cubicBezTo>
                  <a:cubicBezTo>
                    <a:pt x="9049" y="42386"/>
                    <a:pt x="8096" y="40481"/>
                    <a:pt x="8096" y="39529"/>
                  </a:cubicBezTo>
                  <a:cubicBezTo>
                    <a:pt x="7144" y="38576"/>
                    <a:pt x="7144" y="36671"/>
                    <a:pt x="7144" y="35719"/>
                  </a:cubicBezTo>
                  <a:cubicBezTo>
                    <a:pt x="7144" y="34766"/>
                    <a:pt x="7144" y="34766"/>
                    <a:pt x="7144" y="33814"/>
                  </a:cubicBezTo>
                  <a:lnTo>
                    <a:pt x="7144" y="32861"/>
                  </a:lnTo>
                  <a:cubicBezTo>
                    <a:pt x="7144" y="31909"/>
                    <a:pt x="7144" y="30956"/>
                    <a:pt x="7144" y="30004"/>
                  </a:cubicBezTo>
                  <a:cubicBezTo>
                    <a:pt x="7144" y="29051"/>
                    <a:pt x="7144" y="28099"/>
                    <a:pt x="7144" y="26194"/>
                  </a:cubicBezTo>
                  <a:cubicBezTo>
                    <a:pt x="8096" y="21431"/>
                    <a:pt x="10001" y="17621"/>
                    <a:pt x="12859" y="14764"/>
                  </a:cubicBezTo>
                  <a:cubicBezTo>
                    <a:pt x="14764" y="12859"/>
                    <a:pt x="15716" y="11906"/>
                    <a:pt x="17621" y="10954"/>
                  </a:cubicBezTo>
                  <a:cubicBezTo>
                    <a:pt x="19526" y="10001"/>
                    <a:pt x="20479" y="9049"/>
                    <a:pt x="21431" y="9049"/>
                  </a:cubicBezTo>
                  <a:cubicBezTo>
                    <a:pt x="24289" y="8096"/>
                    <a:pt x="26194" y="8096"/>
                    <a:pt x="27146" y="7144"/>
                  </a:cubicBezTo>
                  <a:cubicBezTo>
                    <a:pt x="27146" y="10954"/>
                    <a:pt x="28099" y="10001"/>
                    <a:pt x="28099" y="10001"/>
                  </a:cubicBezTo>
                  <a:lnTo>
                    <a:pt x="28099" y="10001"/>
                  </a:lnTo>
                  <a:close/>
                  <a:moveTo>
                    <a:pt x="28099" y="28099"/>
                  </a:moveTo>
                  <a:cubicBezTo>
                    <a:pt x="28099" y="28099"/>
                    <a:pt x="26194" y="28099"/>
                    <a:pt x="24289" y="28099"/>
                  </a:cubicBezTo>
                  <a:cubicBezTo>
                    <a:pt x="23336" y="28099"/>
                    <a:pt x="23336" y="28099"/>
                    <a:pt x="22384" y="28099"/>
                  </a:cubicBezTo>
                  <a:cubicBezTo>
                    <a:pt x="21431" y="28099"/>
                    <a:pt x="21431" y="28099"/>
                    <a:pt x="20479" y="28099"/>
                  </a:cubicBezTo>
                  <a:cubicBezTo>
                    <a:pt x="19526" y="28099"/>
                    <a:pt x="17621" y="30004"/>
                    <a:pt x="16669" y="31909"/>
                  </a:cubicBezTo>
                  <a:lnTo>
                    <a:pt x="15716" y="33814"/>
                  </a:lnTo>
                  <a:cubicBezTo>
                    <a:pt x="15716" y="34766"/>
                    <a:pt x="15716" y="35719"/>
                    <a:pt x="15716" y="36671"/>
                  </a:cubicBezTo>
                  <a:lnTo>
                    <a:pt x="15716" y="37624"/>
                  </a:lnTo>
                  <a:cubicBezTo>
                    <a:pt x="15716" y="37624"/>
                    <a:pt x="15716" y="37624"/>
                    <a:pt x="15716" y="38576"/>
                  </a:cubicBezTo>
                  <a:cubicBezTo>
                    <a:pt x="15716" y="39529"/>
                    <a:pt x="15716" y="39529"/>
                    <a:pt x="15716" y="40481"/>
                  </a:cubicBezTo>
                  <a:cubicBezTo>
                    <a:pt x="15716" y="41434"/>
                    <a:pt x="15716" y="41434"/>
                    <a:pt x="16669" y="41434"/>
                  </a:cubicBezTo>
                  <a:cubicBezTo>
                    <a:pt x="16669" y="41434"/>
                    <a:pt x="17621" y="42386"/>
                    <a:pt x="18574" y="43339"/>
                  </a:cubicBezTo>
                  <a:cubicBezTo>
                    <a:pt x="19526" y="44291"/>
                    <a:pt x="20479" y="45244"/>
                    <a:pt x="22384" y="46196"/>
                  </a:cubicBezTo>
                  <a:cubicBezTo>
                    <a:pt x="25241" y="48101"/>
                    <a:pt x="29051" y="48101"/>
                    <a:pt x="33814" y="49054"/>
                  </a:cubicBezTo>
                  <a:lnTo>
                    <a:pt x="40481" y="49054"/>
                  </a:lnTo>
                  <a:cubicBezTo>
                    <a:pt x="42386" y="49054"/>
                    <a:pt x="44291" y="49054"/>
                    <a:pt x="46196" y="48101"/>
                  </a:cubicBezTo>
                  <a:cubicBezTo>
                    <a:pt x="48101" y="47149"/>
                    <a:pt x="50006" y="47149"/>
                    <a:pt x="50959" y="46196"/>
                  </a:cubicBezTo>
                  <a:cubicBezTo>
                    <a:pt x="51911" y="46196"/>
                    <a:pt x="51911" y="45244"/>
                    <a:pt x="52864" y="45244"/>
                  </a:cubicBezTo>
                  <a:cubicBezTo>
                    <a:pt x="53816" y="45244"/>
                    <a:pt x="54769" y="43339"/>
                    <a:pt x="54769" y="43339"/>
                  </a:cubicBezTo>
                  <a:cubicBezTo>
                    <a:pt x="56674" y="41434"/>
                    <a:pt x="59531" y="36671"/>
                    <a:pt x="58579" y="36671"/>
                  </a:cubicBezTo>
                  <a:cubicBezTo>
                    <a:pt x="58579" y="33814"/>
                    <a:pt x="58579" y="33814"/>
                    <a:pt x="56674" y="32861"/>
                  </a:cubicBezTo>
                  <a:cubicBezTo>
                    <a:pt x="55721" y="31909"/>
                    <a:pt x="54769" y="31909"/>
                    <a:pt x="53816" y="31909"/>
                  </a:cubicBezTo>
                  <a:cubicBezTo>
                    <a:pt x="52864" y="31909"/>
                    <a:pt x="50959" y="30956"/>
                    <a:pt x="50006" y="30956"/>
                  </a:cubicBezTo>
                  <a:cubicBezTo>
                    <a:pt x="44291" y="30004"/>
                    <a:pt x="39529" y="30004"/>
                    <a:pt x="35719" y="30004"/>
                  </a:cubicBezTo>
                  <a:cubicBezTo>
                    <a:pt x="30004" y="29051"/>
                    <a:pt x="27146" y="28099"/>
                    <a:pt x="28099" y="28099"/>
                  </a:cubicBezTo>
                  <a:lnTo>
                    <a:pt x="28099" y="2809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4686660" y="6491281"/>
              <a:ext cx="73248" cy="73247"/>
            </a:xfrm>
            <a:custGeom>
              <a:avLst/>
              <a:gdLst>
                <a:gd name="connsiteX0" fmla="*/ 24289 w 47625"/>
                <a:gd name="connsiteY0" fmla="*/ 7538 h 47625"/>
                <a:gd name="connsiteX1" fmla="*/ 28099 w 47625"/>
                <a:gd name="connsiteY1" fmla="*/ 7538 h 47625"/>
                <a:gd name="connsiteX2" fmla="*/ 34766 w 47625"/>
                <a:gd name="connsiteY2" fmla="*/ 9443 h 47625"/>
                <a:gd name="connsiteX3" fmla="*/ 42386 w 47625"/>
                <a:gd name="connsiteY3" fmla="*/ 15158 h 47625"/>
                <a:gd name="connsiteX4" fmla="*/ 44291 w 47625"/>
                <a:gd name="connsiteY4" fmla="*/ 17063 h 47625"/>
                <a:gd name="connsiteX5" fmla="*/ 45244 w 47625"/>
                <a:gd name="connsiteY5" fmla="*/ 18016 h 47625"/>
                <a:gd name="connsiteX6" fmla="*/ 45244 w 47625"/>
                <a:gd name="connsiteY6" fmla="*/ 18968 h 47625"/>
                <a:gd name="connsiteX7" fmla="*/ 46196 w 47625"/>
                <a:gd name="connsiteY7" fmla="*/ 19921 h 47625"/>
                <a:gd name="connsiteX8" fmla="*/ 46196 w 47625"/>
                <a:gd name="connsiteY8" fmla="*/ 19921 h 47625"/>
                <a:gd name="connsiteX9" fmla="*/ 46196 w 47625"/>
                <a:gd name="connsiteY9" fmla="*/ 19921 h 47625"/>
                <a:gd name="connsiteX10" fmla="*/ 46196 w 47625"/>
                <a:gd name="connsiteY10" fmla="*/ 19921 h 47625"/>
                <a:gd name="connsiteX11" fmla="*/ 46196 w 47625"/>
                <a:gd name="connsiteY11" fmla="*/ 19921 h 47625"/>
                <a:gd name="connsiteX12" fmla="*/ 47149 w 47625"/>
                <a:gd name="connsiteY12" fmla="*/ 22778 h 47625"/>
                <a:gd name="connsiteX13" fmla="*/ 48101 w 47625"/>
                <a:gd name="connsiteY13" fmla="*/ 29446 h 47625"/>
                <a:gd name="connsiteX14" fmla="*/ 48101 w 47625"/>
                <a:gd name="connsiteY14" fmla="*/ 30398 h 47625"/>
                <a:gd name="connsiteX15" fmla="*/ 48101 w 47625"/>
                <a:gd name="connsiteY15" fmla="*/ 30398 h 47625"/>
                <a:gd name="connsiteX16" fmla="*/ 48101 w 47625"/>
                <a:gd name="connsiteY16" fmla="*/ 30398 h 47625"/>
                <a:gd name="connsiteX17" fmla="*/ 48101 w 47625"/>
                <a:gd name="connsiteY17" fmla="*/ 30398 h 47625"/>
                <a:gd name="connsiteX18" fmla="*/ 48101 w 47625"/>
                <a:gd name="connsiteY18" fmla="*/ 31351 h 47625"/>
                <a:gd name="connsiteX19" fmla="*/ 47149 w 47625"/>
                <a:gd name="connsiteY19" fmla="*/ 34208 h 47625"/>
                <a:gd name="connsiteX20" fmla="*/ 37624 w 47625"/>
                <a:gd name="connsiteY20" fmla="*/ 42781 h 47625"/>
                <a:gd name="connsiteX21" fmla="*/ 27146 w 47625"/>
                <a:gd name="connsiteY21" fmla="*/ 43733 h 47625"/>
                <a:gd name="connsiteX22" fmla="*/ 17621 w 47625"/>
                <a:gd name="connsiteY22" fmla="*/ 42781 h 47625"/>
                <a:gd name="connsiteX23" fmla="*/ 9049 w 47625"/>
                <a:gd name="connsiteY23" fmla="*/ 37066 h 47625"/>
                <a:gd name="connsiteX24" fmla="*/ 9049 w 47625"/>
                <a:gd name="connsiteY24" fmla="*/ 36113 h 47625"/>
                <a:gd name="connsiteX25" fmla="*/ 9049 w 47625"/>
                <a:gd name="connsiteY25" fmla="*/ 36113 h 47625"/>
                <a:gd name="connsiteX26" fmla="*/ 9049 w 47625"/>
                <a:gd name="connsiteY26" fmla="*/ 36113 h 47625"/>
                <a:gd name="connsiteX27" fmla="*/ 9049 w 47625"/>
                <a:gd name="connsiteY27" fmla="*/ 35161 h 47625"/>
                <a:gd name="connsiteX28" fmla="*/ 9049 w 47625"/>
                <a:gd name="connsiteY28" fmla="*/ 35161 h 47625"/>
                <a:gd name="connsiteX29" fmla="*/ 9049 w 47625"/>
                <a:gd name="connsiteY29" fmla="*/ 35161 h 47625"/>
                <a:gd name="connsiteX30" fmla="*/ 9049 w 47625"/>
                <a:gd name="connsiteY30" fmla="*/ 34208 h 47625"/>
                <a:gd name="connsiteX31" fmla="*/ 8096 w 47625"/>
                <a:gd name="connsiteY31" fmla="*/ 32303 h 47625"/>
                <a:gd name="connsiteX32" fmla="*/ 7144 w 47625"/>
                <a:gd name="connsiteY32" fmla="*/ 26588 h 47625"/>
                <a:gd name="connsiteX33" fmla="*/ 7144 w 47625"/>
                <a:gd name="connsiteY33" fmla="*/ 24683 h 47625"/>
                <a:gd name="connsiteX34" fmla="*/ 8096 w 47625"/>
                <a:gd name="connsiteY34" fmla="*/ 21826 h 47625"/>
                <a:gd name="connsiteX35" fmla="*/ 10001 w 47625"/>
                <a:gd name="connsiteY35" fmla="*/ 18016 h 47625"/>
                <a:gd name="connsiteX36" fmla="*/ 10954 w 47625"/>
                <a:gd name="connsiteY36" fmla="*/ 16111 h 47625"/>
                <a:gd name="connsiteX37" fmla="*/ 11906 w 47625"/>
                <a:gd name="connsiteY37" fmla="*/ 15158 h 47625"/>
                <a:gd name="connsiteX38" fmla="*/ 12859 w 47625"/>
                <a:gd name="connsiteY38" fmla="*/ 14206 h 47625"/>
                <a:gd name="connsiteX39" fmla="*/ 14764 w 47625"/>
                <a:gd name="connsiteY39" fmla="*/ 12301 h 47625"/>
                <a:gd name="connsiteX40" fmla="*/ 21431 w 47625"/>
                <a:gd name="connsiteY40" fmla="*/ 8491 h 47625"/>
                <a:gd name="connsiteX41" fmla="*/ 24289 w 47625"/>
                <a:gd name="connsiteY41" fmla="*/ 7538 h 47625"/>
                <a:gd name="connsiteX42" fmla="*/ 24289 w 47625"/>
                <a:gd name="connsiteY42" fmla="*/ 7538 h 47625"/>
                <a:gd name="connsiteX43" fmla="*/ 24289 w 47625"/>
                <a:gd name="connsiteY43" fmla="*/ 25636 h 47625"/>
                <a:gd name="connsiteX44" fmla="*/ 22384 w 47625"/>
                <a:gd name="connsiteY44" fmla="*/ 24683 h 47625"/>
                <a:gd name="connsiteX45" fmla="*/ 20479 w 47625"/>
                <a:gd name="connsiteY45" fmla="*/ 23731 h 47625"/>
                <a:gd name="connsiteX46" fmla="*/ 16669 w 47625"/>
                <a:gd name="connsiteY46" fmla="*/ 24683 h 47625"/>
                <a:gd name="connsiteX47" fmla="*/ 14764 w 47625"/>
                <a:gd name="connsiteY47" fmla="*/ 26588 h 47625"/>
                <a:gd name="connsiteX48" fmla="*/ 14764 w 47625"/>
                <a:gd name="connsiteY48" fmla="*/ 26588 h 47625"/>
                <a:gd name="connsiteX49" fmla="*/ 14764 w 47625"/>
                <a:gd name="connsiteY49" fmla="*/ 28493 h 47625"/>
                <a:gd name="connsiteX50" fmla="*/ 14764 w 47625"/>
                <a:gd name="connsiteY50" fmla="*/ 29446 h 47625"/>
                <a:gd name="connsiteX51" fmla="*/ 15716 w 47625"/>
                <a:gd name="connsiteY51" fmla="*/ 31351 h 47625"/>
                <a:gd name="connsiteX52" fmla="*/ 15716 w 47625"/>
                <a:gd name="connsiteY52" fmla="*/ 32303 h 47625"/>
                <a:gd name="connsiteX53" fmla="*/ 15716 w 47625"/>
                <a:gd name="connsiteY53" fmla="*/ 32303 h 47625"/>
                <a:gd name="connsiteX54" fmla="*/ 15716 w 47625"/>
                <a:gd name="connsiteY54" fmla="*/ 32303 h 47625"/>
                <a:gd name="connsiteX55" fmla="*/ 15716 w 47625"/>
                <a:gd name="connsiteY55" fmla="*/ 31351 h 47625"/>
                <a:gd name="connsiteX56" fmla="*/ 15716 w 47625"/>
                <a:gd name="connsiteY56" fmla="*/ 31351 h 47625"/>
                <a:gd name="connsiteX57" fmla="*/ 15716 w 47625"/>
                <a:gd name="connsiteY57" fmla="*/ 31351 h 47625"/>
                <a:gd name="connsiteX58" fmla="*/ 15716 w 47625"/>
                <a:gd name="connsiteY58" fmla="*/ 31351 h 47625"/>
                <a:gd name="connsiteX59" fmla="*/ 20479 w 47625"/>
                <a:gd name="connsiteY59" fmla="*/ 33256 h 47625"/>
                <a:gd name="connsiteX60" fmla="*/ 27146 w 47625"/>
                <a:gd name="connsiteY60" fmla="*/ 34208 h 47625"/>
                <a:gd name="connsiteX61" fmla="*/ 32861 w 47625"/>
                <a:gd name="connsiteY61" fmla="*/ 32303 h 47625"/>
                <a:gd name="connsiteX62" fmla="*/ 33814 w 47625"/>
                <a:gd name="connsiteY62" fmla="*/ 30398 h 47625"/>
                <a:gd name="connsiteX63" fmla="*/ 33814 w 47625"/>
                <a:gd name="connsiteY63" fmla="*/ 29446 h 47625"/>
                <a:gd name="connsiteX64" fmla="*/ 33814 w 47625"/>
                <a:gd name="connsiteY64" fmla="*/ 28493 h 47625"/>
                <a:gd name="connsiteX65" fmla="*/ 33814 w 47625"/>
                <a:gd name="connsiteY65" fmla="*/ 28493 h 47625"/>
                <a:gd name="connsiteX66" fmla="*/ 33814 w 47625"/>
                <a:gd name="connsiteY66" fmla="*/ 28493 h 47625"/>
                <a:gd name="connsiteX67" fmla="*/ 33814 w 47625"/>
                <a:gd name="connsiteY67" fmla="*/ 28493 h 47625"/>
                <a:gd name="connsiteX68" fmla="*/ 33814 w 47625"/>
                <a:gd name="connsiteY68" fmla="*/ 29446 h 47625"/>
                <a:gd name="connsiteX69" fmla="*/ 33814 w 47625"/>
                <a:gd name="connsiteY69" fmla="*/ 29446 h 47625"/>
                <a:gd name="connsiteX70" fmla="*/ 33814 w 47625"/>
                <a:gd name="connsiteY70" fmla="*/ 29446 h 47625"/>
                <a:gd name="connsiteX71" fmla="*/ 33814 w 47625"/>
                <a:gd name="connsiteY71" fmla="*/ 29446 h 47625"/>
                <a:gd name="connsiteX72" fmla="*/ 31909 w 47625"/>
                <a:gd name="connsiteY72" fmla="*/ 26588 h 47625"/>
                <a:gd name="connsiteX73" fmla="*/ 31909 w 47625"/>
                <a:gd name="connsiteY73" fmla="*/ 26588 h 47625"/>
                <a:gd name="connsiteX74" fmla="*/ 31909 w 47625"/>
                <a:gd name="connsiteY74" fmla="*/ 26588 h 47625"/>
                <a:gd name="connsiteX75" fmla="*/ 31909 w 47625"/>
                <a:gd name="connsiteY75" fmla="*/ 26588 h 47625"/>
                <a:gd name="connsiteX76" fmla="*/ 31909 w 47625"/>
                <a:gd name="connsiteY76" fmla="*/ 26588 h 47625"/>
                <a:gd name="connsiteX77" fmla="*/ 32861 w 47625"/>
                <a:gd name="connsiteY77" fmla="*/ 27541 h 47625"/>
                <a:gd name="connsiteX78" fmla="*/ 32861 w 47625"/>
                <a:gd name="connsiteY78" fmla="*/ 27541 h 47625"/>
                <a:gd name="connsiteX79" fmla="*/ 32861 w 47625"/>
                <a:gd name="connsiteY79" fmla="*/ 27541 h 47625"/>
                <a:gd name="connsiteX80" fmla="*/ 32861 w 47625"/>
                <a:gd name="connsiteY80" fmla="*/ 27541 h 47625"/>
                <a:gd name="connsiteX81" fmla="*/ 30956 w 47625"/>
                <a:gd name="connsiteY81" fmla="*/ 27541 h 47625"/>
                <a:gd name="connsiteX82" fmla="*/ 29051 w 47625"/>
                <a:gd name="connsiteY82" fmla="*/ 27541 h 47625"/>
                <a:gd name="connsiteX83" fmla="*/ 24289 w 47625"/>
                <a:gd name="connsiteY83" fmla="*/ 25636 h 47625"/>
                <a:gd name="connsiteX84" fmla="*/ 24289 w 47625"/>
                <a:gd name="connsiteY84" fmla="*/ 2563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7625" h="47625">
                  <a:moveTo>
                    <a:pt x="24289" y="7538"/>
                  </a:moveTo>
                  <a:cubicBezTo>
                    <a:pt x="24289" y="7538"/>
                    <a:pt x="25241" y="7538"/>
                    <a:pt x="28099" y="7538"/>
                  </a:cubicBezTo>
                  <a:cubicBezTo>
                    <a:pt x="29051" y="7538"/>
                    <a:pt x="31909" y="8491"/>
                    <a:pt x="34766" y="9443"/>
                  </a:cubicBezTo>
                  <a:cubicBezTo>
                    <a:pt x="37624" y="10396"/>
                    <a:pt x="40481" y="12301"/>
                    <a:pt x="42386" y="15158"/>
                  </a:cubicBezTo>
                  <a:lnTo>
                    <a:pt x="44291" y="17063"/>
                  </a:lnTo>
                  <a:lnTo>
                    <a:pt x="45244" y="18016"/>
                  </a:lnTo>
                  <a:lnTo>
                    <a:pt x="45244" y="18968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lnTo>
                    <a:pt x="46196" y="19921"/>
                  </a:lnTo>
                  <a:cubicBezTo>
                    <a:pt x="46196" y="20873"/>
                    <a:pt x="47149" y="21826"/>
                    <a:pt x="47149" y="22778"/>
                  </a:cubicBezTo>
                  <a:cubicBezTo>
                    <a:pt x="48101" y="24683"/>
                    <a:pt x="48101" y="27541"/>
                    <a:pt x="48101" y="29446"/>
                  </a:cubicBez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0398"/>
                  </a:lnTo>
                  <a:lnTo>
                    <a:pt x="48101" y="31351"/>
                  </a:lnTo>
                  <a:cubicBezTo>
                    <a:pt x="48101" y="31351"/>
                    <a:pt x="47149" y="33256"/>
                    <a:pt x="47149" y="34208"/>
                  </a:cubicBezTo>
                  <a:cubicBezTo>
                    <a:pt x="45244" y="38971"/>
                    <a:pt x="41434" y="41828"/>
                    <a:pt x="37624" y="42781"/>
                  </a:cubicBezTo>
                  <a:cubicBezTo>
                    <a:pt x="33814" y="43733"/>
                    <a:pt x="30956" y="43733"/>
                    <a:pt x="27146" y="43733"/>
                  </a:cubicBezTo>
                  <a:cubicBezTo>
                    <a:pt x="23336" y="43733"/>
                    <a:pt x="21431" y="43733"/>
                    <a:pt x="17621" y="42781"/>
                  </a:cubicBezTo>
                  <a:cubicBezTo>
                    <a:pt x="13811" y="41828"/>
                    <a:pt x="10954" y="39923"/>
                    <a:pt x="9049" y="37066"/>
                  </a:cubicBezTo>
                  <a:lnTo>
                    <a:pt x="9049" y="36113"/>
                  </a:lnTo>
                  <a:lnTo>
                    <a:pt x="9049" y="36113"/>
                  </a:lnTo>
                  <a:lnTo>
                    <a:pt x="9049" y="36113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5161"/>
                  </a:lnTo>
                  <a:lnTo>
                    <a:pt x="9049" y="34208"/>
                  </a:lnTo>
                  <a:cubicBezTo>
                    <a:pt x="9049" y="33256"/>
                    <a:pt x="8096" y="33256"/>
                    <a:pt x="8096" y="32303"/>
                  </a:cubicBezTo>
                  <a:cubicBezTo>
                    <a:pt x="8096" y="30398"/>
                    <a:pt x="7144" y="28493"/>
                    <a:pt x="7144" y="26588"/>
                  </a:cubicBezTo>
                  <a:cubicBezTo>
                    <a:pt x="7144" y="25636"/>
                    <a:pt x="7144" y="25636"/>
                    <a:pt x="7144" y="24683"/>
                  </a:cubicBezTo>
                  <a:cubicBezTo>
                    <a:pt x="7144" y="23731"/>
                    <a:pt x="7144" y="22778"/>
                    <a:pt x="8096" y="21826"/>
                  </a:cubicBezTo>
                  <a:cubicBezTo>
                    <a:pt x="9049" y="19921"/>
                    <a:pt x="9049" y="18968"/>
                    <a:pt x="10001" y="18016"/>
                  </a:cubicBezTo>
                  <a:cubicBezTo>
                    <a:pt x="10001" y="17063"/>
                    <a:pt x="10001" y="17063"/>
                    <a:pt x="10954" y="16111"/>
                  </a:cubicBezTo>
                  <a:lnTo>
                    <a:pt x="11906" y="15158"/>
                  </a:lnTo>
                  <a:lnTo>
                    <a:pt x="12859" y="14206"/>
                  </a:lnTo>
                  <a:cubicBezTo>
                    <a:pt x="12859" y="13253"/>
                    <a:pt x="13811" y="13253"/>
                    <a:pt x="14764" y="12301"/>
                  </a:cubicBezTo>
                  <a:cubicBezTo>
                    <a:pt x="17621" y="10396"/>
                    <a:pt x="19526" y="9443"/>
                    <a:pt x="21431" y="8491"/>
                  </a:cubicBezTo>
                  <a:cubicBezTo>
                    <a:pt x="21431" y="7538"/>
                    <a:pt x="24289" y="6586"/>
                    <a:pt x="24289" y="7538"/>
                  </a:cubicBezTo>
                  <a:lnTo>
                    <a:pt x="24289" y="7538"/>
                  </a:lnTo>
                  <a:close/>
                  <a:moveTo>
                    <a:pt x="24289" y="25636"/>
                  </a:moveTo>
                  <a:cubicBezTo>
                    <a:pt x="24289" y="25636"/>
                    <a:pt x="23336" y="25636"/>
                    <a:pt x="22384" y="24683"/>
                  </a:cubicBezTo>
                  <a:cubicBezTo>
                    <a:pt x="21431" y="24683"/>
                    <a:pt x="20479" y="24683"/>
                    <a:pt x="20479" y="23731"/>
                  </a:cubicBezTo>
                  <a:cubicBezTo>
                    <a:pt x="20479" y="22778"/>
                    <a:pt x="16669" y="25636"/>
                    <a:pt x="16669" y="24683"/>
                  </a:cubicBezTo>
                  <a:cubicBezTo>
                    <a:pt x="15716" y="24683"/>
                    <a:pt x="15716" y="25636"/>
                    <a:pt x="14764" y="26588"/>
                  </a:cubicBezTo>
                  <a:cubicBezTo>
                    <a:pt x="14764" y="26588"/>
                    <a:pt x="14764" y="26588"/>
                    <a:pt x="14764" y="26588"/>
                  </a:cubicBezTo>
                  <a:cubicBezTo>
                    <a:pt x="14764" y="26588"/>
                    <a:pt x="14764" y="27541"/>
                    <a:pt x="14764" y="28493"/>
                  </a:cubicBezTo>
                  <a:cubicBezTo>
                    <a:pt x="14764" y="28493"/>
                    <a:pt x="14764" y="29446"/>
                    <a:pt x="14764" y="29446"/>
                  </a:cubicBezTo>
                  <a:cubicBezTo>
                    <a:pt x="14764" y="30398"/>
                    <a:pt x="15716" y="30398"/>
                    <a:pt x="15716" y="31351"/>
                  </a:cubicBezTo>
                  <a:lnTo>
                    <a:pt x="15716" y="32303"/>
                  </a:lnTo>
                  <a:lnTo>
                    <a:pt x="15716" y="32303"/>
                  </a:lnTo>
                  <a:lnTo>
                    <a:pt x="15716" y="32303"/>
                  </a:lnTo>
                  <a:cubicBezTo>
                    <a:pt x="15716" y="32303"/>
                    <a:pt x="15716" y="33256"/>
                    <a:pt x="15716" y="31351"/>
                  </a:cubicBezTo>
                  <a:lnTo>
                    <a:pt x="15716" y="31351"/>
                  </a:lnTo>
                  <a:lnTo>
                    <a:pt x="15716" y="31351"/>
                  </a:lnTo>
                  <a:lnTo>
                    <a:pt x="15716" y="31351"/>
                  </a:lnTo>
                  <a:cubicBezTo>
                    <a:pt x="16669" y="32303"/>
                    <a:pt x="18574" y="33256"/>
                    <a:pt x="20479" y="33256"/>
                  </a:cubicBezTo>
                  <a:cubicBezTo>
                    <a:pt x="21431" y="33256"/>
                    <a:pt x="26194" y="34208"/>
                    <a:pt x="27146" y="34208"/>
                  </a:cubicBezTo>
                  <a:cubicBezTo>
                    <a:pt x="30004" y="34208"/>
                    <a:pt x="31909" y="33256"/>
                    <a:pt x="32861" y="32303"/>
                  </a:cubicBezTo>
                  <a:cubicBezTo>
                    <a:pt x="33814" y="31351"/>
                    <a:pt x="33814" y="30398"/>
                    <a:pt x="33814" y="30398"/>
                  </a:cubicBezTo>
                  <a:cubicBezTo>
                    <a:pt x="33814" y="30398"/>
                    <a:pt x="33814" y="30398"/>
                    <a:pt x="33814" y="29446"/>
                  </a:cubicBez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lnTo>
                    <a:pt x="33814" y="28493"/>
                  </a:lnTo>
                  <a:cubicBezTo>
                    <a:pt x="33814" y="27541"/>
                    <a:pt x="33814" y="29446"/>
                    <a:pt x="33814" y="29446"/>
                  </a:cubicBezTo>
                  <a:lnTo>
                    <a:pt x="33814" y="29446"/>
                  </a:lnTo>
                  <a:lnTo>
                    <a:pt x="33814" y="29446"/>
                  </a:lnTo>
                  <a:cubicBezTo>
                    <a:pt x="33814" y="29446"/>
                    <a:pt x="33814" y="29446"/>
                    <a:pt x="33814" y="29446"/>
                  </a:cubicBezTo>
                  <a:cubicBezTo>
                    <a:pt x="32861" y="28493"/>
                    <a:pt x="32861" y="27541"/>
                    <a:pt x="31909" y="26588"/>
                  </a:cubicBez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lnTo>
                    <a:pt x="31909" y="26588"/>
                  </a:lnTo>
                  <a:cubicBezTo>
                    <a:pt x="30956" y="25636"/>
                    <a:pt x="32861" y="27541"/>
                    <a:pt x="32861" y="27541"/>
                  </a:cubicBezTo>
                  <a:lnTo>
                    <a:pt x="32861" y="27541"/>
                  </a:lnTo>
                  <a:lnTo>
                    <a:pt x="32861" y="27541"/>
                  </a:lnTo>
                  <a:cubicBezTo>
                    <a:pt x="32861" y="27541"/>
                    <a:pt x="32861" y="27541"/>
                    <a:pt x="32861" y="27541"/>
                  </a:cubicBezTo>
                  <a:cubicBezTo>
                    <a:pt x="31909" y="27541"/>
                    <a:pt x="30956" y="27541"/>
                    <a:pt x="30956" y="27541"/>
                  </a:cubicBezTo>
                  <a:cubicBezTo>
                    <a:pt x="30004" y="27541"/>
                    <a:pt x="30956" y="27541"/>
                    <a:pt x="29051" y="27541"/>
                  </a:cubicBezTo>
                  <a:cubicBezTo>
                    <a:pt x="24289" y="25636"/>
                    <a:pt x="23336" y="24683"/>
                    <a:pt x="24289" y="25636"/>
                  </a:cubicBezTo>
                  <a:lnTo>
                    <a:pt x="24289" y="25636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4518191" y="6466981"/>
              <a:ext cx="161146" cy="87898"/>
            </a:xfrm>
            <a:custGeom>
              <a:avLst/>
              <a:gdLst>
                <a:gd name="connsiteX0" fmla="*/ 98584 w 104775"/>
                <a:gd name="connsiteY0" fmla="*/ 31909 h 57150"/>
                <a:gd name="connsiteX1" fmla="*/ 98584 w 104775"/>
                <a:gd name="connsiteY1" fmla="*/ 34766 h 57150"/>
                <a:gd name="connsiteX2" fmla="*/ 97631 w 104775"/>
                <a:gd name="connsiteY2" fmla="*/ 39529 h 57150"/>
                <a:gd name="connsiteX3" fmla="*/ 95726 w 104775"/>
                <a:gd name="connsiteY3" fmla="*/ 44291 h 57150"/>
                <a:gd name="connsiteX4" fmla="*/ 91916 w 104775"/>
                <a:gd name="connsiteY4" fmla="*/ 48101 h 57150"/>
                <a:gd name="connsiteX5" fmla="*/ 91916 w 104775"/>
                <a:gd name="connsiteY5" fmla="*/ 48101 h 57150"/>
                <a:gd name="connsiteX6" fmla="*/ 91916 w 104775"/>
                <a:gd name="connsiteY6" fmla="*/ 48101 h 57150"/>
                <a:gd name="connsiteX7" fmla="*/ 76676 w 104775"/>
                <a:gd name="connsiteY7" fmla="*/ 53816 h 57150"/>
                <a:gd name="connsiteX8" fmla="*/ 76676 w 104775"/>
                <a:gd name="connsiteY8" fmla="*/ 53816 h 57150"/>
                <a:gd name="connsiteX9" fmla="*/ 73819 w 104775"/>
                <a:gd name="connsiteY9" fmla="*/ 53816 h 57150"/>
                <a:gd name="connsiteX10" fmla="*/ 34766 w 104775"/>
                <a:gd name="connsiteY10" fmla="*/ 51911 h 57150"/>
                <a:gd name="connsiteX11" fmla="*/ 33814 w 104775"/>
                <a:gd name="connsiteY11" fmla="*/ 51911 h 57150"/>
                <a:gd name="connsiteX12" fmla="*/ 33814 w 104775"/>
                <a:gd name="connsiteY12" fmla="*/ 51911 h 57150"/>
                <a:gd name="connsiteX13" fmla="*/ 25241 w 104775"/>
                <a:gd name="connsiteY13" fmla="*/ 50006 h 57150"/>
                <a:gd name="connsiteX14" fmla="*/ 16669 w 104775"/>
                <a:gd name="connsiteY14" fmla="*/ 46196 h 57150"/>
                <a:gd name="connsiteX15" fmla="*/ 9049 w 104775"/>
                <a:gd name="connsiteY15" fmla="*/ 38576 h 57150"/>
                <a:gd name="connsiteX16" fmla="*/ 7144 w 104775"/>
                <a:gd name="connsiteY16" fmla="*/ 27146 h 57150"/>
                <a:gd name="connsiteX17" fmla="*/ 8096 w 104775"/>
                <a:gd name="connsiteY17" fmla="*/ 23336 h 57150"/>
                <a:gd name="connsiteX18" fmla="*/ 10954 w 104775"/>
                <a:gd name="connsiteY18" fmla="*/ 17621 h 57150"/>
                <a:gd name="connsiteX19" fmla="*/ 14764 w 104775"/>
                <a:gd name="connsiteY19" fmla="*/ 13811 h 57150"/>
                <a:gd name="connsiteX20" fmla="*/ 18574 w 104775"/>
                <a:gd name="connsiteY20" fmla="*/ 10954 h 57150"/>
                <a:gd name="connsiteX21" fmla="*/ 27146 w 104775"/>
                <a:gd name="connsiteY21" fmla="*/ 8096 h 57150"/>
                <a:gd name="connsiteX22" fmla="*/ 35719 w 104775"/>
                <a:gd name="connsiteY22" fmla="*/ 7144 h 57150"/>
                <a:gd name="connsiteX23" fmla="*/ 44291 w 104775"/>
                <a:gd name="connsiteY23" fmla="*/ 7144 h 57150"/>
                <a:gd name="connsiteX24" fmla="*/ 52864 w 104775"/>
                <a:gd name="connsiteY24" fmla="*/ 7144 h 57150"/>
                <a:gd name="connsiteX25" fmla="*/ 69056 w 104775"/>
                <a:gd name="connsiteY25" fmla="*/ 8096 h 57150"/>
                <a:gd name="connsiteX26" fmla="*/ 77629 w 104775"/>
                <a:gd name="connsiteY26" fmla="*/ 9049 h 57150"/>
                <a:gd name="connsiteX27" fmla="*/ 86201 w 104775"/>
                <a:gd name="connsiteY27" fmla="*/ 11906 h 57150"/>
                <a:gd name="connsiteX28" fmla="*/ 90964 w 104775"/>
                <a:gd name="connsiteY28" fmla="*/ 14764 h 57150"/>
                <a:gd name="connsiteX29" fmla="*/ 95726 w 104775"/>
                <a:gd name="connsiteY29" fmla="*/ 18574 h 57150"/>
                <a:gd name="connsiteX30" fmla="*/ 99536 w 104775"/>
                <a:gd name="connsiteY30" fmla="*/ 24289 h 57150"/>
                <a:gd name="connsiteX31" fmla="*/ 98584 w 104775"/>
                <a:gd name="connsiteY31" fmla="*/ 31909 h 57150"/>
                <a:gd name="connsiteX32" fmla="*/ 98584 w 104775"/>
                <a:gd name="connsiteY32" fmla="*/ 31909 h 57150"/>
                <a:gd name="connsiteX33" fmla="*/ 80486 w 104775"/>
                <a:gd name="connsiteY33" fmla="*/ 31909 h 57150"/>
                <a:gd name="connsiteX34" fmla="*/ 80486 w 104775"/>
                <a:gd name="connsiteY34" fmla="*/ 30956 h 57150"/>
                <a:gd name="connsiteX35" fmla="*/ 80486 w 104775"/>
                <a:gd name="connsiteY35" fmla="*/ 30004 h 57150"/>
                <a:gd name="connsiteX36" fmla="*/ 79534 w 104775"/>
                <a:gd name="connsiteY36" fmla="*/ 28099 h 57150"/>
                <a:gd name="connsiteX37" fmla="*/ 77629 w 104775"/>
                <a:gd name="connsiteY37" fmla="*/ 26194 h 57150"/>
                <a:gd name="connsiteX38" fmla="*/ 71914 w 104775"/>
                <a:gd name="connsiteY38" fmla="*/ 22384 h 57150"/>
                <a:gd name="connsiteX39" fmla="*/ 65246 w 104775"/>
                <a:gd name="connsiteY39" fmla="*/ 19526 h 57150"/>
                <a:gd name="connsiteX40" fmla="*/ 50006 w 104775"/>
                <a:gd name="connsiteY40" fmla="*/ 16669 h 57150"/>
                <a:gd name="connsiteX41" fmla="*/ 42386 w 104775"/>
                <a:gd name="connsiteY41" fmla="*/ 15716 h 57150"/>
                <a:gd name="connsiteX42" fmla="*/ 34766 w 104775"/>
                <a:gd name="connsiteY42" fmla="*/ 15716 h 57150"/>
                <a:gd name="connsiteX43" fmla="*/ 27146 w 104775"/>
                <a:gd name="connsiteY43" fmla="*/ 16669 h 57150"/>
                <a:gd name="connsiteX44" fmla="*/ 21431 w 104775"/>
                <a:gd name="connsiteY44" fmla="*/ 19526 h 57150"/>
                <a:gd name="connsiteX45" fmla="*/ 18574 w 104775"/>
                <a:gd name="connsiteY45" fmla="*/ 21431 h 57150"/>
                <a:gd name="connsiteX46" fmla="*/ 16669 w 104775"/>
                <a:gd name="connsiteY46" fmla="*/ 23336 h 57150"/>
                <a:gd name="connsiteX47" fmla="*/ 15716 w 104775"/>
                <a:gd name="connsiteY47" fmla="*/ 25241 h 57150"/>
                <a:gd name="connsiteX48" fmla="*/ 14764 w 104775"/>
                <a:gd name="connsiteY48" fmla="*/ 29051 h 57150"/>
                <a:gd name="connsiteX49" fmla="*/ 15716 w 104775"/>
                <a:gd name="connsiteY49" fmla="*/ 32861 h 57150"/>
                <a:gd name="connsiteX50" fmla="*/ 19526 w 104775"/>
                <a:gd name="connsiteY50" fmla="*/ 35719 h 57150"/>
                <a:gd name="connsiteX51" fmla="*/ 26194 w 104775"/>
                <a:gd name="connsiteY51" fmla="*/ 37624 h 57150"/>
                <a:gd name="connsiteX52" fmla="*/ 33814 w 104775"/>
                <a:gd name="connsiteY52" fmla="*/ 38576 h 57150"/>
                <a:gd name="connsiteX53" fmla="*/ 32861 w 104775"/>
                <a:gd name="connsiteY53" fmla="*/ 38576 h 57150"/>
                <a:gd name="connsiteX54" fmla="*/ 71914 w 104775"/>
                <a:gd name="connsiteY54" fmla="*/ 36671 h 57150"/>
                <a:gd name="connsiteX55" fmla="*/ 69056 w 104775"/>
                <a:gd name="connsiteY55" fmla="*/ 37624 h 57150"/>
                <a:gd name="connsiteX56" fmla="*/ 80486 w 104775"/>
                <a:gd name="connsiteY56" fmla="*/ 31909 h 57150"/>
                <a:gd name="connsiteX57" fmla="*/ 80486 w 104775"/>
                <a:gd name="connsiteY57" fmla="*/ 31909 h 57150"/>
                <a:gd name="connsiteX58" fmla="*/ 79534 w 104775"/>
                <a:gd name="connsiteY58" fmla="*/ 33814 h 57150"/>
                <a:gd name="connsiteX59" fmla="*/ 79534 w 104775"/>
                <a:gd name="connsiteY59" fmla="*/ 33814 h 57150"/>
                <a:gd name="connsiteX60" fmla="*/ 79534 w 104775"/>
                <a:gd name="connsiteY60" fmla="*/ 33814 h 57150"/>
                <a:gd name="connsiteX61" fmla="*/ 79534 w 104775"/>
                <a:gd name="connsiteY61" fmla="*/ 33814 h 57150"/>
                <a:gd name="connsiteX62" fmla="*/ 79534 w 104775"/>
                <a:gd name="connsiteY62" fmla="*/ 33814 h 57150"/>
                <a:gd name="connsiteX63" fmla="*/ 80486 w 104775"/>
                <a:gd name="connsiteY63" fmla="*/ 31909 h 57150"/>
                <a:gd name="connsiteX64" fmla="*/ 80486 w 104775"/>
                <a:gd name="connsiteY64" fmla="*/ 3190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4775" h="57150">
                  <a:moveTo>
                    <a:pt x="98584" y="31909"/>
                  </a:moveTo>
                  <a:lnTo>
                    <a:pt x="98584" y="34766"/>
                  </a:lnTo>
                  <a:cubicBezTo>
                    <a:pt x="98584" y="35719"/>
                    <a:pt x="98584" y="37624"/>
                    <a:pt x="97631" y="39529"/>
                  </a:cubicBezTo>
                  <a:cubicBezTo>
                    <a:pt x="97631" y="41434"/>
                    <a:pt x="96679" y="42386"/>
                    <a:pt x="95726" y="44291"/>
                  </a:cubicBezTo>
                  <a:cubicBezTo>
                    <a:pt x="94774" y="46196"/>
                    <a:pt x="92869" y="47149"/>
                    <a:pt x="91916" y="48101"/>
                  </a:cubicBezTo>
                  <a:lnTo>
                    <a:pt x="91916" y="48101"/>
                  </a:lnTo>
                  <a:cubicBezTo>
                    <a:pt x="91916" y="48101"/>
                    <a:pt x="91916" y="48101"/>
                    <a:pt x="91916" y="48101"/>
                  </a:cubicBezTo>
                  <a:cubicBezTo>
                    <a:pt x="87154" y="50006"/>
                    <a:pt x="81439" y="51911"/>
                    <a:pt x="76676" y="53816"/>
                  </a:cubicBezTo>
                  <a:lnTo>
                    <a:pt x="76676" y="53816"/>
                  </a:lnTo>
                  <a:cubicBezTo>
                    <a:pt x="75724" y="53816"/>
                    <a:pt x="74771" y="53816"/>
                    <a:pt x="73819" y="53816"/>
                  </a:cubicBezTo>
                  <a:lnTo>
                    <a:pt x="34766" y="51911"/>
                  </a:lnTo>
                  <a:lnTo>
                    <a:pt x="33814" y="51911"/>
                  </a:lnTo>
                  <a:lnTo>
                    <a:pt x="33814" y="51911"/>
                  </a:lnTo>
                  <a:cubicBezTo>
                    <a:pt x="30956" y="50959"/>
                    <a:pt x="28099" y="50959"/>
                    <a:pt x="25241" y="50006"/>
                  </a:cubicBezTo>
                  <a:cubicBezTo>
                    <a:pt x="22384" y="49054"/>
                    <a:pt x="19526" y="48101"/>
                    <a:pt x="16669" y="46196"/>
                  </a:cubicBezTo>
                  <a:cubicBezTo>
                    <a:pt x="13811" y="44291"/>
                    <a:pt x="10954" y="42386"/>
                    <a:pt x="9049" y="38576"/>
                  </a:cubicBezTo>
                  <a:cubicBezTo>
                    <a:pt x="7144" y="34766"/>
                    <a:pt x="7144" y="31909"/>
                    <a:pt x="7144" y="27146"/>
                  </a:cubicBezTo>
                  <a:cubicBezTo>
                    <a:pt x="7144" y="26194"/>
                    <a:pt x="7144" y="25241"/>
                    <a:pt x="8096" y="23336"/>
                  </a:cubicBezTo>
                  <a:cubicBezTo>
                    <a:pt x="9049" y="21431"/>
                    <a:pt x="10001" y="19526"/>
                    <a:pt x="10954" y="17621"/>
                  </a:cubicBezTo>
                  <a:cubicBezTo>
                    <a:pt x="11906" y="16669"/>
                    <a:pt x="12859" y="14764"/>
                    <a:pt x="14764" y="13811"/>
                  </a:cubicBezTo>
                  <a:cubicBezTo>
                    <a:pt x="15716" y="12859"/>
                    <a:pt x="17621" y="11906"/>
                    <a:pt x="18574" y="10954"/>
                  </a:cubicBezTo>
                  <a:cubicBezTo>
                    <a:pt x="21431" y="9049"/>
                    <a:pt x="24289" y="9049"/>
                    <a:pt x="27146" y="8096"/>
                  </a:cubicBezTo>
                  <a:cubicBezTo>
                    <a:pt x="30004" y="8096"/>
                    <a:pt x="32861" y="7144"/>
                    <a:pt x="35719" y="7144"/>
                  </a:cubicBezTo>
                  <a:cubicBezTo>
                    <a:pt x="38576" y="7144"/>
                    <a:pt x="41434" y="7144"/>
                    <a:pt x="44291" y="7144"/>
                  </a:cubicBezTo>
                  <a:lnTo>
                    <a:pt x="52864" y="7144"/>
                  </a:lnTo>
                  <a:cubicBezTo>
                    <a:pt x="57626" y="7144"/>
                    <a:pt x="63341" y="8096"/>
                    <a:pt x="69056" y="8096"/>
                  </a:cubicBezTo>
                  <a:cubicBezTo>
                    <a:pt x="71914" y="8096"/>
                    <a:pt x="74771" y="9049"/>
                    <a:pt x="77629" y="9049"/>
                  </a:cubicBezTo>
                  <a:cubicBezTo>
                    <a:pt x="80486" y="10001"/>
                    <a:pt x="83344" y="10001"/>
                    <a:pt x="86201" y="11906"/>
                  </a:cubicBezTo>
                  <a:cubicBezTo>
                    <a:pt x="88106" y="12859"/>
                    <a:pt x="89059" y="12859"/>
                    <a:pt x="90964" y="14764"/>
                  </a:cubicBezTo>
                  <a:cubicBezTo>
                    <a:pt x="92869" y="15716"/>
                    <a:pt x="93821" y="17621"/>
                    <a:pt x="95726" y="18574"/>
                  </a:cubicBezTo>
                  <a:cubicBezTo>
                    <a:pt x="96679" y="20479"/>
                    <a:pt x="98584" y="22384"/>
                    <a:pt x="99536" y="24289"/>
                  </a:cubicBezTo>
                  <a:cubicBezTo>
                    <a:pt x="97631" y="27146"/>
                    <a:pt x="98584" y="29051"/>
                    <a:pt x="98584" y="31909"/>
                  </a:cubicBezTo>
                  <a:lnTo>
                    <a:pt x="98584" y="31909"/>
                  </a:lnTo>
                  <a:close/>
                  <a:moveTo>
                    <a:pt x="80486" y="31909"/>
                  </a:moveTo>
                  <a:cubicBezTo>
                    <a:pt x="80486" y="31909"/>
                    <a:pt x="80486" y="30956"/>
                    <a:pt x="80486" y="30956"/>
                  </a:cubicBezTo>
                  <a:cubicBezTo>
                    <a:pt x="80486" y="30956"/>
                    <a:pt x="80486" y="30004"/>
                    <a:pt x="80486" y="30004"/>
                  </a:cubicBezTo>
                  <a:cubicBezTo>
                    <a:pt x="80486" y="29051"/>
                    <a:pt x="79534" y="29051"/>
                    <a:pt x="79534" y="28099"/>
                  </a:cubicBezTo>
                  <a:cubicBezTo>
                    <a:pt x="79534" y="27146"/>
                    <a:pt x="78581" y="27146"/>
                    <a:pt x="77629" y="26194"/>
                  </a:cubicBezTo>
                  <a:cubicBezTo>
                    <a:pt x="76676" y="25241"/>
                    <a:pt x="73819" y="24289"/>
                    <a:pt x="71914" y="22384"/>
                  </a:cubicBezTo>
                  <a:cubicBezTo>
                    <a:pt x="70009" y="21431"/>
                    <a:pt x="67151" y="20479"/>
                    <a:pt x="65246" y="19526"/>
                  </a:cubicBezTo>
                  <a:cubicBezTo>
                    <a:pt x="60484" y="18574"/>
                    <a:pt x="55721" y="17621"/>
                    <a:pt x="50006" y="16669"/>
                  </a:cubicBezTo>
                  <a:lnTo>
                    <a:pt x="42386" y="15716"/>
                  </a:lnTo>
                  <a:cubicBezTo>
                    <a:pt x="39529" y="15716"/>
                    <a:pt x="37624" y="15716"/>
                    <a:pt x="34766" y="15716"/>
                  </a:cubicBezTo>
                  <a:cubicBezTo>
                    <a:pt x="31909" y="15716"/>
                    <a:pt x="30004" y="16669"/>
                    <a:pt x="27146" y="16669"/>
                  </a:cubicBezTo>
                  <a:cubicBezTo>
                    <a:pt x="25241" y="17621"/>
                    <a:pt x="22384" y="17621"/>
                    <a:pt x="21431" y="19526"/>
                  </a:cubicBezTo>
                  <a:cubicBezTo>
                    <a:pt x="20479" y="20479"/>
                    <a:pt x="19526" y="20479"/>
                    <a:pt x="18574" y="21431"/>
                  </a:cubicBezTo>
                  <a:cubicBezTo>
                    <a:pt x="17621" y="22384"/>
                    <a:pt x="17621" y="22384"/>
                    <a:pt x="16669" y="23336"/>
                  </a:cubicBezTo>
                  <a:cubicBezTo>
                    <a:pt x="16669" y="24289"/>
                    <a:pt x="16669" y="24289"/>
                    <a:pt x="15716" y="25241"/>
                  </a:cubicBezTo>
                  <a:cubicBezTo>
                    <a:pt x="15716" y="26194"/>
                    <a:pt x="15716" y="28099"/>
                    <a:pt x="14764" y="29051"/>
                  </a:cubicBezTo>
                  <a:cubicBezTo>
                    <a:pt x="14764" y="30004"/>
                    <a:pt x="15716" y="32861"/>
                    <a:pt x="15716" y="32861"/>
                  </a:cubicBezTo>
                  <a:cubicBezTo>
                    <a:pt x="16669" y="33814"/>
                    <a:pt x="18574" y="34766"/>
                    <a:pt x="19526" y="35719"/>
                  </a:cubicBezTo>
                  <a:cubicBezTo>
                    <a:pt x="21431" y="36671"/>
                    <a:pt x="23336" y="36671"/>
                    <a:pt x="26194" y="37624"/>
                  </a:cubicBezTo>
                  <a:cubicBezTo>
                    <a:pt x="28099" y="38576"/>
                    <a:pt x="30956" y="38576"/>
                    <a:pt x="33814" y="38576"/>
                  </a:cubicBezTo>
                  <a:lnTo>
                    <a:pt x="32861" y="38576"/>
                  </a:lnTo>
                  <a:lnTo>
                    <a:pt x="71914" y="36671"/>
                  </a:lnTo>
                  <a:lnTo>
                    <a:pt x="69056" y="37624"/>
                  </a:lnTo>
                  <a:cubicBezTo>
                    <a:pt x="73819" y="34766"/>
                    <a:pt x="77629" y="32861"/>
                    <a:pt x="80486" y="31909"/>
                  </a:cubicBezTo>
                  <a:lnTo>
                    <a:pt x="80486" y="31909"/>
                  </a:lnTo>
                  <a:cubicBezTo>
                    <a:pt x="80486" y="32861"/>
                    <a:pt x="80486" y="32861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cubicBezTo>
                    <a:pt x="79534" y="33814"/>
                    <a:pt x="79534" y="33814"/>
                    <a:pt x="79534" y="33814"/>
                  </a:cubicBezTo>
                  <a:lnTo>
                    <a:pt x="79534" y="33814"/>
                  </a:lnTo>
                  <a:cubicBezTo>
                    <a:pt x="79534" y="33814"/>
                    <a:pt x="79534" y="33814"/>
                    <a:pt x="79534" y="33814"/>
                  </a:cubicBezTo>
                  <a:lnTo>
                    <a:pt x="80486" y="31909"/>
                  </a:lnTo>
                  <a:lnTo>
                    <a:pt x="80486" y="3190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3328643" y="6437032"/>
              <a:ext cx="146495" cy="73247"/>
            </a:xfrm>
            <a:custGeom>
              <a:avLst/>
              <a:gdLst>
                <a:gd name="connsiteX0" fmla="*/ 30956 w 95250"/>
                <a:gd name="connsiteY0" fmla="*/ 7567 h 47625"/>
                <a:gd name="connsiteX1" fmla="*/ 31909 w 95250"/>
                <a:gd name="connsiteY1" fmla="*/ 7567 h 47625"/>
                <a:gd name="connsiteX2" fmla="*/ 42386 w 95250"/>
                <a:gd name="connsiteY2" fmla="*/ 7567 h 47625"/>
                <a:gd name="connsiteX3" fmla="*/ 52864 w 95250"/>
                <a:gd name="connsiteY3" fmla="*/ 8519 h 47625"/>
                <a:gd name="connsiteX4" fmla="*/ 73819 w 95250"/>
                <a:gd name="connsiteY4" fmla="*/ 9472 h 47625"/>
                <a:gd name="connsiteX5" fmla="*/ 74771 w 95250"/>
                <a:gd name="connsiteY5" fmla="*/ 9472 h 47625"/>
                <a:gd name="connsiteX6" fmla="*/ 75724 w 95250"/>
                <a:gd name="connsiteY6" fmla="*/ 9472 h 47625"/>
                <a:gd name="connsiteX7" fmla="*/ 84296 w 95250"/>
                <a:gd name="connsiteY7" fmla="*/ 12330 h 47625"/>
                <a:gd name="connsiteX8" fmla="*/ 91916 w 95250"/>
                <a:gd name="connsiteY8" fmla="*/ 20902 h 47625"/>
                <a:gd name="connsiteX9" fmla="*/ 92869 w 95250"/>
                <a:gd name="connsiteY9" fmla="*/ 23759 h 47625"/>
                <a:gd name="connsiteX10" fmla="*/ 92869 w 95250"/>
                <a:gd name="connsiteY10" fmla="*/ 25665 h 47625"/>
                <a:gd name="connsiteX11" fmla="*/ 92869 w 95250"/>
                <a:gd name="connsiteY11" fmla="*/ 25665 h 47625"/>
                <a:gd name="connsiteX12" fmla="*/ 92869 w 95250"/>
                <a:gd name="connsiteY12" fmla="*/ 25665 h 47625"/>
                <a:gd name="connsiteX13" fmla="*/ 92869 w 95250"/>
                <a:gd name="connsiteY13" fmla="*/ 26617 h 47625"/>
                <a:gd name="connsiteX14" fmla="*/ 92869 w 95250"/>
                <a:gd name="connsiteY14" fmla="*/ 26617 h 47625"/>
                <a:gd name="connsiteX15" fmla="*/ 92869 w 95250"/>
                <a:gd name="connsiteY15" fmla="*/ 26617 h 47625"/>
                <a:gd name="connsiteX16" fmla="*/ 91916 w 95250"/>
                <a:gd name="connsiteY16" fmla="*/ 31380 h 47625"/>
                <a:gd name="connsiteX17" fmla="*/ 90011 w 95250"/>
                <a:gd name="connsiteY17" fmla="*/ 34237 h 47625"/>
                <a:gd name="connsiteX18" fmla="*/ 88106 w 95250"/>
                <a:gd name="connsiteY18" fmla="*/ 36142 h 47625"/>
                <a:gd name="connsiteX19" fmla="*/ 84296 w 95250"/>
                <a:gd name="connsiteY19" fmla="*/ 38999 h 47625"/>
                <a:gd name="connsiteX20" fmla="*/ 82391 w 95250"/>
                <a:gd name="connsiteY20" fmla="*/ 39952 h 47625"/>
                <a:gd name="connsiteX21" fmla="*/ 82391 w 95250"/>
                <a:gd name="connsiteY21" fmla="*/ 39952 h 47625"/>
                <a:gd name="connsiteX22" fmla="*/ 81439 w 95250"/>
                <a:gd name="connsiteY22" fmla="*/ 39952 h 47625"/>
                <a:gd name="connsiteX23" fmla="*/ 81439 w 95250"/>
                <a:gd name="connsiteY23" fmla="*/ 39952 h 47625"/>
                <a:gd name="connsiteX24" fmla="*/ 80486 w 95250"/>
                <a:gd name="connsiteY24" fmla="*/ 39952 h 47625"/>
                <a:gd name="connsiteX25" fmla="*/ 77629 w 95250"/>
                <a:gd name="connsiteY25" fmla="*/ 40905 h 47625"/>
                <a:gd name="connsiteX26" fmla="*/ 70009 w 95250"/>
                <a:gd name="connsiteY26" fmla="*/ 42809 h 47625"/>
                <a:gd name="connsiteX27" fmla="*/ 62389 w 95250"/>
                <a:gd name="connsiteY27" fmla="*/ 44715 h 47625"/>
                <a:gd name="connsiteX28" fmla="*/ 54769 w 95250"/>
                <a:gd name="connsiteY28" fmla="*/ 45667 h 47625"/>
                <a:gd name="connsiteX29" fmla="*/ 47149 w 95250"/>
                <a:gd name="connsiteY29" fmla="*/ 45667 h 47625"/>
                <a:gd name="connsiteX30" fmla="*/ 39529 w 95250"/>
                <a:gd name="connsiteY30" fmla="*/ 45667 h 47625"/>
                <a:gd name="connsiteX31" fmla="*/ 31909 w 95250"/>
                <a:gd name="connsiteY31" fmla="*/ 44715 h 47625"/>
                <a:gd name="connsiteX32" fmla="*/ 24289 w 95250"/>
                <a:gd name="connsiteY32" fmla="*/ 43762 h 47625"/>
                <a:gd name="connsiteX33" fmla="*/ 16669 w 95250"/>
                <a:gd name="connsiteY33" fmla="*/ 40905 h 47625"/>
                <a:gd name="connsiteX34" fmla="*/ 12859 w 95250"/>
                <a:gd name="connsiteY34" fmla="*/ 38047 h 47625"/>
                <a:gd name="connsiteX35" fmla="*/ 10001 w 95250"/>
                <a:gd name="connsiteY35" fmla="*/ 34237 h 47625"/>
                <a:gd name="connsiteX36" fmla="*/ 7144 w 95250"/>
                <a:gd name="connsiteY36" fmla="*/ 24712 h 47625"/>
                <a:gd name="connsiteX37" fmla="*/ 7144 w 95250"/>
                <a:gd name="connsiteY37" fmla="*/ 22807 h 47625"/>
                <a:gd name="connsiteX38" fmla="*/ 8096 w 95250"/>
                <a:gd name="connsiteY38" fmla="*/ 19949 h 47625"/>
                <a:gd name="connsiteX39" fmla="*/ 10001 w 95250"/>
                <a:gd name="connsiteY39" fmla="*/ 17092 h 47625"/>
                <a:gd name="connsiteX40" fmla="*/ 12859 w 95250"/>
                <a:gd name="connsiteY40" fmla="*/ 14234 h 47625"/>
                <a:gd name="connsiteX41" fmla="*/ 11906 w 95250"/>
                <a:gd name="connsiteY41" fmla="*/ 15187 h 47625"/>
                <a:gd name="connsiteX42" fmla="*/ 14764 w 95250"/>
                <a:gd name="connsiteY42" fmla="*/ 13282 h 47625"/>
                <a:gd name="connsiteX43" fmla="*/ 17621 w 95250"/>
                <a:gd name="connsiteY43" fmla="*/ 11377 h 47625"/>
                <a:gd name="connsiteX44" fmla="*/ 22384 w 95250"/>
                <a:gd name="connsiteY44" fmla="*/ 9472 h 47625"/>
                <a:gd name="connsiteX45" fmla="*/ 30956 w 95250"/>
                <a:gd name="connsiteY45" fmla="*/ 7567 h 47625"/>
                <a:gd name="connsiteX46" fmla="*/ 31909 w 95250"/>
                <a:gd name="connsiteY46" fmla="*/ 25665 h 47625"/>
                <a:gd name="connsiteX47" fmla="*/ 26194 w 95250"/>
                <a:gd name="connsiteY47" fmla="*/ 25665 h 47625"/>
                <a:gd name="connsiteX48" fmla="*/ 23336 w 95250"/>
                <a:gd name="connsiteY48" fmla="*/ 25665 h 47625"/>
                <a:gd name="connsiteX49" fmla="*/ 22384 w 95250"/>
                <a:gd name="connsiteY49" fmla="*/ 25665 h 47625"/>
                <a:gd name="connsiteX50" fmla="*/ 21431 w 95250"/>
                <a:gd name="connsiteY50" fmla="*/ 25665 h 47625"/>
                <a:gd name="connsiteX51" fmla="*/ 20479 w 95250"/>
                <a:gd name="connsiteY51" fmla="*/ 26617 h 47625"/>
                <a:gd name="connsiteX52" fmla="*/ 20479 w 95250"/>
                <a:gd name="connsiteY52" fmla="*/ 25665 h 47625"/>
                <a:gd name="connsiteX53" fmla="*/ 20479 w 95250"/>
                <a:gd name="connsiteY53" fmla="*/ 25665 h 47625"/>
                <a:gd name="connsiteX54" fmla="*/ 20479 w 95250"/>
                <a:gd name="connsiteY54" fmla="*/ 27569 h 47625"/>
                <a:gd name="connsiteX55" fmla="*/ 20479 w 95250"/>
                <a:gd name="connsiteY55" fmla="*/ 31380 h 47625"/>
                <a:gd name="connsiteX56" fmla="*/ 21431 w 95250"/>
                <a:gd name="connsiteY56" fmla="*/ 33284 h 47625"/>
                <a:gd name="connsiteX57" fmla="*/ 23336 w 95250"/>
                <a:gd name="connsiteY57" fmla="*/ 35190 h 47625"/>
                <a:gd name="connsiteX58" fmla="*/ 28099 w 95250"/>
                <a:gd name="connsiteY58" fmla="*/ 38047 h 47625"/>
                <a:gd name="connsiteX59" fmla="*/ 34766 w 95250"/>
                <a:gd name="connsiteY59" fmla="*/ 38999 h 47625"/>
                <a:gd name="connsiteX60" fmla="*/ 41434 w 95250"/>
                <a:gd name="connsiteY60" fmla="*/ 39952 h 47625"/>
                <a:gd name="connsiteX61" fmla="*/ 48101 w 95250"/>
                <a:gd name="connsiteY61" fmla="*/ 39952 h 47625"/>
                <a:gd name="connsiteX62" fmla="*/ 54769 w 95250"/>
                <a:gd name="connsiteY62" fmla="*/ 39952 h 47625"/>
                <a:gd name="connsiteX63" fmla="*/ 61436 w 95250"/>
                <a:gd name="connsiteY63" fmla="*/ 38999 h 47625"/>
                <a:gd name="connsiteX64" fmla="*/ 67151 w 95250"/>
                <a:gd name="connsiteY64" fmla="*/ 37094 h 47625"/>
                <a:gd name="connsiteX65" fmla="*/ 72866 w 95250"/>
                <a:gd name="connsiteY65" fmla="*/ 34237 h 47625"/>
                <a:gd name="connsiteX66" fmla="*/ 75724 w 95250"/>
                <a:gd name="connsiteY66" fmla="*/ 32332 h 47625"/>
                <a:gd name="connsiteX67" fmla="*/ 76676 w 95250"/>
                <a:gd name="connsiteY67" fmla="*/ 32332 h 47625"/>
                <a:gd name="connsiteX68" fmla="*/ 76676 w 95250"/>
                <a:gd name="connsiteY68" fmla="*/ 32332 h 47625"/>
                <a:gd name="connsiteX69" fmla="*/ 76676 w 95250"/>
                <a:gd name="connsiteY69" fmla="*/ 32332 h 47625"/>
                <a:gd name="connsiteX70" fmla="*/ 75724 w 95250"/>
                <a:gd name="connsiteY70" fmla="*/ 32332 h 47625"/>
                <a:gd name="connsiteX71" fmla="*/ 75724 w 95250"/>
                <a:gd name="connsiteY71" fmla="*/ 32332 h 47625"/>
                <a:gd name="connsiteX72" fmla="*/ 75724 w 95250"/>
                <a:gd name="connsiteY72" fmla="*/ 32332 h 47625"/>
                <a:gd name="connsiteX73" fmla="*/ 75724 w 95250"/>
                <a:gd name="connsiteY73" fmla="*/ 32332 h 47625"/>
                <a:gd name="connsiteX74" fmla="*/ 76676 w 95250"/>
                <a:gd name="connsiteY74" fmla="*/ 31380 h 47625"/>
                <a:gd name="connsiteX75" fmla="*/ 78581 w 95250"/>
                <a:gd name="connsiteY75" fmla="*/ 29474 h 47625"/>
                <a:gd name="connsiteX76" fmla="*/ 79534 w 95250"/>
                <a:gd name="connsiteY76" fmla="*/ 28522 h 47625"/>
                <a:gd name="connsiteX77" fmla="*/ 79534 w 95250"/>
                <a:gd name="connsiteY77" fmla="*/ 28522 h 47625"/>
                <a:gd name="connsiteX78" fmla="*/ 79534 w 95250"/>
                <a:gd name="connsiteY78" fmla="*/ 26617 h 47625"/>
                <a:gd name="connsiteX79" fmla="*/ 79534 w 95250"/>
                <a:gd name="connsiteY79" fmla="*/ 26617 h 47625"/>
                <a:gd name="connsiteX80" fmla="*/ 79534 w 95250"/>
                <a:gd name="connsiteY80" fmla="*/ 26617 h 47625"/>
                <a:gd name="connsiteX81" fmla="*/ 79534 w 95250"/>
                <a:gd name="connsiteY81" fmla="*/ 26617 h 47625"/>
                <a:gd name="connsiteX82" fmla="*/ 79534 w 95250"/>
                <a:gd name="connsiteY82" fmla="*/ 27569 h 47625"/>
                <a:gd name="connsiteX83" fmla="*/ 79534 w 95250"/>
                <a:gd name="connsiteY83" fmla="*/ 27569 h 47625"/>
                <a:gd name="connsiteX84" fmla="*/ 79534 w 95250"/>
                <a:gd name="connsiteY84" fmla="*/ 27569 h 47625"/>
                <a:gd name="connsiteX85" fmla="*/ 79534 w 95250"/>
                <a:gd name="connsiteY85" fmla="*/ 27569 h 47625"/>
                <a:gd name="connsiteX86" fmla="*/ 79534 w 95250"/>
                <a:gd name="connsiteY86" fmla="*/ 27569 h 47625"/>
                <a:gd name="connsiteX87" fmla="*/ 77629 w 95250"/>
                <a:gd name="connsiteY87" fmla="*/ 26617 h 47625"/>
                <a:gd name="connsiteX88" fmla="*/ 72866 w 95250"/>
                <a:gd name="connsiteY88" fmla="*/ 25665 h 47625"/>
                <a:gd name="connsiteX89" fmla="*/ 74771 w 95250"/>
                <a:gd name="connsiteY89" fmla="*/ 25665 h 47625"/>
                <a:gd name="connsiteX90" fmla="*/ 53816 w 95250"/>
                <a:gd name="connsiteY90" fmla="*/ 26617 h 47625"/>
                <a:gd name="connsiteX91" fmla="*/ 43339 w 95250"/>
                <a:gd name="connsiteY91" fmla="*/ 27569 h 47625"/>
                <a:gd name="connsiteX92" fmla="*/ 31909 w 95250"/>
                <a:gd name="connsiteY92" fmla="*/ 25665 h 47625"/>
                <a:gd name="connsiteX93" fmla="*/ 31909 w 95250"/>
                <a:gd name="connsiteY93" fmla="*/ 2566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95250" h="47625">
                  <a:moveTo>
                    <a:pt x="30956" y="7567"/>
                  </a:moveTo>
                  <a:lnTo>
                    <a:pt x="31909" y="7567"/>
                  </a:lnTo>
                  <a:cubicBezTo>
                    <a:pt x="35719" y="7567"/>
                    <a:pt x="38576" y="6615"/>
                    <a:pt x="42386" y="7567"/>
                  </a:cubicBezTo>
                  <a:cubicBezTo>
                    <a:pt x="46196" y="7567"/>
                    <a:pt x="49054" y="7567"/>
                    <a:pt x="52864" y="8519"/>
                  </a:cubicBezTo>
                  <a:lnTo>
                    <a:pt x="73819" y="9472"/>
                  </a:lnTo>
                  <a:lnTo>
                    <a:pt x="74771" y="9472"/>
                  </a:lnTo>
                  <a:cubicBezTo>
                    <a:pt x="74771" y="9472"/>
                    <a:pt x="74771" y="9472"/>
                    <a:pt x="75724" y="9472"/>
                  </a:cubicBezTo>
                  <a:cubicBezTo>
                    <a:pt x="78581" y="10424"/>
                    <a:pt x="81439" y="11377"/>
                    <a:pt x="84296" y="12330"/>
                  </a:cubicBezTo>
                  <a:cubicBezTo>
                    <a:pt x="87154" y="14234"/>
                    <a:pt x="90964" y="17092"/>
                    <a:pt x="91916" y="20902"/>
                  </a:cubicBezTo>
                  <a:cubicBezTo>
                    <a:pt x="91916" y="21855"/>
                    <a:pt x="92869" y="22807"/>
                    <a:pt x="92869" y="23759"/>
                  </a:cubicBezTo>
                  <a:lnTo>
                    <a:pt x="92869" y="25665"/>
                  </a:lnTo>
                  <a:lnTo>
                    <a:pt x="92869" y="25665"/>
                  </a:lnTo>
                  <a:lnTo>
                    <a:pt x="92869" y="25665"/>
                  </a:lnTo>
                  <a:lnTo>
                    <a:pt x="92869" y="26617"/>
                  </a:lnTo>
                  <a:lnTo>
                    <a:pt x="92869" y="26617"/>
                  </a:lnTo>
                  <a:lnTo>
                    <a:pt x="92869" y="26617"/>
                  </a:lnTo>
                  <a:cubicBezTo>
                    <a:pt x="92869" y="27569"/>
                    <a:pt x="92869" y="28522"/>
                    <a:pt x="91916" y="31380"/>
                  </a:cubicBezTo>
                  <a:cubicBezTo>
                    <a:pt x="90964" y="32332"/>
                    <a:pt x="90964" y="33284"/>
                    <a:pt x="90011" y="34237"/>
                  </a:cubicBezTo>
                  <a:lnTo>
                    <a:pt x="88106" y="36142"/>
                  </a:lnTo>
                  <a:cubicBezTo>
                    <a:pt x="87154" y="37094"/>
                    <a:pt x="86201" y="38047"/>
                    <a:pt x="84296" y="38999"/>
                  </a:cubicBezTo>
                  <a:lnTo>
                    <a:pt x="82391" y="39952"/>
                  </a:lnTo>
                  <a:lnTo>
                    <a:pt x="82391" y="39952"/>
                  </a:lnTo>
                  <a:lnTo>
                    <a:pt x="81439" y="39952"/>
                  </a:lnTo>
                  <a:lnTo>
                    <a:pt x="81439" y="39952"/>
                  </a:lnTo>
                  <a:lnTo>
                    <a:pt x="80486" y="39952"/>
                  </a:lnTo>
                  <a:lnTo>
                    <a:pt x="77629" y="40905"/>
                  </a:lnTo>
                  <a:cubicBezTo>
                    <a:pt x="75724" y="41857"/>
                    <a:pt x="72866" y="42809"/>
                    <a:pt x="70009" y="42809"/>
                  </a:cubicBezTo>
                  <a:cubicBezTo>
                    <a:pt x="67151" y="43762"/>
                    <a:pt x="65246" y="43762"/>
                    <a:pt x="62389" y="44715"/>
                  </a:cubicBezTo>
                  <a:cubicBezTo>
                    <a:pt x="59531" y="44715"/>
                    <a:pt x="57626" y="45667"/>
                    <a:pt x="54769" y="45667"/>
                  </a:cubicBezTo>
                  <a:lnTo>
                    <a:pt x="47149" y="45667"/>
                  </a:lnTo>
                  <a:lnTo>
                    <a:pt x="39529" y="45667"/>
                  </a:lnTo>
                  <a:cubicBezTo>
                    <a:pt x="37624" y="45667"/>
                    <a:pt x="34766" y="44715"/>
                    <a:pt x="31909" y="44715"/>
                  </a:cubicBezTo>
                  <a:cubicBezTo>
                    <a:pt x="29051" y="44715"/>
                    <a:pt x="27146" y="43762"/>
                    <a:pt x="24289" y="43762"/>
                  </a:cubicBezTo>
                  <a:cubicBezTo>
                    <a:pt x="21431" y="42809"/>
                    <a:pt x="19526" y="41857"/>
                    <a:pt x="16669" y="40905"/>
                  </a:cubicBezTo>
                  <a:cubicBezTo>
                    <a:pt x="15716" y="39952"/>
                    <a:pt x="13811" y="38999"/>
                    <a:pt x="12859" y="38047"/>
                  </a:cubicBezTo>
                  <a:cubicBezTo>
                    <a:pt x="11906" y="37094"/>
                    <a:pt x="10954" y="36142"/>
                    <a:pt x="10001" y="34237"/>
                  </a:cubicBezTo>
                  <a:cubicBezTo>
                    <a:pt x="8096" y="31380"/>
                    <a:pt x="7144" y="28522"/>
                    <a:pt x="7144" y="24712"/>
                  </a:cubicBezTo>
                  <a:cubicBezTo>
                    <a:pt x="7144" y="23759"/>
                    <a:pt x="7144" y="23759"/>
                    <a:pt x="7144" y="22807"/>
                  </a:cubicBezTo>
                  <a:cubicBezTo>
                    <a:pt x="7144" y="21855"/>
                    <a:pt x="7144" y="20902"/>
                    <a:pt x="8096" y="19949"/>
                  </a:cubicBezTo>
                  <a:cubicBezTo>
                    <a:pt x="8096" y="18997"/>
                    <a:pt x="9049" y="18044"/>
                    <a:pt x="10001" y="17092"/>
                  </a:cubicBezTo>
                  <a:cubicBezTo>
                    <a:pt x="10954" y="16140"/>
                    <a:pt x="11906" y="15187"/>
                    <a:pt x="12859" y="14234"/>
                  </a:cubicBezTo>
                  <a:lnTo>
                    <a:pt x="11906" y="15187"/>
                  </a:lnTo>
                  <a:cubicBezTo>
                    <a:pt x="12859" y="14234"/>
                    <a:pt x="13811" y="13282"/>
                    <a:pt x="14764" y="13282"/>
                  </a:cubicBezTo>
                  <a:cubicBezTo>
                    <a:pt x="15716" y="12330"/>
                    <a:pt x="16669" y="12330"/>
                    <a:pt x="17621" y="11377"/>
                  </a:cubicBezTo>
                  <a:cubicBezTo>
                    <a:pt x="19526" y="10424"/>
                    <a:pt x="21431" y="9472"/>
                    <a:pt x="22384" y="9472"/>
                  </a:cubicBezTo>
                  <a:cubicBezTo>
                    <a:pt x="25241" y="9472"/>
                    <a:pt x="28099" y="8519"/>
                    <a:pt x="30956" y="7567"/>
                  </a:cubicBezTo>
                  <a:close/>
                  <a:moveTo>
                    <a:pt x="31909" y="25665"/>
                  </a:moveTo>
                  <a:cubicBezTo>
                    <a:pt x="30004" y="25665"/>
                    <a:pt x="27146" y="25665"/>
                    <a:pt x="26194" y="25665"/>
                  </a:cubicBezTo>
                  <a:cubicBezTo>
                    <a:pt x="25241" y="25665"/>
                    <a:pt x="24289" y="25665"/>
                    <a:pt x="23336" y="25665"/>
                  </a:cubicBezTo>
                  <a:cubicBezTo>
                    <a:pt x="22384" y="25665"/>
                    <a:pt x="22384" y="25665"/>
                    <a:pt x="22384" y="25665"/>
                  </a:cubicBezTo>
                  <a:cubicBezTo>
                    <a:pt x="22384" y="25665"/>
                    <a:pt x="21431" y="25665"/>
                    <a:pt x="21431" y="25665"/>
                  </a:cubicBezTo>
                  <a:lnTo>
                    <a:pt x="20479" y="26617"/>
                  </a:lnTo>
                  <a:cubicBezTo>
                    <a:pt x="20479" y="26617"/>
                    <a:pt x="20479" y="25665"/>
                    <a:pt x="20479" y="25665"/>
                  </a:cubicBezTo>
                  <a:cubicBezTo>
                    <a:pt x="20479" y="25665"/>
                    <a:pt x="20479" y="25665"/>
                    <a:pt x="20479" y="25665"/>
                  </a:cubicBezTo>
                  <a:cubicBezTo>
                    <a:pt x="20479" y="25665"/>
                    <a:pt x="20479" y="26617"/>
                    <a:pt x="20479" y="27569"/>
                  </a:cubicBezTo>
                  <a:cubicBezTo>
                    <a:pt x="20479" y="28522"/>
                    <a:pt x="20479" y="30427"/>
                    <a:pt x="20479" y="31380"/>
                  </a:cubicBezTo>
                  <a:cubicBezTo>
                    <a:pt x="20479" y="32332"/>
                    <a:pt x="21431" y="32332"/>
                    <a:pt x="21431" y="33284"/>
                  </a:cubicBezTo>
                  <a:cubicBezTo>
                    <a:pt x="21431" y="34237"/>
                    <a:pt x="22384" y="34237"/>
                    <a:pt x="23336" y="35190"/>
                  </a:cubicBezTo>
                  <a:cubicBezTo>
                    <a:pt x="24289" y="36142"/>
                    <a:pt x="27146" y="37094"/>
                    <a:pt x="28099" y="38047"/>
                  </a:cubicBezTo>
                  <a:cubicBezTo>
                    <a:pt x="30004" y="38999"/>
                    <a:pt x="31909" y="38999"/>
                    <a:pt x="34766" y="38999"/>
                  </a:cubicBezTo>
                  <a:cubicBezTo>
                    <a:pt x="36671" y="38999"/>
                    <a:pt x="38576" y="39952"/>
                    <a:pt x="41434" y="39952"/>
                  </a:cubicBezTo>
                  <a:cubicBezTo>
                    <a:pt x="43339" y="39952"/>
                    <a:pt x="46196" y="39952"/>
                    <a:pt x="48101" y="39952"/>
                  </a:cubicBezTo>
                  <a:lnTo>
                    <a:pt x="54769" y="39952"/>
                  </a:lnTo>
                  <a:cubicBezTo>
                    <a:pt x="56674" y="39952"/>
                    <a:pt x="59531" y="38999"/>
                    <a:pt x="61436" y="38999"/>
                  </a:cubicBezTo>
                  <a:cubicBezTo>
                    <a:pt x="63341" y="38999"/>
                    <a:pt x="66199" y="38047"/>
                    <a:pt x="67151" y="37094"/>
                  </a:cubicBezTo>
                  <a:cubicBezTo>
                    <a:pt x="69056" y="36142"/>
                    <a:pt x="70961" y="36142"/>
                    <a:pt x="72866" y="34237"/>
                  </a:cubicBezTo>
                  <a:lnTo>
                    <a:pt x="75724" y="32332"/>
                  </a:lnTo>
                  <a:lnTo>
                    <a:pt x="76676" y="32332"/>
                  </a:lnTo>
                  <a:lnTo>
                    <a:pt x="76676" y="32332"/>
                  </a:lnTo>
                  <a:lnTo>
                    <a:pt x="76676" y="32332"/>
                  </a:lnTo>
                  <a:cubicBezTo>
                    <a:pt x="76676" y="32332"/>
                    <a:pt x="77629" y="32332"/>
                    <a:pt x="75724" y="32332"/>
                  </a:cubicBezTo>
                  <a:lnTo>
                    <a:pt x="75724" y="32332"/>
                  </a:lnTo>
                  <a:lnTo>
                    <a:pt x="75724" y="32332"/>
                  </a:lnTo>
                  <a:lnTo>
                    <a:pt x="75724" y="32332"/>
                  </a:lnTo>
                  <a:lnTo>
                    <a:pt x="76676" y="31380"/>
                  </a:lnTo>
                  <a:cubicBezTo>
                    <a:pt x="77629" y="30427"/>
                    <a:pt x="77629" y="30427"/>
                    <a:pt x="78581" y="29474"/>
                  </a:cubicBezTo>
                  <a:lnTo>
                    <a:pt x="79534" y="28522"/>
                  </a:lnTo>
                  <a:cubicBezTo>
                    <a:pt x="79534" y="28522"/>
                    <a:pt x="79534" y="28522"/>
                    <a:pt x="79534" y="28522"/>
                  </a:cubicBezTo>
                  <a:cubicBezTo>
                    <a:pt x="79534" y="29474"/>
                    <a:pt x="79534" y="27569"/>
                    <a:pt x="79534" y="26617"/>
                  </a:cubicBezTo>
                  <a:lnTo>
                    <a:pt x="79534" y="26617"/>
                  </a:lnTo>
                  <a:lnTo>
                    <a:pt x="79534" y="26617"/>
                  </a:lnTo>
                  <a:lnTo>
                    <a:pt x="79534" y="26617"/>
                  </a:lnTo>
                  <a:cubicBezTo>
                    <a:pt x="79534" y="26617"/>
                    <a:pt x="79534" y="25665"/>
                    <a:pt x="79534" y="27569"/>
                  </a:cubicBezTo>
                  <a:lnTo>
                    <a:pt x="79534" y="27569"/>
                  </a:lnTo>
                  <a:lnTo>
                    <a:pt x="79534" y="27569"/>
                  </a:lnTo>
                  <a:lnTo>
                    <a:pt x="79534" y="27569"/>
                  </a:lnTo>
                  <a:cubicBezTo>
                    <a:pt x="79534" y="27569"/>
                    <a:pt x="79534" y="27569"/>
                    <a:pt x="79534" y="27569"/>
                  </a:cubicBezTo>
                  <a:cubicBezTo>
                    <a:pt x="79534" y="27569"/>
                    <a:pt x="78581" y="27569"/>
                    <a:pt x="77629" y="26617"/>
                  </a:cubicBezTo>
                  <a:cubicBezTo>
                    <a:pt x="76676" y="25665"/>
                    <a:pt x="74771" y="25665"/>
                    <a:pt x="72866" y="25665"/>
                  </a:cubicBezTo>
                  <a:lnTo>
                    <a:pt x="74771" y="25665"/>
                  </a:lnTo>
                  <a:lnTo>
                    <a:pt x="53816" y="26617"/>
                  </a:lnTo>
                  <a:cubicBezTo>
                    <a:pt x="50006" y="26617"/>
                    <a:pt x="47149" y="26617"/>
                    <a:pt x="43339" y="27569"/>
                  </a:cubicBezTo>
                  <a:cubicBezTo>
                    <a:pt x="39529" y="26617"/>
                    <a:pt x="35719" y="25665"/>
                    <a:pt x="31909" y="25665"/>
                  </a:cubicBezTo>
                  <a:lnTo>
                    <a:pt x="31909" y="25665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3214378" y="6468447"/>
              <a:ext cx="102547" cy="73247"/>
            </a:xfrm>
            <a:custGeom>
              <a:avLst/>
              <a:gdLst>
                <a:gd name="connsiteX0" fmla="*/ 61436 w 66675"/>
                <a:gd name="connsiteY0" fmla="*/ 26194 h 47625"/>
                <a:gd name="connsiteX1" fmla="*/ 61436 w 66675"/>
                <a:gd name="connsiteY1" fmla="*/ 27146 h 47625"/>
                <a:gd name="connsiteX2" fmla="*/ 61436 w 66675"/>
                <a:gd name="connsiteY2" fmla="*/ 29051 h 47625"/>
                <a:gd name="connsiteX3" fmla="*/ 60484 w 66675"/>
                <a:gd name="connsiteY3" fmla="*/ 32861 h 47625"/>
                <a:gd name="connsiteX4" fmla="*/ 55721 w 66675"/>
                <a:gd name="connsiteY4" fmla="*/ 40481 h 47625"/>
                <a:gd name="connsiteX5" fmla="*/ 54769 w 66675"/>
                <a:gd name="connsiteY5" fmla="*/ 41434 h 47625"/>
                <a:gd name="connsiteX6" fmla="*/ 54769 w 66675"/>
                <a:gd name="connsiteY6" fmla="*/ 41434 h 47625"/>
                <a:gd name="connsiteX7" fmla="*/ 53816 w 66675"/>
                <a:gd name="connsiteY7" fmla="*/ 42386 h 47625"/>
                <a:gd name="connsiteX8" fmla="*/ 53816 w 66675"/>
                <a:gd name="connsiteY8" fmla="*/ 42386 h 47625"/>
                <a:gd name="connsiteX9" fmla="*/ 53816 w 66675"/>
                <a:gd name="connsiteY9" fmla="*/ 42386 h 47625"/>
                <a:gd name="connsiteX10" fmla="*/ 53816 w 66675"/>
                <a:gd name="connsiteY10" fmla="*/ 42386 h 47625"/>
                <a:gd name="connsiteX11" fmla="*/ 51911 w 66675"/>
                <a:gd name="connsiteY11" fmla="*/ 43339 h 47625"/>
                <a:gd name="connsiteX12" fmla="*/ 50006 w 66675"/>
                <a:gd name="connsiteY12" fmla="*/ 44291 h 47625"/>
                <a:gd name="connsiteX13" fmla="*/ 47149 w 66675"/>
                <a:gd name="connsiteY13" fmla="*/ 45244 h 47625"/>
                <a:gd name="connsiteX14" fmla="*/ 35719 w 66675"/>
                <a:gd name="connsiteY14" fmla="*/ 48101 h 47625"/>
                <a:gd name="connsiteX15" fmla="*/ 30004 w 66675"/>
                <a:gd name="connsiteY15" fmla="*/ 48101 h 47625"/>
                <a:gd name="connsiteX16" fmla="*/ 24289 w 66675"/>
                <a:gd name="connsiteY16" fmla="*/ 47149 h 47625"/>
                <a:gd name="connsiteX17" fmla="*/ 11906 w 66675"/>
                <a:gd name="connsiteY17" fmla="*/ 42386 h 47625"/>
                <a:gd name="connsiteX18" fmla="*/ 9049 w 66675"/>
                <a:gd name="connsiteY18" fmla="*/ 39529 h 47625"/>
                <a:gd name="connsiteX19" fmla="*/ 8096 w 66675"/>
                <a:gd name="connsiteY19" fmla="*/ 37624 h 47625"/>
                <a:gd name="connsiteX20" fmla="*/ 8096 w 66675"/>
                <a:gd name="connsiteY20" fmla="*/ 37624 h 47625"/>
                <a:gd name="connsiteX21" fmla="*/ 8096 w 66675"/>
                <a:gd name="connsiteY21" fmla="*/ 36671 h 47625"/>
                <a:gd name="connsiteX22" fmla="*/ 8096 w 66675"/>
                <a:gd name="connsiteY22" fmla="*/ 36671 h 47625"/>
                <a:gd name="connsiteX23" fmla="*/ 8096 w 66675"/>
                <a:gd name="connsiteY23" fmla="*/ 36671 h 47625"/>
                <a:gd name="connsiteX24" fmla="*/ 8096 w 66675"/>
                <a:gd name="connsiteY24" fmla="*/ 36671 h 47625"/>
                <a:gd name="connsiteX25" fmla="*/ 8096 w 66675"/>
                <a:gd name="connsiteY25" fmla="*/ 35719 h 47625"/>
                <a:gd name="connsiteX26" fmla="*/ 7144 w 66675"/>
                <a:gd name="connsiteY26" fmla="*/ 28099 h 47625"/>
                <a:gd name="connsiteX27" fmla="*/ 8096 w 66675"/>
                <a:gd name="connsiteY27" fmla="*/ 21431 h 47625"/>
                <a:gd name="connsiteX28" fmla="*/ 10954 w 66675"/>
                <a:gd name="connsiteY28" fmla="*/ 14764 h 47625"/>
                <a:gd name="connsiteX29" fmla="*/ 22384 w 66675"/>
                <a:gd name="connsiteY29" fmla="*/ 8096 h 47625"/>
                <a:gd name="connsiteX30" fmla="*/ 28099 w 66675"/>
                <a:gd name="connsiteY30" fmla="*/ 7144 h 47625"/>
                <a:gd name="connsiteX31" fmla="*/ 33814 w 66675"/>
                <a:gd name="connsiteY31" fmla="*/ 7144 h 47625"/>
                <a:gd name="connsiteX32" fmla="*/ 38576 w 66675"/>
                <a:gd name="connsiteY32" fmla="*/ 7144 h 47625"/>
                <a:gd name="connsiteX33" fmla="*/ 43339 w 66675"/>
                <a:gd name="connsiteY33" fmla="*/ 7144 h 47625"/>
                <a:gd name="connsiteX34" fmla="*/ 52864 w 66675"/>
                <a:gd name="connsiteY34" fmla="*/ 9049 h 47625"/>
                <a:gd name="connsiteX35" fmla="*/ 57626 w 66675"/>
                <a:gd name="connsiteY35" fmla="*/ 10954 h 47625"/>
                <a:gd name="connsiteX36" fmla="*/ 61436 w 66675"/>
                <a:gd name="connsiteY36" fmla="*/ 14764 h 47625"/>
                <a:gd name="connsiteX37" fmla="*/ 64294 w 66675"/>
                <a:gd name="connsiteY37" fmla="*/ 21431 h 47625"/>
                <a:gd name="connsiteX38" fmla="*/ 64294 w 66675"/>
                <a:gd name="connsiteY38" fmla="*/ 24289 h 47625"/>
                <a:gd name="connsiteX39" fmla="*/ 61436 w 66675"/>
                <a:gd name="connsiteY39" fmla="*/ 26194 h 47625"/>
                <a:gd name="connsiteX40" fmla="*/ 43339 w 66675"/>
                <a:gd name="connsiteY40" fmla="*/ 24289 h 47625"/>
                <a:gd name="connsiteX41" fmla="*/ 43339 w 66675"/>
                <a:gd name="connsiteY41" fmla="*/ 24289 h 47625"/>
                <a:gd name="connsiteX42" fmla="*/ 43339 w 66675"/>
                <a:gd name="connsiteY42" fmla="*/ 24289 h 47625"/>
                <a:gd name="connsiteX43" fmla="*/ 44291 w 66675"/>
                <a:gd name="connsiteY43" fmla="*/ 23336 h 47625"/>
                <a:gd name="connsiteX44" fmla="*/ 43339 w 66675"/>
                <a:gd name="connsiteY44" fmla="*/ 22384 h 47625"/>
                <a:gd name="connsiteX45" fmla="*/ 38576 w 66675"/>
                <a:gd name="connsiteY45" fmla="*/ 19526 h 47625"/>
                <a:gd name="connsiteX46" fmla="*/ 34766 w 66675"/>
                <a:gd name="connsiteY46" fmla="*/ 18574 h 47625"/>
                <a:gd name="connsiteX47" fmla="*/ 30004 w 66675"/>
                <a:gd name="connsiteY47" fmla="*/ 17621 h 47625"/>
                <a:gd name="connsiteX48" fmla="*/ 21431 w 66675"/>
                <a:gd name="connsiteY48" fmla="*/ 18574 h 47625"/>
                <a:gd name="connsiteX49" fmla="*/ 14764 w 66675"/>
                <a:gd name="connsiteY49" fmla="*/ 22384 h 47625"/>
                <a:gd name="connsiteX50" fmla="*/ 13811 w 66675"/>
                <a:gd name="connsiteY50" fmla="*/ 25241 h 47625"/>
                <a:gd name="connsiteX51" fmla="*/ 12859 w 66675"/>
                <a:gd name="connsiteY51" fmla="*/ 30004 h 47625"/>
                <a:gd name="connsiteX52" fmla="*/ 12859 w 66675"/>
                <a:gd name="connsiteY52" fmla="*/ 30956 h 47625"/>
                <a:gd name="connsiteX53" fmla="*/ 13811 w 66675"/>
                <a:gd name="connsiteY53" fmla="*/ 32861 h 47625"/>
                <a:gd name="connsiteX54" fmla="*/ 13811 w 66675"/>
                <a:gd name="connsiteY54" fmla="*/ 33814 h 47625"/>
                <a:gd name="connsiteX55" fmla="*/ 13811 w 66675"/>
                <a:gd name="connsiteY55" fmla="*/ 33814 h 47625"/>
                <a:gd name="connsiteX56" fmla="*/ 13811 w 66675"/>
                <a:gd name="connsiteY56" fmla="*/ 33814 h 47625"/>
                <a:gd name="connsiteX57" fmla="*/ 13811 w 66675"/>
                <a:gd name="connsiteY57" fmla="*/ 33814 h 47625"/>
                <a:gd name="connsiteX58" fmla="*/ 13811 w 66675"/>
                <a:gd name="connsiteY58" fmla="*/ 32861 h 47625"/>
                <a:gd name="connsiteX59" fmla="*/ 13811 w 66675"/>
                <a:gd name="connsiteY59" fmla="*/ 32861 h 47625"/>
                <a:gd name="connsiteX60" fmla="*/ 14764 w 66675"/>
                <a:gd name="connsiteY60" fmla="*/ 32861 h 47625"/>
                <a:gd name="connsiteX61" fmla="*/ 15716 w 66675"/>
                <a:gd name="connsiteY61" fmla="*/ 33814 h 47625"/>
                <a:gd name="connsiteX62" fmla="*/ 23336 w 66675"/>
                <a:gd name="connsiteY62" fmla="*/ 34766 h 47625"/>
                <a:gd name="connsiteX63" fmla="*/ 28099 w 66675"/>
                <a:gd name="connsiteY63" fmla="*/ 34766 h 47625"/>
                <a:gd name="connsiteX64" fmla="*/ 31909 w 66675"/>
                <a:gd name="connsiteY64" fmla="*/ 33814 h 47625"/>
                <a:gd name="connsiteX65" fmla="*/ 36671 w 66675"/>
                <a:gd name="connsiteY65" fmla="*/ 31909 h 47625"/>
                <a:gd name="connsiteX66" fmla="*/ 37624 w 66675"/>
                <a:gd name="connsiteY66" fmla="*/ 31909 h 47625"/>
                <a:gd name="connsiteX67" fmla="*/ 38576 w 66675"/>
                <a:gd name="connsiteY67" fmla="*/ 30956 h 47625"/>
                <a:gd name="connsiteX68" fmla="*/ 39529 w 66675"/>
                <a:gd name="connsiteY68" fmla="*/ 30004 h 47625"/>
                <a:gd name="connsiteX69" fmla="*/ 39529 w 66675"/>
                <a:gd name="connsiteY69" fmla="*/ 30004 h 47625"/>
                <a:gd name="connsiteX70" fmla="*/ 39529 w 66675"/>
                <a:gd name="connsiteY70" fmla="*/ 30004 h 47625"/>
                <a:gd name="connsiteX71" fmla="*/ 39529 w 66675"/>
                <a:gd name="connsiteY71" fmla="*/ 30004 h 47625"/>
                <a:gd name="connsiteX72" fmla="*/ 38576 w 66675"/>
                <a:gd name="connsiteY72" fmla="*/ 30956 h 47625"/>
                <a:gd name="connsiteX73" fmla="*/ 38576 w 66675"/>
                <a:gd name="connsiteY73" fmla="*/ 30956 h 47625"/>
                <a:gd name="connsiteX74" fmla="*/ 38576 w 66675"/>
                <a:gd name="connsiteY74" fmla="*/ 30956 h 47625"/>
                <a:gd name="connsiteX75" fmla="*/ 38576 w 66675"/>
                <a:gd name="connsiteY75" fmla="*/ 30956 h 47625"/>
                <a:gd name="connsiteX76" fmla="*/ 39529 w 66675"/>
                <a:gd name="connsiteY76" fmla="*/ 28099 h 47625"/>
                <a:gd name="connsiteX77" fmla="*/ 39529 w 66675"/>
                <a:gd name="connsiteY77" fmla="*/ 28099 h 47625"/>
                <a:gd name="connsiteX78" fmla="*/ 43339 w 66675"/>
                <a:gd name="connsiteY78" fmla="*/ 24289 h 47625"/>
                <a:gd name="connsiteX79" fmla="*/ 43339 w 66675"/>
                <a:gd name="connsiteY79" fmla="*/ 23336 h 47625"/>
                <a:gd name="connsiteX80" fmla="*/ 43339 w 66675"/>
                <a:gd name="connsiteY80" fmla="*/ 2428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6675" h="47625">
                  <a:moveTo>
                    <a:pt x="61436" y="26194"/>
                  </a:moveTo>
                  <a:cubicBezTo>
                    <a:pt x="61436" y="26194"/>
                    <a:pt x="61436" y="26194"/>
                    <a:pt x="61436" y="27146"/>
                  </a:cubicBezTo>
                  <a:cubicBezTo>
                    <a:pt x="61436" y="28099"/>
                    <a:pt x="61436" y="28099"/>
                    <a:pt x="61436" y="29051"/>
                  </a:cubicBezTo>
                  <a:cubicBezTo>
                    <a:pt x="61436" y="30004"/>
                    <a:pt x="60484" y="31909"/>
                    <a:pt x="60484" y="32861"/>
                  </a:cubicBezTo>
                  <a:cubicBezTo>
                    <a:pt x="59531" y="35719"/>
                    <a:pt x="57626" y="37624"/>
                    <a:pt x="55721" y="40481"/>
                  </a:cubicBezTo>
                  <a:lnTo>
                    <a:pt x="54769" y="41434"/>
                  </a:lnTo>
                  <a:lnTo>
                    <a:pt x="54769" y="41434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3816" y="42386"/>
                  </a:lnTo>
                  <a:lnTo>
                    <a:pt x="51911" y="43339"/>
                  </a:lnTo>
                  <a:lnTo>
                    <a:pt x="50006" y="44291"/>
                  </a:lnTo>
                  <a:cubicBezTo>
                    <a:pt x="49054" y="44291"/>
                    <a:pt x="48101" y="45244"/>
                    <a:pt x="47149" y="45244"/>
                  </a:cubicBezTo>
                  <a:cubicBezTo>
                    <a:pt x="43339" y="47149"/>
                    <a:pt x="39529" y="48101"/>
                    <a:pt x="35719" y="48101"/>
                  </a:cubicBezTo>
                  <a:cubicBezTo>
                    <a:pt x="33814" y="48101"/>
                    <a:pt x="31909" y="48101"/>
                    <a:pt x="30004" y="48101"/>
                  </a:cubicBezTo>
                  <a:cubicBezTo>
                    <a:pt x="27146" y="48101"/>
                    <a:pt x="26194" y="47149"/>
                    <a:pt x="24289" y="47149"/>
                  </a:cubicBezTo>
                  <a:cubicBezTo>
                    <a:pt x="20479" y="46196"/>
                    <a:pt x="15716" y="45244"/>
                    <a:pt x="11906" y="42386"/>
                  </a:cubicBezTo>
                  <a:cubicBezTo>
                    <a:pt x="10954" y="41434"/>
                    <a:pt x="10001" y="40481"/>
                    <a:pt x="9049" y="39529"/>
                  </a:cubicBezTo>
                  <a:lnTo>
                    <a:pt x="8096" y="37624"/>
                  </a:lnTo>
                  <a:lnTo>
                    <a:pt x="8096" y="37624"/>
                  </a:lnTo>
                  <a:cubicBezTo>
                    <a:pt x="8096" y="37624"/>
                    <a:pt x="8096" y="38576"/>
                    <a:pt x="8096" y="36671"/>
                  </a:cubicBezTo>
                  <a:lnTo>
                    <a:pt x="8096" y="36671"/>
                  </a:lnTo>
                  <a:lnTo>
                    <a:pt x="8096" y="36671"/>
                  </a:lnTo>
                  <a:lnTo>
                    <a:pt x="8096" y="36671"/>
                  </a:lnTo>
                  <a:lnTo>
                    <a:pt x="8096" y="35719"/>
                  </a:lnTo>
                  <a:cubicBezTo>
                    <a:pt x="7144" y="34766"/>
                    <a:pt x="7144" y="30956"/>
                    <a:pt x="7144" y="28099"/>
                  </a:cubicBezTo>
                  <a:cubicBezTo>
                    <a:pt x="7144" y="25241"/>
                    <a:pt x="7144" y="24289"/>
                    <a:pt x="8096" y="21431"/>
                  </a:cubicBezTo>
                  <a:cubicBezTo>
                    <a:pt x="9049" y="18574"/>
                    <a:pt x="10001" y="16669"/>
                    <a:pt x="10954" y="14764"/>
                  </a:cubicBezTo>
                  <a:cubicBezTo>
                    <a:pt x="13811" y="10954"/>
                    <a:pt x="18574" y="9049"/>
                    <a:pt x="22384" y="8096"/>
                  </a:cubicBezTo>
                  <a:cubicBezTo>
                    <a:pt x="24289" y="8096"/>
                    <a:pt x="26194" y="7144"/>
                    <a:pt x="28099" y="7144"/>
                  </a:cubicBezTo>
                  <a:cubicBezTo>
                    <a:pt x="30004" y="7144"/>
                    <a:pt x="31909" y="7144"/>
                    <a:pt x="33814" y="7144"/>
                  </a:cubicBezTo>
                  <a:cubicBezTo>
                    <a:pt x="35719" y="7144"/>
                    <a:pt x="36671" y="7144"/>
                    <a:pt x="38576" y="7144"/>
                  </a:cubicBezTo>
                  <a:cubicBezTo>
                    <a:pt x="40481" y="7144"/>
                    <a:pt x="42386" y="7144"/>
                    <a:pt x="43339" y="7144"/>
                  </a:cubicBezTo>
                  <a:cubicBezTo>
                    <a:pt x="46196" y="7144"/>
                    <a:pt x="50006" y="8096"/>
                    <a:pt x="52864" y="9049"/>
                  </a:cubicBezTo>
                  <a:cubicBezTo>
                    <a:pt x="54769" y="10001"/>
                    <a:pt x="55721" y="10001"/>
                    <a:pt x="57626" y="10954"/>
                  </a:cubicBezTo>
                  <a:cubicBezTo>
                    <a:pt x="58579" y="11906"/>
                    <a:pt x="60484" y="12859"/>
                    <a:pt x="61436" y="14764"/>
                  </a:cubicBezTo>
                  <a:cubicBezTo>
                    <a:pt x="63341" y="17621"/>
                    <a:pt x="64294" y="19526"/>
                    <a:pt x="64294" y="21431"/>
                  </a:cubicBezTo>
                  <a:cubicBezTo>
                    <a:pt x="64294" y="23336"/>
                    <a:pt x="64294" y="24289"/>
                    <a:pt x="64294" y="24289"/>
                  </a:cubicBezTo>
                  <a:lnTo>
                    <a:pt x="61436" y="26194"/>
                  </a:lnTo>
                  <a:close/>
                  <a:moveTo>
                    <a:pt x="43339" y="24289"/>
                  </a:moveTo>
                  <a:cubicBezTo>
                    <a:pt x="43339" y="24289"/>
                    <a:pt x="43339" y="24289"/>
                    <a:pt x="43339" y="24289"/>
                  </a:cubicBezTo>
                  <a:cubicBezTo>
                    <a:pt x="44291" y="24289"/>
                    <a:pt x="44291" y="24289"/>
                    <a:pt x="43339" y="24289"/>
                  </a:cubicBezTo>
                  <a:cubicBezTo>
                    <a:pt x="44291" y="24289"/>
                    <a:pt x="44291" y="23336"/>
                    <a:pt x="44291" y="23336"/>
                  </a:cubicBezTo>
                  <a:cubicBezTo>
                    <a:pt x="44291" y="23336"/>
                    <a:pt x="44291" y="22384"/>
                    <a:pt x="43339" y="22384"/>
                  </a:cubicBezTo>
                  <a:cubicBezTo>
                    <a:pt x="42386" y="21431"/>
                    <a:pt x="40481" y="20479"/>
                    <a:pt x="38576" y="19526"/>
                  </a:cubicBezTo>
                  <a:cubicBezTo>
                    <a:pt x="37624" y="19526"/>
                    <a:pt x="36671" y="18574"/>
                    <a:pt x="34766" y="18574"/>
                  </a:cubicBezTo>
                  <a:cubicBezTo>
                    <a:pt x="32861" y="18574"/>
                    <a:pt x="31909" y="18574"/>
                    <a:pt x="30004" y="17621"/>
                  </a:cubicBezTo>
                  <a:cubicBezTo>
                    <a:pt x="28099" y="17621"/>
                    <a:pt x="24289" y="17621"/>
                    <a:pt x="21431" y="18574"/>
                  </a:cubicBezTo>
                  <a:cubicBezTo>
                    <a:pt x="18574" y="19526"/>
                    <a:pt x="16669" y="20479"/>
                    <a:pt x="14764" y="22384"/>
                  </a:cubicBezTo>
                  <a:cubicBezTo>
                    <a:pt x="13811" y="23336"/>
                    <a:pt x="13811" y="24289"/>
                    <a:pt x="13811" y="25241"/>
                  </a:cubicBezTo>
                  <a:cubicBezTo>
                    <a:pt x="13811" y="25241"/>
                    <a:pt x="13811" y="29051"/>
                    <a:pt x="12859" y="30004"/>
                  </a:cubicBezTo>
                  <a:cubicBezTo>
                    <a:pt x="12859" y="30004"/>
                    <a:pt x="12859" y="30956"/>
                    <a:pt x="12859" y="30956"/>
                  </a:cubicBezTo>
                  <a:cubicBezTo>
                    <a:pt x="12859" y="30956"/>
                    <a:pt x="12859" y="31909"/>
                    <a:pt x="13811" y="32861"/>
                  </a:cubicBez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lnTo>
                    <a:pt x="13811" y="33814"/>
                  </a:lnTo>
                  <a:cubicBezTo>
                    <a:pt x="12859" y="31909"/>
                    <a:pt x="13811" y="33814"/>
                    <a:pt x="13811" y="32861"/>
                  </a:cubicBezTo>
                  <a:lnTo>
                    <a:pt x="13811" y="32861"/>
                  </a:lnTo>
                  <a:lnTo>
                    <a:pt x="14764" y="32861"/>
                  </a:lnTo>
                  <a:cubicBezTo>
                    <a:pt x="14764" y="32861"/>
                    <a:pt x="14764" y="32861"/>
                    <a:pt x="15716" y="33814"/>
                  </a:cubicBezTo>
                  <a:cubicBezTo>
                    <a:pt x="17621" y="34766"/>
                    <a:pt x="19526" y="34766"/>
                    <a:pt x="23336" y="34766"/>
                  </a:cubicBezTo>
                  <a:cubicBezTo>
                    <a:pt x="25241" y="34766"/>
                    <a:pt x="27146" y="34766"/>
                    <a:pt x="28099" y="34766"/>
                  </a:cubicBezTo>
                  <a:cubicBezTo>
                    <a:pt x="29051" y="34766"/>
                    <a:pt x="30956" y="33814"/>
                    <a:pt x="31909" y="33814"/>
                  </a:cubicBezTo>
                  <a:cubicBezTo>
                    <a:pt x="33814" y="32861"/>
                    <a:pt x="36671" y="31909"/>
                    <a:pt x="36671" y="31909"/>
                  </a:cubicBezTo>
                  <a:cubicBezTo>
                    <a:pt x="36671" y="31909"/>
                    <a:pt x="36671" y="31909"/>
                    <a:pt x="37624" y="31909"/>
                  </a:cubicBezTo>
                  <a:lnTo>
                    <a:pt x="38576" y="30956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lnTo>
                    <a:pt x="39529" y="30004"/>
                  </a:lnTo>
                  <a:cubicBezTo>
                    <a:pt x="40481" y="29051"/>
                    <a:pt x="38576" y="30956"/>
                    <a:pt x="38576" y="30956"/>
                  </a:cubicBezTo>
                  <a:lnTo>
                    <a:pt x="38576" y="30956"/>
                  </a:lnTo>
                  <a:lnTo>
                    <a:pt x="38576" y="30956"/>
                  </a:lnTo>
                  <a:lnTo>
                    <a:pt x="38576" y="30956"/>
                  </a:lnTo>
                  <a:cubicBezTo>
                    <a:pt x="39529" y="30004"/>
                    <a:pt x="39529" y="29051"/>
                    <a:pt x="39529" y="28099"/>
                  </a:cubicBezTo>
                  <a:cubicBezTo>
                    <a:pt x="39529" y="28099"/>
                    <a:pt x="39529" y="28099"/>
                    <a:pt x="39529" y="28099"/>
                  </a:cubicBezTo>
                  <a:cubicBezTo>
                    <a:pt x="43339" y="26194"/>
                    <a:pt x="43339" y="25241"/>
                    <a:pt x="43339" y="24289"/>
                  </a:cubicBezTo>
                  <a:cubicBezTo>
                    <a:pt x="43339" y="23336"/>
                    <a:pt x="43339" y="23336"/>
                    <a:pt x="43339" y="23336"/>
                  </a:cubicBezTo>
                  <a:lnTo>
                    <a:pt x="43339" y="24289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3687558" y="6134437"/>
              <a:ext cx="366240" cy="175793"/>
            </a:xfrm>
            <a:custGeom>
              <a:avLst/>
              <a:gdLst>
                <a:gd name="connsiteX0" fmla="*/ 201454 w 238125"/>
                <a:gd name="connsiteY0" fmla="*/ 11906 h 114300"/>
                <a:gd name="connsiteX1" fmla="*/ 169069 w 238125"/>
                <a:gd name="connsiteY1" fmla="*/ 16669 h 114300"/>
                <a:gd name="connsiteX2" fmla="*/ 166211 w 238125"/>
                <a:gd name="connsiteY2" fmla="*/ 30956 h 114300"/>
                <a:gd name="connsiteX3" fmla="*/ 160496 w 238125"/>
                <a:gd name="connsiteY3" fmla="*/ 52864 h 114300"/>
                <a:gd name="connsiteX4" fmla="*/ 139541 w 238125"/>
                <a:gd name="connsiteY4" fmla="*/ 109061 h 114300"/>
                <a:gd name="connsiteX5" fmla="*/ 212884 w 238125"/>
                <a:gd name="connsiteY5" fmla="*/ 73819 h 114300"/>
                <a:gd name="connsiteX6" fmla="*/ 236696 w 238125"/>
                <a:gd name="connsiteY6" fmla="*/ 28099 h 114300"/>
                <a:gd name="connsiteX7" fmla="*/ 201454 w 238125"/>
                <a:gd name="connsiteY7" fmla="*/ 11906 h 114300"/>
                <a:gd name="connsiteX8" fmla="*/ 110014 w 238125"/>
                <a:gd name="connsiteY8" fmla="*/ 19526 h 114300"/>
                <a:gd name="connsiteX9" fmla="*/ 109061 w 238125"/>
                <a:gd name="connsiteY9" fmla="*/ 21431 h 114300"/>
                <a:gd name="connsiteX10" fmla="*/ 101441 w 238125"/>
                <a:gd name="connsiteY10" fmla="*/ 35719 h 114300"/>
                <a:gd name="connsiteX11" fmla="*/ 97631 w 238125"/>
                <a:gd name="connsiteY11" fmla="*/ 42386 h 114300"/>
                <a:gd name="connsiteX12" fmla="*/ 84296 w 238125"/>
                <a:gd name="connsiteY12" fmla="*/ 62389 h 114300"/>
                <a:gd name="connsiteX13" fmla="*/ 62389 w 238125"/>
                <a:gd name="connsiteY13" fmla="*/ 90964 h 114300"/>
                <a:gd name="connsiteX14" fmla="*/ 99536 w 238125"/>
                <a:gd name="connsiteY14" fmla="*/ 92869 h 114300"/>
                <a:gd name="connsiteX15" fmla="*/ 136684 w 238125"/>
                <a:gd name="connsiteY15" fmla="*/ 75724 h 114300"/>
                <a:gd name="connsiteX16" fmla="*/ 160496 w 238125"/>
                <a:gd name="connsiteY16" fmla="*/ 53816 h 114300"/>
                <a:gd name="connsiteX17" fmla="*/ 166211 w 238125"/>
                <a:gd name="connsiteY17" fmla="*/ 31909 h 114300"/>
                <a:gd name="connsiteX18" fmla="*/ 150971 w 238125"/>
                <a:gd name="connsiteY18" fmla="*/ 23336 h 114300"/>
                <a:gd name="connsiteX19" fmla="*/ 126206 w 238125"/>
                <a:gd name="connsiteY19" fmla="*/ 16669 h 114300"/>
                <a:gd name="connsiteX20" fmla="*/ 110014 w 238125"/>
                <a:gd name="connsiteY20" fmla="*/ 19526 h 114300"/>
                <a:gd name="connsiteX21" fmla="*/ 94774 w 238125"/>
                <a:gd name="connsiteY21" fmla="*/ 17621 h 114300"/>
                <a:gd name="connsiteX22" fmla="*/ 72866 w 238125"/>
                <a:gd name="connsiteY22" fmla="*/ 7144 h 114300"/>
                <a:gd name="connsiteX23" fmla="*/ 65246 w 238125"/>
                <a:gd name="connsiteY23" fmla="*/ 7144 h 114300"/>
                <a:gd name="connsiteX24" fmla="*/ 7144 w 238125"/>
                <a:gd name="connsiteY24" fmla="*/ 53816 h 114300"/>
                <a:gd name="connsiteX25" fmla="*/ 57626 w 238125"/>
                <a:gd name="connsiteY25" fmla="*/ 59531 h 114300"/>
                <a:gd name="connsiteX26" fmla="*/ 97631 w 238125"/>
                <a:gd name="connsiteY26" fmla="*/ 42386 h 114300"/>
                <a:gd name="connsiteX27" fmla="*/ 101441 w 238125"/>
                <a:gd name="connsiteY27" fmla="*/ 35719 h 114300"/>
                <a:gd name="connsiteX28" fmla="*/ 94774 w 238125"/>
                <a:gd name="connsiteY28" fmla="*/ 1762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8125" h="114300">
                  <a:moveTo>
                    <a:pt x="201454" y="11906"/>
                  </a:moveTo>
                  <a:cubicBezTo>
                    <a:pt x="187166" y="11906"/>
                    <a:pt x="176689" y="13811"/>
                    <a:pt x="169069" y="16669"/>
                  </a:cubicBezTo>
                  <a:cubicBezTo>
                    <a:pt x="168116" y="20479"/>
                    <a:pt x="168116" y="25241"/>
                    <a:pt x="166211" y="30956"/>
                  </a:cubicBezTo>
                  <a:cubicBezTo>
                    <a:pt x="164306" y="37624"/>
                    <a:pt x="162401" y="45244"/>
                    <a:pt x="160496" y="52864"/>
                  </a:cubicBezTo>
                  <a:cubicBezTo>
                    <a:pt x="156686" y="64294"/>
                    <a:pt x="149066" y="83344"/>
                    <a:pt x="139541" y="109061"/>
                  </a:cubicBezTo>
                  <a:cubicBezTo>
                    <a:pt x="170974" y="110966"/>
                    <a:pt x="195739" y="98584"/>
                    <a:pt x="212884" y="73819"/>
                  </a:cubicBezTo>
                  <a:cubicBezTo>
                    <a:pt x="223361" y="58579"/>
                    <a:pt x="230981" y="43339"/>
                    <a:pt x="236696" y="28099"/>
                  </a:cubicBezTo>
                  <a:cubicBezTo>
                    <a:pt x="230029" y="17621"/>
                    <a:pt x="217646" y="11906"/>
                    <a:pt x="201454" y="11906"/>
                  </a:cubicBezTo>
                  <a:moveTo>
                    <a:pt x="110014" y="19526"/>
                  </a:moveTo>
                  <a:cubicBezTo>
                    <a:pt x="110014" y="20479"/>
                    <a:pt x="109061" y="20479"/>
                    <a:pt x="109061" y="21431"/>
                  </a:cubicBezTo>
                  <a:cubicBezTo>
                    <a:pt x="107156" y="26194"/>
                    <a:pt x="104299" y="30956"/>
                    <a:pt x="101441" y="35719"/>
                  </a:cubicBezTo>
                  <a:cubicBezTo>
                    <a:pt x="100489" y="37624"/>
                    <a:pt x="98584" y="40481"/>
                    <a:pt x="97631" y="42386"/>
                  </a:cubicBezTo>
                  <a:cubicBezTo>
                    <a:pt x="93821" y="49054"/>
                    <a:pt x="89059" y="55721"/>
                    <a:pt x="84296" y="62389"/>
                  </a:cubicBezTo>
                  <a:cubicBezTo>
                    <a:pt x="77629" y="71914"/>
                    <a:pt x="70009" y="81439"/>
                    <a:pt x="62389" y="90964"/>
                  </a:cubicBezTo>
                  <a:cubicBezTo>
                    <a:pt x="73819" y="94774"/>
                    <a:pt x="86201" y="95726"/>
                    <a:pt x="99536" y="92869"/>
                  </a:cubicBezTo>
                  <a:cubicBezTo>
                    <a:pt x="112871" y="90011"/>
                    <a:pt x="125254" y="84296"/>
                    <a:pt x="136684" y="75724"/>
                  </a:cubicBezTo>
                  <a:cubicBezTo>
                    <a:pt x="148114" y="67151"/>
                    <a:pt x="156686" y="59531"/>
                    <a:pt x="160496" y="53816"/>
                  </a:cubicBezTo>
                  <a:cubicBezTo>
                    <a:pt x="163354" y="45244"/>
                    <a:pt x="165259" y="38576"/>
                    <a:pt x="166211" y="31909"/>
                  </a:cubicBezTo>
                  <a:cubicBezTo>
                    <a:pt x="162401" y="29051"/>
                    <a:pt x="156686" y="26194"/>
                    <a:pt x="150971" y="23336"/>
                  </a:cubicBezTo>
                  <a:cubicBezTo>
                    <a:pt x="140494" y="18574"/>
                    <a:pt x="132874" y="16669"/>
                    <a:pt x="126206" y="16669"/>
                  </a:cubicBezTo>
                  <a:cubicBezTo>
                    <a:pt x="120491" y="16669"/>
                    <a:pt x="115729" y="16669"/>
                    <a:pt x="110014" y="19526"/>
                  </a:cubicBezTo>
                  <a:moveTo>
                    <a:pt x="94774" y="17621"/>
                  </a:moveTo>
                  <a:cubicBezTo>
                    <a:pt x="89059" y="11906"/>
                    <a:pt x="82391" y="8096"/>
                    <a:pt x="72866" y="7144"/>
                  </a:cubicBezTo>
                  <a:lnTo>
                    <a:pt x="65246" y="7144"/>
                  </a:lnTo>
                  <a:cubicBezTo>
                    <a:pt x="51911" y="18574"/>
                    <a:pt x="32861" y="34766"/>
                    <a:pt x="7144" y="53816"/>
                  </a:cubicBezTo>
                  <a:cubicBezTo>
                    <a:pt x="22384" y="62389"/>
                    <a:pt x="38576" y="64294"/>
                    <a:pt x="57626" y="59531"/>
                  </a:cubicBezTo>
                  <a:cubicBezTo>
                    <a:pt x="76676" y="54769"/>
                    <a:pt x="90011" y="49054"/>
                    <a:pt x="97631" y="42386"/>
                  </a:cubicBezTo>
                  <a:cubicBezTo>
                    <a:pt x="98584" y="40481"/>
                    <a:pt x="100489" y="37624"/>
                    <a:pt x="101441" y="35719"/>
                  </a:cubicBezTo>
                  <a:cubicBezTo>
                    <a:pt x="102394" y="29051"/>
                    <a:pt x="99536" y="23336"/>
                    <a:pt x="94774" y="17621"/>
                  </a:cubicBezTo>
                  <a:close/>
                </a:path>
              </a:pathLst>
            </a:custGeom>
            <a:solidFill>
              <a:srgbClr val="CBB8B8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3776923" y="6025894"/>
              <a:ext cx="351591" cy="175793"/>
            </a:xfrm>
            <a:custGeom>
              <a:avLst/>
              <a:gdLst>
                <a:gd name="connsiteX0" fmla="*/ 141446 w 228600"/>
                <a:gd name="connsiteY0" fmla="*/ 13900 h 114300"/>
                <a:gd name="connsiteX1" fmla="*/ 87154 w 228600"/>
                <a:gd name="connsiteY1" fmla="*/ 7233 h 114300"/>
                <a:gd name="connsiteX2" fmla="*/ 52864 w 228600"/>
                <a:gd name="connsiteY2" fmla="*/ 28188 h 114300"/>
                <a:gd name="connsiteX3" fmla="*/ 7144 w 228600"/>
                <a:gd name="connsiteY3" fmla="*/ 77718 h 114300"/>
                <a:gd name="connsiteX4" fmla="*/ 7144 w 228600"/>
                <a:gd name="connsiteY4" fmla="*/ 78670 h 114300"/>
                <a:gd name="connsiteX5" fmla="*/ 14764 w 228600"/>
                <a:gd name="connsiteY5" fmla="*/ 78670 h 114300"/>
                <a:gd name="connsiteX6" fmla="*/ 36671 w 228600"/>
                <a:gd name="connsiteY6" fmla="*/ 89148 h 114300"/>
                <a:gd name="connsiteX7" fmla="*/ 43339 w 228600"/>
                <a:gd name="connsiteY7" fmla="*/ 107245 h 114300"/>
                <a:gd name="connsiteX8" fmla="*/ 50959 w 228600"/>
                <a:gd name="connsiteY8" fmla="*/ 92958 h 114300"/>
                <a:gd name="connsiteX9" fmla="*/ 51911 w 228600"/>
                <a:gd name="connsiteY9" fmla="*/ 91053 h 114300"/>
                <a:gd name="connsiteX10" fmla="*/ 60484 w 228600"/>
                <a:gd name="connsiteY10" fmla="*/ 70098 h 114300"/>
                <a:gd name="connsiteX11" fmla="*/ 51911 w 228600"/>
                <a:gd name="connsiteY11" fmla="*/ 91053 h 114300"/>
                <a:gd name="connsiteX12" fmla="*/ 69056 w 228600"/>
                <a:gd name="connsiteY12" fmla="*/ 88195 h 114300"/>
                <a:gd name="connsiteX13" fmla="*/ 93821 w 228600"/>
                <a:gd name="connsiteY13" fmla="*/ 94863 h 114300"/>
                <a:gd name="connsiteX14" fmla="*/ 109061 w 228600"/>
                <a:gd name="connsiteY14" fmla="*/ 103435 h 114300"/>
                <a:gd name="connsiteX15" fmla="*/ 111919 w 228600"/>
                <a:gd name="connsiteY15" fmla="*/ 89148 h 114300"/>
                <a:gd name="connsiteX16" fmla="*/ 111919 w 228600"/>
                <a:gd name="connsiteY16" fmla="*/ 69145 h 114300"/>
                <a:gd name="connsiteX17" fmla="*/ 111919 w 228600"/>
                <a:gd name="connsiteY17" fmla="*/ 89148 h 114300"/>
                <a:gd name="connsiteX18" fmla="*/ 144304 w 228600"/>
                <a:gd name="connsiteY18" fmla="*/ 84385 h 114300"/>
                <a:gd name="connsiteX19" fmla="*/ 180499 w 228600"/>
                <a:gd name="connsiteY19" fmla="*/ 100578 h 114300"/>
                <a:gd name="connsiteX20" fmla="*/ 188119 w 228600"/>
                <a:gd name="connsiteY20" fmla="*/ 58668 h 114300"/>
                <a:gd name="connsiteX21" fmla="*/ 188119 w 228600"/>
                <a:gd name="connsiteY21" fmla="*/ 44380 h 114300"/>
                <a:gd name="connsiteX22" fmla="*/ 188119 w 228600"/>
                <a:gd name="connsiteY22" fmla="*/ 58668 h 114300"/>
                <a:gd name="connsiteX23" fmla="*/ 226219 w 228600"/>
                <a:gd name="connsiteY23" fmla="*/ 62478 h 114300"/>
                <a:gd name="connsiteX24" fmla="*/ 204311 w 228600"/>
                <a:gd name="connsiteY24" fmla="*/ 24378 h 114300"/>
                <a:gd name="connsiteX25" fmla="*/ 187166 w 228600"/>
                <a:gd name="connsiteY25" fmla="*/ 14853 h 114300"/>
                <a:gd name="connsiteX26" fmla="*/ 141446 w 228600"/>
                <a:gd name="connsiteY26" fmla="*/ 139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114300">
                  <a:moveTo>
                    <a:pt x="141446" y="13900"/>
                  </a:moveTo>
                  <a:cubicBezTo>
                    <a:pt x="120491" y="10090"/>
                    <a:pt x="102394" y="8185"/>
                    <a:pt x="87154" y="7233"/>
                  </a:cubicBezTo>
                  <a:cubicBezTo>
                    <a:pt x="72866" y="6280"/>
                    <a:pt x="61436" y="12948"/>
                    <a:pt x="52864" y="28188"/>
                  </a:cubicBezTo>
                  <a:cubicBezTo>
                    <a:pt x="44291" y="42475"/>
                    <a:pt x="29051" y="59620"/>
                    <a:pt x="7144" y="77718"/>
                  </a:cubicBezTo>
                  <a:lnTo>
                    <a:pt x="7144" y="78670"/>
                  </a:lnTo>
                  <a:lnTo>
                    <a:pt x="14764" y="78670"/>
                  </a:lnTo>
                  <a:cubicBezTo>
                    <a:pt x="24289" y="79623"/>
                    <a:pt x="30956" y="83433"/>
                    <a:pt x="36671" y="89148"/>
                  </a:cubicBezTo>
                  <a:cubicBezTo>
                    <a:pt x="41434" y="94863"/>
                    <a:pt x="43339" y="100578"/>
                    <a:pt x="43339" y="107245"/>
                  </a:cubicBezTo>
                  <a:cubicBezTo>
                    <a:pt x="46196" y="102483"/>
                    <a:pt x="49054" y="97720"/>
                    <a:pt x="50959" y="92958"/>
                  </a:cubicBezTo>
                  <a:cubicBezTo>
                    <a:pt x="50959" y="92005"/>
                    <a:pt x="51911" y="92005"/>
                    <a:pt x="51911" y="91053"/>
                  </a:cubicBezTo>
                  <a:cubicBezTo>
                    <a:pt x="54769" y="84385"/>
                    <a:pt x="57626" y="76765"/>
                    <a:pt x="60484" y="70098"/>
                  </a:cubicBezTo>
                  <a:cubicBezTo>
                    <a:pt x="57626" y="76765"/>
                    <a:pt x="54769" y="83433"/>
                    <a:pt x="51911" y="91053"/>
                  </a:cubicBezTo>
                  <a:cubicBezTo>
                    <a:pt x="56674" y="89148"/>
                    <a:pt x="62389" y="88195"/>
                    <a:pt x="69056" y="88195"/>
                  </a:cubicBezTo>
                  <a:cubicBezTo>
                    <a:pt x="75724" y="88195"/>
                    <a:pt x="83344" y="90100"/>
                    <a:pt x="93821" y="94863"/>
                  </a:cubicBezTo>
                  <a:cubicBezTo>
                    <a:pt x="100489" y="97720"/>
                    <a:pt x="105251" y="100578"/>
                    <a:pt x="109061" y="103435"/>
                  </a:cubicBezTo>
                  <a:cubicBezTo>
                    <a:pt x="110014" y="98673"/>
                    <a:pt x="110966" y="93910"/>
                    <a:pt x="111919" y="89148"/>
                  </a:cubicBezTo>
                  <a:cubicBezTo>
                    <a:pt x="112871" y="80575"/>
                    <a:pt x="112871" y="73908"/>
                    <a:pt x="111919" y="69145"/>
                  </a:cubicBezTo>
                  <a:cubicBezTo>
                    <a:pt x="112871" y="73908"/>
                    <a:pt x="113824" y="81528"/>
                    <a:pt x="111919" y="89148"/>
                  </a:cubicBezTo>
                  <a:cubicBezTo>
                    <a:pt x="119539" y="85338"/>
                    <a:pt x="130016" y="84385"/>
                    <a:pt x="144304" y="84385"/>
                  </a:cubicBezTo>
                  <a:cubicBezTo>
                    <a:pt x="160496" y="84385"/>
                    <a:pt x="171926" y="89148"/>
                    <a:pt x="180499" y="100578"/>
                  </a:cubicBezTo>
                  <a:cubicBezTo>
                    <a:pt x="185261" y="87243"/>
                    <a:pt x="188119" y="72955"/>
                    <a:pt x="188119" y="58668"/>
                  </a:cubicBezTo>
                  <a:cubicBezTo>
                    <a:pt x="188119" y="53905"/>
                    <a:pt x="188119" y="49143"/>
                    <a:pt x="188119" y="44380"/>
                  </a:cubicBezTo>
                  <a:cubicBezTo>
                    <a:pt x="188119" y="49143"/>
                    <a:pt x="188119" y="53905"/>
                    <a:pt x="188119" y="58668"/>
                  </a:cubicBezTo>
                  <a:lnTo>
                    <a:pt x="226219" y="62478"/>
                  </a:lnTo>
                  <a:cubicBezTo>
                    <a:pt x="221456" y="46285"/>
                    <a:pt x="214789" y="33903"/>
                    <a:pt x="204311" y="24378"/>
                  </a:cubicBezTo>
                  <a:cubicBezTo>
                    <a:pt x="196691" y="17710"/>
                    <a:pt x="190976" y="14853"/>
                    <a:pt x="187166" y="14853"/>
                  </a:cubicBezTo>
                  <a:cubicBezTo>
                    <a:pt x="173831" y="16758"/>
                    <a:pt x="158591" y="16758"/>
                    <a:pt x="141446" y="13900"/>
                  </a:cubicBezTo>
                  <a:close/>
                </a:path>
              </a:pathLst>
            </a:custGeom>
            <a:solidFill>
              <a:srgbClr val="DB6464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3769597" y="6017242"/>
              <a:ext cx="366240" cy="190444"/>
            </a:xfrm>
            <a:custGeom>
              <a:avLst/>
              <a:gdLst>
                <a:gd name="connsiteX0" fmla="*/ 192881 w 238125"/>
                <a:gd name="connsiteY0" fmla="*/ 58579 h 123825"/>
                <a:gd name="connsiteX1" fmla="*/ 230981 w 238125"/>
                <a:gd name="connsiteY1" fmla="*/ 62389 h 123825"/>
                <a:gd name="connsiteX2" fmla="*/ 226219 w 238125"/>
                <a:gd name="connsiteY2" fmla="*/ 68104 h 123825"/>
                <a:gd name="connsiteX3" fmla="*/ 221456 w 238125"/>
                <a:gd name="connsiteY3" fmla="*/ 53816 h 123825"/>
                <a:gd name="connsiteX4" fmla="*/ 218599 w 238125"/>
                <a:gd name="connsiteY4" fmla="*/ 47149 h 123825"/>
                <a:gd name="connsiteX5" fmla="*/ 214789 w 238125"/>
                <a:gd name="connsiteY5" fmla="*/ 41434 h 123825"/>
                <a:gd name="connsiteX6" fmla="*/ 210026 w 238125"/>
                <a:gd name="connsiteY6" fmla="*/ 35719 h 123825"/>
                <a:gd name="connsiteX7" fmla="*/ 207169 w 238125"/>
                <a:gd name="connsiteY7" fmla="*/ 32861 h 123825"/>
                <a:gd name="connsiteX8" fmla="*/ 204311 w 238125"/>
                <a:gd name="connsiteY8" fmla="*/ 30004 h 123825"/>
                <a:gd name="connsiteX9" fmla="*/ 198596 w 238125"/>
                <a:gd name="connsiteY9" fmla="*/ 25241 h 123825"/>
                <a:gd name="connsiteX10" fmla="*/ 195739 w 238125"/>
                <a:gd name="connsiteY10" fmla="*/ 24289 h 123825"/>
                <a:gd name="connsiteX11" fmla="*/ 193834 w 238125"/>
                <a:gd name="connsiteY11" fmla="*/ 23336 h 123825"/>
                <a:gd name="connsiteX12" fmla="*/ 194786 w 238125"/>
                <a:gd name="connsiteY12" fmla="*/ 23336 h 123825"/>
                <a:gd name="connsiteX13" fmla="*/ 181451 w 238125"/>
                <a:gd name="connsiteY13" fmla="*/ 26194 h 123825"/>
                <a:gd name="connsiteX14" fmla="*/ 167164 w 238125"/>
                <a:gd name="connsiteY14" fmla="*/ 26194 h 123825"/>
                <a:gd name="connsiteX15" fmla="*/ 160496 w 238125"/>
                <a:gd name="connsiteY15" fmla="*/ 25241 h 123825"/>
                <a:gd name="connsiteX16" fmla="*/ 153829 w 238125"/>
                <a:gd name="connsiteY16" fmla="*/ 24289 h 123825"/>
                <a:gd name="connsiteX17" fmla="*/ 147161 w 238125"/>
                <a:gd name="connsiteY17" fmla="*/ 23336 h 123825"/>
                <a:gd name="connsiteX18" fmla="*/ 140494 w 238125"/>
                <a:gd name="connsiteY18" fmla="*/ 22384 h 123825"/>
                <a:gd name="connsiteX19" fmla="*/ 114776 w 238125"/>
                <a:gd name="connsiteY19" fmla="*/ 18574 h 123825"/>
                <a:gd name="connsiteX20" fmla="*/ 101441 w 238125"/>
                <a:gd name="connsiteY20" fmla="*/ 16669 h 123825"/>
                <a:gd name="connsiteX21" fmla="*/ 94774 w 238125"/>
                <a:gd name="connsiteY21" fmla="*/ 15716 h 123825"/>
                <a:gd name="connsiteX22" fmla="*/ 89059 w 238125"/>
                <a:gd name="connsiteY22" fmla="*/ 15716 h 123825"/>
                <a:gd name="connsiteX23" fmla="*/ 78581 w 238125"/>
                <a:gd name="connsiteY23" fmla="*/ 18574 h 123825"/>
                <a:gd name="connsiteX24" fmla="*/ 70009 w 238125"/>
                <a:gd name="connsiteY24" fmla="*/ 26194 h 123825"/>
                <a:gd name="connsiteX25" fmla="*/ 67151 w 238125"/>
                <a:gd name="connsiteY25" fmla="*/ 30956 h 123825"/>
                <a:gd name="connsiteX26" fmla="*/ 66199 w 238125"/>
                <a:gd name="connsiteY26" fmla="*/ 33814 h 123825"/>
                <a:gd name="connsiteX27" fmla="*/ 65246 w 238125"/>
                <a:gd name="connsiteY27" fmla="*/ 35719 h 123825"/>
                <a:gd name="connsiteX28" fmla="*/ 64294 w 238125"/>
                <a:gd name="connsiteY28" fmla="*/ 36671 h 123825"/>
                <a:gd name="connsiteX29" fmla="*/ 57626 w 238125"/>
                <a:gd name="connsiteY29" fmla="*/ 48101 h 123825"/>
                <a:gd name="connsiteX30" fmla="*/ 49054 w 238125"/>
                <a:gd name="connsiteY30" fmla="*/ 59531 h 123825"/>
                <a:gd name="connsiteX31" fmla="*/ 39529 w 238125"/>
                <a:gd name="connsiteY31" fmla="*/ 70009 h 123825"/>
                <a:gd name="connsiteX32" fmla="*/ 19526 w 238125"/>
                <a:gd name="connsiteY32" fmla="*/ 88106 h 123825"/>
                <a:gd name="connsiteX33" fmla="*/ 20479 w 238125"/>
                <a:gd name="connsiteY33" fmla="*/ 87154 h 123825"/>
                <a:gd name="connsiteX34" fmla="*/ 20479 w 238125"/>
                <a:gd name="connsiteY34" fmla="*/ 87154 h 123825"/>
                <a:gd name="connsiteX35" fmla="*/ 14764 w 238125"/>
                <a:gd name="connsiteY35" fmla="*/ 72866 h 123825"/>
                <a:gd name="connsiteX36" fmla="*/ 22384 w 238125"/>
                <a:gd name="connsiteY36" fmla="*/ 72866 h 123825"/>
                <a:gd name="connsiteX37" fmla="*/ 22384 w 238125"/>
                <a:gd name="connsiteY37" fmla="*/ 72866 h 123825"/>
                <a:gd name="connsiteX38" fmla="*/ 23336 w 238125"/>
                <a:gd name="connsiteY38" fmla="*/ 72866 h 123825"/>
                <a:gd name="connsiteX39" fmla="*/ 30004 w 238125"/>
                <a:gd name="connsiteY39" fmla="*/ 74771 h 123825"/>
                <a:gd name="connsiteX40" fmla="*/ 36671 w 238125"/>
                <a:gd name="connsiteY40" fmla="*/ 76676 h 123825"/>
                <a:gd name="connsiteX41" fmla="*/ 42386 w 238125"/>
                <a:gd name="connsiteY41" fmla="*/ 80486 h 123825"/>
                <a:gd name="connsiteX42" fmla="*/ 48101 w 238125"/>
                <a:gd name="connsiteY42" fmla="*/ 85249 h 123825"/>
                <a:gd name="connsiteX43" fmla="*/ 49054 w 238125"/>
                <a:gd name="connsiteY43" fmla="*/ 86201 h 123825"/>
                <a:gd name="connsiteX44" fmla="*/ 50006 w 238125"/>
                <a:gd name="connsiteY44" fmla="*/ 87154 h 123825"/>
                <a:gd name="connsiteX45" fmla="*/ 50006 w 238125"/>
                <a:gd name="connsiteY45" fmla="*/ 87154 h 123825"/>
                <a:gd name="connsiteX46" fmla="*/ 50006 w 238125"/>
                <a:gd name="connsiteY46" fmla="*/ 87154 h 123825"/>
                <a:gd name="connsiteX47" fmla="*/ 50959 w 238125"/>
                <a:gd name="connsiteY47" fmla="*/ 88106 h 123825"/>
                <a:gd name="connsiteX48" fmla="*/ 52864 w 238125"/>
                <a:gd name="connsiteY48" fmla="*/ 90011 h 123825"/>
                <a:gd name="connsiteX49" fmla="*/ 54769 w 238125"/>
                <a:gd name="connsiteY49" fmla="*/ 92869 h 123825"/>
                <a:gd name="connsiteX50" fmla="*/ 56674 w 238125"/>
                <a:gd name="connsiteY50" fmla="*/ 96679 h 123825"/>
                <a:gd name="connsiteX51" fmla="*/ 58579 w 238125"/>
                <a:gd name="connsiteY51" fmla="*/ 103346 h 123825"/>
                <a:gd name="connsiteX52" fmla="*/ 58579 w 238125"/>
                <a:gd name="connsiteY52" fmla="*/ 110966 h 123825"/>
                <a:gd name="connsiteX53" fmla="*/ 45244 w 238125"/>
                <a:gd name="connsiteY53" fmla="*/ 107156 h 123825"/>
                <a:gd name="connsiteX54" fmla="*/ 50006 w 238125"/>
                <a:gd name="connsiteY54" fmla="*/ 98584 h 123825"/>
                <a:gd name="connsiteX55" fmla="*/ 52864 w 238125"/>
                <a:gd name="connsiteY55" fmla="*/ 93821 h 123825"/>
                <a:gd name="connsiteX56" fmla="*/ 53816 w 238125"/>
                <a:gd name="connsiteY56" fmla="*/ 91916 h 123825"/>
                <a:gd name="connsiteX57" fmla="*/ 53816 w 238125"/>
                <a:gd name="connsiteY57" fmla="*/ 90964 h 123825"/>
                <a:gd name="connsiteX58" fmla="*/ 53816 w 238125"/>
                <a:gd name="connsiteY58" fmla="*/ 90964 h 123825"/>
                <a:gd name="connsiteX59" fmla="*/ 53816 w 238125"/>
                <a:gd name="connsiteY59" fmla="*/ 90964 h 123825"/>
                <a:gd name="connsiteX60" fmla="*/ 53816 w 238125"/>
                <a:gd name="connsiteY60" fmla="*/ 90964 h 123825"/>
                <a:gd name="connsiteX61" fmla="*/ 54769 w 238125"/>
                <a:gd name="connsiteY61" fmla="*/ 90011 h 123825"/>
                <a:gd name="connsiteX62" fmla="*/ 64294 w 238125"/>
                <a:gd name="connsiteY62" fmla="*/ 71914 h 123825"/>
                <a:gd name="connsiteX63" fmla="*/ 70961 w 238125"/>
                <a:gd name="connsiteY63" fmla="*/ 70009 h 123825"/>
                <a:gd name="connsiteX64" fmla="*/ 72866 w 238125"/>
                <a:gd name="connsiteY64" fmla="*/ 75724 h 123825"/>
                <a:gd name="connsiteX65" fmla="*/ 66199 w 238125"/>
                <a:gd name="connsiteY65" fmla="*/ 94774 h 123825"/>
                <a:gd name="connsiteX66" fmla="*/ 66199 w 238125"/>
                <a:gd name="connsiteY66" fmla="*/ 95726 h 123825"/>
                <a:gd name="connsiteX67" fmla="*/ 66199 w 238125"/>
                <a:gd name="connsiteY67" fmla="*/ 95726 h 123825"/>
                <a:gd name="connsiteX68" fmla="*/ 66199 w 238125"/>
                <a:gd name="connsiteY68" fmla="*/ 96679 h 123825"/>
                <a:gd name="connsiteX69" fmla="*/ 66199 w 238125"/>
                <a:gd name="connsiteY69" fmla="*/ 97631 h 123825"/>
                <a:gd name="connsiteX70" fmla="*/ 65246 w 238125"/>
                <a:gd name="connsiteY70" fmla="*/ 99536 h 123825"/>
                <a:gd name="connsiteX71" fmla="*/ 63341 w 238125"/>
                <a:gd name="connsiteY71" fmla="*/ 104299 h 123825"/>
                <a:gd name="connsiteX72" fmla="*/ 58579 w 238125"/>
                <a:gd name="connsiteY72" fmla="*/ 113824 h 123825"/>
                <a:gd name="connsiteX73" fmla="*/ 50006 w 238125"/>
                <a:gd name="connsiteY73" fmla="*/ 116681 h 123825"/>
                <a:gd name="connsiteX74" fmla="*/ 46196 w 238125"/>
                <a:gd name="connsiteY74" fmla="*/ 111919 h 123825"/>
                <a:gd name="connsiteX75" fmla="*/ 45244 w 238125"/>
                <a:gd name="connsiteY75" fmla="*/ 110014 h 123825"/>
                <a:gd name="connsiteX76" fmla="*/ 44291 w 238125"/>
                <a:gd name="connsiteY76" fmla="*/ 106204 h 123825"/>
                <a:gd name="connsiteX77" fmla="*/ 43339 w 238125"/>
                <a:gd name="connsiteY77" fmla="*/ 102394 h 123825"/>
                <a:gd name="connsiteX78" fmla="*/ 42386 w 238125"/>
                <a:gd name="connsiteY78" fmla="*/ 100489 h 123825"/>
                <a:gd name="connsiteX79" fmla="*/ 40481 w 238125"/>
                <a:gd name="connsiteY79" fmla="*/ 98584 h 123825"/>
                <a:gd name="connsiteX80" fmla="*/ 38576 w 238125"/>
                <a:gd name="connsiteY80" fmla="*/ 96679 h 123825"/>
                <a:gd name="connsiteX81" fmla="*/ 38576 w 238125"/>
                <a:gd name="connsiteY81" fmla="*/ 96679 h 123825"/>
                <a:gd name="connsiteX82" fmla="*/ 38576 w 238125"/>
                <a:gd name="connsiteY82" fmla="*/ 96679 h 123825"/>
                <a:gd name="connsiteX83" fmla="*/ 38576 w 238125"/>
                <a:gd name="connsiteY83" fmla="*/ 96679 h 123825"/>
                <a:gd name="connsiteX84" fmla="*/ 38576 w 238125"/>
                <a:gd name="connsiteY84" fmla="*/ 96679 h 123825"/>
                <a:gd name="connsiteX85" fmla="*/ 39529 w 238125"/>
                <a:gd name="connsiteY85" fmla="*/ 97631 h 123825"/>
                <a:gd name="connsiteX86" fmla="*/ 39529 w 238125"/>
                <a:gd name="connsiteY86" fmla="*/ 97631 h 123825"/>
                <a:gd name="connsiteX87" fmla="*/ 39529 w 238125"/>
                <a:gd name="connsiteY87" fmla="*/ 97631 h 123825"/>
                <a:gd name="connsiteX88" fmla="*/ 39529 w 238125"/>
                <a:gd name="connsiteY88" fmla="*/ 97631 h 123825"/>
                <a:gd name="connsiteX89" fmla="*/ 38576 w 238125"/>
                <a:gd name="connsiteY89" fmla="*/ 96679 h 123825"/>
                <a:gd name="connsiteX90" fmla="*/ 34766 w 238125"/>
                <a:gd name="connsiteY90" fmla="*/ 93821 h 123825"/>
                <a:gd name="connsiteX91" fmla="*/ 30956 w 238125"/>
                <a:gd name="connsiteY91" fmla="*/ 91916 h 123825"/>
                <a:gd name="connsiteX92" fmla="*/ 27146 w 238125"/>
                <a:gd name="connsiteY92" fmla="*/ 90964 h 123825"/>
                <a:gd name="connsiteX93" fmla="*/ 22384 w 238125"/>
                <a:gd name="connsiteY93" fmla="*/ 90011 h 123825"/>
                <a:gd name="connsiteX94" fmla="*/ 23336 w 238125"/>
                <a:gd name="connsiteY94" fmla="*/ 90011 h 123825"/>
                <a:gd name="connsiteX95" fmla="*/ 15716 w 238125"/>
                <a:gd name="connsiteY95" fmla="*/ 90011 h 123825"/>
                <a:gd name="connsiteX96" fmla="*/ 7144 w 238125"/>
                <a:gd name="connsiteY96" fmla="*/ 81439 h 123825"/>
                <a:gd name="connsiteX97" fmla="*/ 9049 w 238125"/>
                <a:gd name="connsiteY97" fmla="*/ 75724 h 123825"/>
                <a:gd name="connsiteX98" fmla="*/ 9049 w 238125"/>
                <a:gd name="connsiteY98" fmla="*/ 75724 h 123825"/>
                <a:gd name="connsiteX99" fmla="*/ 9049 w 238125"/>
                <a:gd name="connsiteY99" fmla="*/ 74771 h 123825"/>
                <a:gd name="connsiteX100" fmla="*/ 9049 w 238125"/>
                <a:gd name="connsiteY100" fmla="*/ 74771 h 123825"/>
                <a:gd name="connsiteX101" fmla="*/ 9049 w 238125"/>
                <a:gd name="connsiteY101" fmla="*/ 74771 h 123825"/>
                <a:gd name="connsiteX102" fmla="*/ 18574 w 238125"/>
                <a:gd name="connsiteY102" fmla="*/ 66199 h 123825"/>
                <a:gd name="connsiteX103" fmla="*/ 28099 w 238125"/>
                <a:gd name="connsiteY103" fmla="*/ 57626 h 123825"/>
                <a:gd name="connsiteX104" fmla="*/ 37624 w 238125"/>
                <a:gd name="connsiteY104" fmla="*/ 49054 h 123825"/>
                <a:gd name="connsiteX105" fmla="*/ 46196 w 238125"/>
                <a:gd name="connsiteY105" fmla="*/ 40481 h 123825"/>
                <a:gd name="connsiteX106" fmla="*/ 54769 w 238125"/>
                <a:gd name="connsiteY106" fmla="*/ 30004 h 123825"/>
                <a:gd name="connsiteX107" fmla="*/ 55721 w 238125"/>
                <a:gd name="connsiteY107" fmla="*/ 29051 h 123825"/>
                <a:gd name="connsiteX108" fmla="*/ 56674 w 238125"/>
                <a:gd name="connsiteY108" fmla="*/ 28099 h 123825"/>
                <a:gd name="connsiteX109" fmla="*/ 58579 w 238125"/>
                <a:gd name="connsiteY109" fmla="*/ 25241 h 123825"/>
                <a:gd name="connsiteX110" fmla="*/ 63341 w 238125"/>
                <a:gd name="connsiteY110" fmla="*/ 19526 h 123825"/>
                <a:gd name="connsiteX111" fmla="*/ 75724 w 238125"/>
                <a:gd name="connsiteY111" fmla="*/ 10954 h 123825"/>
                <a:gd name="connsiteX112" fmla="*/ 90011 w 238125"/>
                <a:gd name="connsiteY112" fmla="*/ 7144 h 123825"/>
                <a:gd name="connsiteX113" fmla="*/ 96679 w 238125"/>
                <a:gd name="connsiteY113" fmla="*/ 7144 h 123825"/>
                <a:gd name="connsiteX114" fmla="*/ 103346 w 238125"/>
                <a:gd name="connsiteY114" fmla="*/ 8096 h 123825"/>
                <a:gd name="connsiteX115" fmla="*/ 116681 w 238125"/>
                <a:gd name="connsiteY115" fmla="*/ 10001 h 123825"/>
                <a:gd name="connsiteX116" fmla="*/ 142399 w 238125"/>
                <a:gd name="connsiteY116" fmla="*/ 12859 h 123825"/>
                <a:gd name="connsiteX117" fmla="*/ 149066 w 238125"/>
                <a:gd name="connsiteY117" fmla="*/ 13811 h 123825"/>
                <a:gd name="connsiteX118" fmla="*/ 155734 w 238125"/>
                <a:gd name="connsiteY118" fmla="*/ 14764 h 123825"/>
                <a:gd name="connsiteX119" fmla="*/ 162401 w 238125"/>
                <a:gd name="connsiteY119" fmla="*/ 15716 h 123825"/>
                <a:gd name="connsiteX120" fmla="*/ 169069 w 238125"/>
                <a:gd name="connsiteY120" fmla="*/ 15716 h 123825"/>
                <a:gd name="connsiteX121" fmla="*/ 181451 w 238125"/>
                <a:gd name="connsiteY121" fmla="*/ 15716 h 123825"/>
                <a:gd name="connsiteX122" fmla="*/ 193834 w 238125"/>
                <a:gd name="connsiteY122" fmla="*/ 13811 h 123825"/>
                <a:gd name="connsiteX123" fmla="*/ 194786 w 238125"/>
                <a:gd name="connsiteY123" fmla="*/ 13811 h 123825"/>
                <a:gd name="connsiteX124" fmla="*/ 194786 w 238125"/>
                <a:gd name="connsiteY124" fmla="*/ 13811 h 123825"/>
                <a:gd name="connsiteX125" fmla="*/ 200501 w 238125"/>
                <a:gd name="connsiteY125" fmla="*/ 14764 h 123825"/>
                <a:gd name="connsiteX126" fmla="*/ 205264 w 238125"/>
                <a:gd name="connsiteY126" fmla="*/ 16669 h 123825"/>
                <a:gd name="connsiteX127" fmla="*/ 211931 w 238125"/>
                <a:gd name="connsiteY127" fmla="*/ 21431 h 123825"/>
                <a:gd name="connsiteX128" fmla="*/ 214789 w 238125"/>
                <a:gd name="connsiteY128" fmla="*/ 24289 h 123825"/>
                <a:gd name="connsiteX129" fmla="*/ 217646 w 238125"/>
                <a:gd name="connsiteY129" fmla="*/ 27146 h 123825"/>
                <a:gd name="connsiteX130" fmla="*/ 223361 w 238125"/>
                <a:gd name="connsiteY130" fmla="*/ 33814 h 123825"/>
                <a:gd name="connsiteX131" fmla="*/ 228124 w 238125"/>
                <a:gd name="connsiteY131" fmla="*/ 40481 h 123825"/>
                <a:gd name="connsiteX132" fmla="*/ 231934 w 238125"/>
                <a:gd name="connsiteY132" fmla="*/ 48101 h 123825"/>
                <a:gd name="connsiteX133" fmla="*/ 237649 w 238125"/>
                <a:gd name="connsiteY133" fmla="*/ 64294 h 123825"/>
                <a:gd name="connsiteX134" fmla="*/ 234791 w 238125"/>
                <a:gd name="connsiteY134" fmla="*/ 70009 h 123825"/>
                <a:gd name="connsiteX135" fmla="*/ 232886 w 238125"/>
                <a:gd name="connsiteY135" fmla="*/ 70009 h 123825"/>
                <a:gd name="connsiteX136" fmla="*/ 232886 w 238125"/>
                <a:gd name="connsiteY136" fmla="*/ 70009 h 123825"/>
                <a:gd name="connsiteX137" fmla="*/ 194786 w 238125"/>
                <a:gd name="connsiteY137" fmla="*/ 66199 h 123825"/>
                <a:gd name="connsiteX138" fmla="*/ 190976 w 238125"/>
                <a:gd name="connsiteY138" fmla="*/ 61436 h 123825"/>
                <a:gd name="connsiteX139" fmla="*/ 192881 w 238125"/>
                <a:gd name="connsiteY139" fmla="*/ 5857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38125" h="123825">
                  <a:moveTo>
                    <a:pt x="192881" y="58579"/>
                  </a:moveTo>
                  <a:lnTo>
                    <a:pt x="230981" y="62389"/>
                  </a:lnTo>
                  <a:lnTo>
                    <a:pt x="226219" y="68104"/>
                  </a:lnTo>
                  <a:cubicBezTo>
                    <a:pt x="224314" y="63341"/>
                    <a:pt x="223361" y="58579"/>
                    <a:pt x="221456" y="53816"/>
                  </a:cubicBezTo>
                  <a:cubicBezTo>
                    <a:pt x="220504" y="51911"/>
                    <a:pt x="219551" y="49054"/>
                    <a:pt x="218599" y="47149"/>
                  </a:cubicBezTo>
                  <a:lnTo>
                    <a:pt x="214789" y="41434"/>
                  </a:lnTo>
                  <a:cubicBezTo>
                    <a:pt x="213836" y="39529"/>
                    <a:pt x="211931" y="37624"/>
                    <a:pt x="210026" y="35719"/>
                  </a:cubicBezTo>
                  <a:lnTo>
                    <a:pt x="207169" y="32861"/>
                  </a:lnTo>
                  <a:lnTo>
                    <a:pt x="204311" y="30004"/>
                  </a:lnTo>
                  <a:cubicBezTo>
                    <a:pt x="202406" y="28099"/>
                    <a:pt x="200501" y="27146"/>
                    <a:pt x="198596" y="25241"/>
                  </a:cubicBezTo>
                  <a:cubicBezTo>
                    <a:pt x="197644" y="24289"/>
                    <a:pt x="196691" y="24289"/>
                    <a:pt x="195739" y="24289"/>
                  </a:cubicBezTo>
                  <a:cubicBezTo>
                    <a:pt x="194786" y="23336"/>
                    <a:pt x="193834" y="24289"/>
                    <a:pt x="193834" y="23336"/>
                  </a:cubicBezTo>
                  <a:lnTo>
                    <a:pt x="194786" y="23336"/>
                  </a:lnTo>
                  <a:cubicBezTo>
                    <a:pt x="190024" y="24289"/>
                    <a:pt x="185261" y="25241"/>
                    <a:pt x="181451" y="26194"/>
                  </a:cubicBezTo>
                  <a:cubicBezTo>
                    <a:pt x="176689" y="26194"/>
                    <a:pt x="171926" y="27146"/>
                    <a:pt x="167164" y="26194"/>
                  </a:cubicBezTo>
                  <a:lnTo>
                    <a:pt x="160496" y="25241"/>
                  </a:lnTo>
                  <a:lnTo>
                    <a:pt x="153829" y="24289"/>
                  </a:lnTo>
                  <a:lnTo>
                    <a:pt x="147161" y="23336"/>
                  </a:lnTo>
                  <a:lnTo>
                    <a:pt x="140494" y="22384"/>
                  </a:lnTo>
                  <a:lnTo>
                    <a:pt x="114776" y="18574"/>
                  </a:lnTo>
                  <a:lnTo>
                    <a:pt x="101441" y="16669"/>
                  </a:lnTo>
                  <a:lnTo>
                    <a:pt x="94774" y="15716"/>
                  </a:lnTo>
                  <a:cubicBezTo>
                    <a:pt x="93821" y="15716"/>
                    <a:pt x="90964" y="15716"/>
                    <a:pt x="89059" y="15716"/>
                  </a:cubicBezTo>
                  <a:cubicBezTo>
                    <a:pt x="85249" y="15716"/>
                    <a:pt x="81439" y="16669"/>
                    <a:pt x="78581" y="18574"/>
                  </a:cubicBezTo>
                  <a:cubicBezTo>
                    <a:pt x="74771" y="20479"/>
                    <a:pt x="72866" y="23336"/>
                    <a:pt x="70009" y="26194"/>
                  </a:cubicBezTo>
                  <a:cubicBezTo>
                    <a:pt x="69056" y="28099"/>
                    <a:pt x="68104" y="29051"/>
                    <a:pt x="67151" y="30956"/>
                  </a:cubicBezTo>
                  <a:lnTo>
                    <a:pt x="66199" y="33814"/>
                  </a:lnTo>
                  <a:cubicBezTo>
                    <a:pt x="66199" y="34766"/>
                    <a:pt x="66199" y="33814"/>
                    <a:pt x="65246" y="35719"/>
                  </a:cubicBezTo>
                  <a:lnTo>
                    <a:pt x="64294" y="36671"/>
                  </a:lnTo>
                  <a:cubicBezTo>
                    <a:pt x="62389" y="40481"/>
                    <a:pt x="60484" y="44291"/>
                    <a:pt x="57626" y="48101"/>
                  </a:cubicBezTo>
                  <a:lnTo>
                    <a:pt x="49054" y="59531"/>
                  </a:lnTo>
                  <a:cubicBezTo>
                    <a:pt x="46196" y="63341"/>
                    <a:pt x="43339" y="66199"/>
                    <a:pt x="39529" y="70009"/>
                  </a:cubicBezTo>
                  <a:cubicBezTo>
                    <a:pt x="33814" y="76676"/>
                    <a:pt x="26194" y="82391"/>
                    <a:pt x="19526" y="88106"/>
                  </a:cubicBezTo>
                  <a:lnTo>
                    <a:pt x="20479" y="87154"/>
                  </a:lnTo>
                  <a:lnTo>
                    <a:pt x="20479" y="87154"/>
                  </a:lnTo>
                  <a:lnTo>
                    <a:pt x="14764" y="72866"/>
                  </a:lnTo>
                  <a:lnTo>
                    <a:pt x="22384" y="72866"/>
                  </a:lnTo>
                  <a:lnTo>
                    <a:pt x="22384" y="72866"/>
                  </a:lnTo>
                  <a:cubicBezTo>
                    <a:pt x="22384" y="72866"/>
                    <a:pt x="22384" y="72866"/>
                    <a:pt x="23336" y="72866"/>
                  </a:cubicBezTo>
                  <a:lnTo>
                    <a:pt x="30004" y="74771"/>
                  </a:lnTo>
                  <a:cubicBezTo>
                    <a:pt x="31909" y="74771"/>
                    <a:pt x="33814" y="76676"/>
                    <a:pt x="36671" y="76676"/>
                  </a:cubicBezTo>
                  <a:cubicBezTo>
                    <a:pt x="38576" y="77629"/>
                    <a:pt x="40481" y="78581"/>
                    <a:pt x="42386" y="80486"/>
                  </a:cubicBezTo>
                  <a:cubicBezTo>
                    <a:pt x="44291" y="81439"/>
                    <a:pt x="46196" y="83344"/>
                    <a:pt x="48101" y="85249"/>
                  </a:cubicBezTo>
                  <a:lnTo>
                    <a:pt x="49054" y="86201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006" y="87154"/>
                  </a:lnTo>
                  <a:lnTo>
                    <a:pt x="50959" y="88106"/>
                  </a:lnTo>
                  <a:lnTo>
                    <a:pt x="52864" y="90011"/>
                  </a:lnTo>
                  <a:cubicBezTo>
                    <a:pt x="53816" y="90964"/>
                    <a:pt x="53816" y="90964"/>
                    <a:pt x="54769" y="92869"/>
                  </a:cubicBezTo>
                  <a:lnTo>
                    <a:pt x="56674" y="96679"/>
                  </a:lnTo>
                  <a:cubicBezTo>
                    <a:pt x="57626" y="98584"/>
                    <a:pt x="58579" y="101441"/>
                    <a:pt x="58579" y="103346"/>
                  </a:cubicBezTo>
                  <a:cubicBezTo>
                    <a:pt x="59531" y="106204"/>
                    <a:pt x="58579" y="108109"/>
                    <a:pt x="58579" y="110966"/>
                  </a:cubicBezTo>
                  <a:lnTo>
                    <a:pt x="45244" y="107156"/>
                  </a:lnTo>
                  <a:lnTo>
                    <a:pt x="50006" y="98584"/>
                  </a:lnTo>
                  <a:lnTo>
                    <a:pt x="52864" y="93821"/>
                  </a:lnTo>
                  <a:lnTo>
                    <a:pt x="53816" y="91916"/>
                  </a:lnTo>
                  <a:lnTo>
                    <a:pt x="53816" y="90964"/>
                  </a:lnTo>
                  <a:lnTo>
                    <a:pt x="53816" y="90964"/>
                  </a:lnTo>
                  <a:cubicBezTo>
                    <a:pt x="53816" y="91916"/>
                    <a:pt x="53816" y="90964"/>
                    <a:pt x="53816" y="90964"/>
                  </a:cubicBezTo>
                  <a:lnTo>
                    <a:pt x="53816" y="90964"/>
                  </a:lnTo>
                  <a:lnTo>
                    <a:pt x="54769" y="90011"/>
                  </a:lnTo>
                  <a:cubicBezTo>
                    <a:pt x="57626" y="84296"/>
                    <a:pt x="60484" y="77629"/>
                    <a:pt x="64294" y="71914"/>
                  </a:cubicBezTo>
                  <a:cubicBezTo>
                    <a:pt x="65246" y="70009"/>
                    <a:pt x="68104" y="69056"/>
                    <a:pt x="70961" y="70009"/>
                  </a:cubicBezTo>
                  <a:cubicBezTo>
                    <a:pt x="72866" y="70961"/>
                    <a:pt x="73819" y="73819"/>
                    <a:pt x="72866" y="75724"/>
                  </a:cubicBezTo>
                  <a:cubicBezTo>
                    <a:pt x="70961" y="82391"/>
                    <a:pt x="68104" y="89059"/>
                    <a:pt x="66199" y="94774"/>
                  </a:cubicBezTo>
                  <a:lnTo>
                    <a:pt x="66199" y="95726"/>
                  </a:lnTo>
                  <a:lnTo>
                    <a:pt x="66199" y="95726"/>
                  </a:lnTo>
                  <a:lnTo>
                    <a:pt x="66199" y="96679"/>
                  </a:lnTo>
                  <a:lnTo>
                    <a:pt x="66199" y="97631"/>
                  </a:lnTo>
                  <a:lnTo>
                    <a:pt x="65246" y="99536"/>
                  </a:lnTo>
                  <a:lnTo>
                    <a:pt x="63341" y="104299"/>
                  </a:lnTo>
                  <a:lnTo>
                    <a:pt x="58579" y="113824"/>
                  </a:lnTo>
                  <a:cubicBezTo>
                    <a:pt x="56674" y="117634"/>
                    <a:pt x="52864" y="118586"/>
                    <a:pt x="50006" y="116681"/>
                  </a:cubicBezTo>
                  <a:cubicBezTo>
                    <a:pt x="48101" y="115729"/>
                    <a:pt x="47149" y="113824"/>
                    <a:pt x="46196" y="111919"/>
                  </a:cubicBezTo>
                  <a:lnTo>
                    <a:pt x="45244" y="110014"/>
                  </a:lnTo>
                  <a:cubicBezTo>
                    <a:pt x="45244" y="109061"/>
                    <a:pt x="45244" y="107156"/>
                    <a:pt x="44291" y="106204"/>
                  </a:cubicBezTo>
                  <a:cubicBezTo>
                    <a:pt x="44291" y="105251"/>
                    <a:pt x="43339" y="103346"/>
                    <a:pt x="43339" y="102394"/>
                  </a:cubicBezTo>
                  <a:cubicBezTo>
                    <a:pt x="43339" y="101441"/>
                    <a:pt x="42386" y="101441"/>
                    <a:pt x="42386" y="100489"/>
                  </a:cubicBezTo>
                  <a:cubicBezTo>
                    <a:pt x="42386" y="99536"/>
                    <a:pt x="41434" y="99536"/>
                    <a:pt x="40481" y="98584"/>
                  </a:cubicBez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lnTo>
                    <a:pt x="38576" y="96679"/>
                  </a:lnTo>
                  <a:cubicBezTo>
                    <a:pt x="38576" y="96679"/>
                    <a:pt x="39529" y="97631"/>
                    <a:pt x="39529" y="97631"/>
                  </a:cubicBezTo>
                  <a:lnTo>
                    <a:pt x="39529" y="97631"/>
                  </a:lnTo>
                  <a:lnTo>
                    <a:pt x="39529" y="97631"/>
                  </a:lnTo>
                  <a:lnTo>
                    <a:pt x="39529" y="97631"/>
                  </a:lnTo>
                  <a:lnTo>
                    <a:pt x="38576" y="96679"/>
                  </a:lnTo>
                  <a:cubicBezTo>
                    <a:pt x="37624" y="95726"/>
                    <a:pt x="36671" y="94774"/>
                    <a:pt x="34766" y="93821"/>
                  </a:cubicBezTo>
                  <a:cubicBezTo>
                    <a:pt x="33814" y="92869"/>
                    <a:pt x="32861" y="91916"/>
                    <a:pt x="30956" y="91916"/>
                  </a:cubicBezTo>
                  <a:cubicBezTo>
                    <a:pt x="30004" y="91916"/>
                    <a:pt x="28099" y="90964"/>
                    <a:pt x="27146" y="90964"/>
                  </a:cubicBezTo>
                  <a:cubicBezTo>
                    <a:pt x="25241" y="90964"/>
                    <a:pt x="24289" y="90011"/>
                    <a:pt x="22384" y="90011"/>
                  </a:cubicBezTo>
                  <a:lnTo>
                    <a:pt x="23336" y="90011"/>
                  </a:lnTo>
                  <a:lnTo>
                    <a:pt x="15716" y="90011"/>
                  </a:lnTo>
                  <a:cubicBezTo>
                    <a:pt x="10954" y="90011"/>
                    <a:pt x="7144" y="86201"/>
                    <a:pt x="7144" y="81439"/>
                  </a:cubicBezTo>
                  <a:cubicBezTo>
                    <a:pt x="7144" y="79534"/>
                    <a:pt x="8096" y="77629"/>
                    <a:pt x="9049" y="75724"/>
                  </a:cubicBezTo>
                  <a:lnTo>
                    <a:pt x="9049" y="75724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9049" y="74771"/>
                  </a:lnTo>
                  <a:lnTo>
                    <a:pt x="18574" y="66199"/>
                  </a:lnTo>
                  <a:cubicBezTo>
                    <a:pt x="21431" y="63341"/>
                    <a:pt x="25241" y="60484"/>
                    <a:pt x="28099" y="57626"/>
                  </a:cubicBezTo>
                  <a:lnTo>
                    <a:pt x="37624" y="49054"/>
                  </a:lnTo>
                  <a:lnTo>
                    <a:pt x="46196" y="40481"/>
                  </a:lnTo>
                  <a:cubicBezTo>
                    <a:pt x="49054" y="37624"/>
                    <a:pt x="51911" y="33814"/>
                    <a:pt x="54769" y="30004"/>
                  </a:cubicBezTo>
                  <a:lnTo>
                    <a:pt x="55721" y="29051"/>
                  </a:lnTo>
                  <a:cubicBezTo>
                    <a:pt x="55721" y="29051"/>
                    <a:pt x="56674" y="28099"/>
                    <a:pt x="56674" y="28099"/>
                  </a:cubicBezTo>
                  <a:lnTo>
                    <a:pt x="58579" y="25241"/>
                  </a:lnTo>
                  <a:cubicBezTo>
                    <a:pt x="59531" y="23336"/>
                    <a:pt x="61436" y="21431"/>
                    <a:pt x="63341" y="19526"/>
                  </a:cubicBezTo>
                  <a:cubicBezTo>
                    <a:pt x="67151" y="15716"/>
                    <a:pt x="70961" y="12859"/>
                    <a:pt x="75724" y="10954"/>
                  </a:cubicBezTo>
                  <a:cubicBezTo>
                    <a:pt x="80486" y="9049"/>
                    <a:pt x="85249" y="8096"/>
                    <a:pt x="90011" y="7144"/>
                  </a:cubicBezTo>
                  <a:cubicBezTo>
                    <a:pt x="91916" y="7144"/>
                    <a:pt x="93821" y="7144"/>
                    <a:pt x="96679" y="7144"/>
                  </a:cubicBezTo>
                  <a:lnTo>
                    <a:pt x="103346" y="8096"/>
                  </a:lnTo>
                  <a:lnTo>
                    <a:pt x="116681" y="10001"/>
                  </a:lnTo>
                  <a:lnTo>
                    <a:pt x="142399" y="12859"/>
                  </a:lnTo>
                  <a:lnTo>
                    <a:pt x="149066" y="13811"/>
                  </a:lnTo>
                  <a:lnTo>
                    <a:pt x="155734" y="14764"/>
                  </a:lnTo>
                  <a:lnTo>
                    <a:pt x="162401" y="15716"/>
                  </a:lnTo>
                  <a:lnTo>
                    <a:pt x="169069" y="15716"/>
                  </a:lnTo>
                  <a:cubicBezTo>
                    <a:pt x="172879" y="15716"/>
                    <a:pt x="177641" y="15716"/>
                    <a:pt x="181451" y="15716"/>
                  </a:cubicBezTo>
                  <a:cubicBezTo>
                    <a:pt x="185261" y="15716"/>
                    <a:pt x="189071" y="13811"/>
                    <a:pt x="193834" y="13811"/>
                  </a:cubicBezTo>
                  <a:lnTo>
                    <a:pt x="194786" y="13811"/>
                  </a:lnTo>
                  <a:lnTo>
                    <a:pt x="194786" y="13811"/>
                  </a:lnTo>
                  <a:cubicBezTo>
                    <a:pt x="196691" y="13811"/>
                    <a:pt x="198596" y="14764"/>
                    <a:pt x="200501" y="14764"/>
                  </a:cubicBezTo>
                  <a:cubicBezTo>
                    <a:pt x="202406" y="15716"/>
                    <a:pt x="203359" y="15716"/>
                    <a:pt x="205264" y="16669"/>
                  </a:cubicBezTo>
                  <a:cubicBezTo>
                    <a:pt x="208121" y="18574"/>
                    <a:pt x="210026" y="20479"/>
                    <a:pt x="211931" y="21431"/>
                  </a:cubicBezTo>
                  <a:lnTo>
                    <a:pt x="214789" y="24289"/>
                  </a:lnTo>
                  <a:lnTo>
                    <a:pt x="217646" y="27146"/>
                  </a:lnTo>
                  <a:cubicBezTo>
                    <a:pt x="219551" y="29051"/>
                    <a:pt x="221456" y="30956"/>
                    <a:pt x="223361" y="33814"/>
                  </a:cubicBezTo>
                  <a:lnTo>
                    <a:pt x="228124" y="40481"/>
                  </a:lnTo>
                  <a:cubicBezTo>
                    <a:pt x="229076" y="43339"/>
                    <a:pt x="230981" y="45244"/>
                    <a:pt x="231934" y="48101"/>
                  </a:cubicBezTo>
                  <a:cubicBezTo>
                    <a:pt x="234791" y="52864"/>
                    <a:pt x="235744" y="58579"/>
                    <a:pt x="237649" y="64294"/>
                  </a:cubicBezTo>
                  <a:cubicBezTo>
                    <a:pt x="238601" y="66199"/>
                    <a:pt x="237649" y="69056"/>
                    <a:pt x="234791" y="70009"/>
                  </a:cubicBezTo>
                  <a:cubicBezTo>
                    <a:pt x="233839" y="70009"/>
                    <a:pt x="233839" y="70009"/>
                    <a:pt x="232886" y="70009"/>
                  </a:cubicBezTo>
                  <a:lnTo>
                    <a:pt x="232886" y="70009"/>
                  </a:lnTo>
                  <a:lnTo>
                    <a:pt x="194786" y="66199"/>
                  </a:lnTo>
                  <a:cubicBezTo>
                    <a:pt x="191929" y="66199"/>
                    <a:pt x="190024" y="63341"/>
                    <a:pt x="190976" y="61436"/>
                  </a:cubicBezTo>
                  <a:cubicBezTo>
                    <a:pt x="188119" y="59531"/>
                    <a:pt x="190024" y="57626"/>
                    <a:pt x="192881" y="58579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3771978" y="6140298"/>
              <a:ext cx="190446" cy="146496"/>
            </a:xfrm>
            <a:custGeom>
              <a:avLst/>
              <a:gdLst>
                <a:gd name="connsiteX0" fmla="*/ 51316 w 123825"/>
                <a:gd name="connsiteY0" fmla="*/ 33814 h 95250"/>
                <a:gd name="connsiteX1" fmla="*/ 49411 w 123825"/>
                <a:gd name="connsiteY1" fmla="*/ 37624 h 95250"/>
                <a:gd name="connsiteX2" fmla="*/ 47506 w 123825"/>
                <a:gd name="connsiteY2" fmla="*/ 41434 h 95250"/>
                <a:gd name="connsiteX3" fmla="*/ 42743 w 123825"/>
                <a:gd name="connsiteY3" fmla="*/ 48101 h 95250"/>
                <a:gd name="connsiteX4" fmla="*/ 37981 w 123825"/>
                <a:gd name="connsiteY4" fmla="*/ 54769 h 95250"/>
                <a:gd name="connsiteX5" fmla="*/ 36076 w 123825"/>
                <a:gd name="connsiteY5" fmla="*/ 58579 h 95250"/>
                <a:gd name="connsiteX6" fmla="*/ 35123 w 123825"/>
                <a:gd name="connsiteY6" fmla="*/ 60484 h 95250"/>
                <a:gd name="connsiteX7" fmla="*/ 34171 w 123825"/>
                <a:gd name="connsiteY7" fmla="*/ 62389 h 95250"/>
                <a:gd name="connsiteX8" fmla="*/ 14168 w 123825"/>
                <a:gd name="connsiteY8" fmla="*/ 89059 h 95250"/>
                <a:gd name="connsiteX9" fmla="*/ 12263 w 123825"/>
                <a:gd name="connsiteY9" fmla="*/ 81439 h 95250"/>
                <a:gd name="connsiteX10" fmla="*/ 18931 w 123825"/>
                <a:gd name="connsiteY10" fmla="*/ 83344 h 95250"/>
                <a:gd name="connsiteX11" fmla="*/ 25598 w 123825"/>
                <a:gd name="connsiteY11" fmla="*/ 84296 h 95250"/>
                <a:gd name="connsiteX12" fmla="*/ 32266 w 123825"/>
                <a:gd name="connsiteY12" fmla="*/ 85249 h 95250"/>
                <a:gd name="connsiteX13" fmla="*/ 38933 w 123825"/>
                <a:gd name="connsiteY13" fmla="*/ 85249 h 95250"/>
                <a:gd name="connsiteX14" fmla="*/ 45601 w 123825"/>
                <a:gd name="connsiteY14" fmla="*/ 84296 h 95250"/>
                <a:gd name="connsiteX15" fmla="*/ 48458 w 123825"/>
                <a:gd name="connsiteY15" fmla="*/ 84296 h 95250"/>
                <a:gd name="connsiteX16" fmla="*/ 52268 w 123825"/>
                <a:gd name="connsiteY16" fmla="*/ 83344 h 95250"/>
                <a:gd name="connsiteX17" fmla="*/ 58936 w 123825"/>
                <a:gd name="connsiteY17" fmla="*/ 81439 h 95250"/>
                <a:gd name="connsiteX18" fmla="*/ 64651 w 123825"/>
                <a:gd name="connsiteY18" fmla="*/ 79534 h 95250"/>
                <a:gd name="connsiteX19" fmla="*/ 70366 w 123825"/>
                <a:gd name="connsiteY19" fmla="*/ 76676 h 95250"/>
                <a:gd name="connsiteX20" fmla="*/ 76081 w 123825"/>
                <a:gd name="connsiteY20" fmla="*/ 72866 h 95250"/>
                <a:gd name="connsiteX21" fmla="*/ 81796 w 123825"/>
                <a:gd name="connsiteY21" fmla="*/ 69056 h 95250"/>
                <a:gd name="connsiteX22" fmla="*/ 82748 w 123825"/>
                <a:gd name="connsiteY22" fmla="*/ 68104 h 95250"/>
                <a:gd name="connsiteX23" fmla="*/ 83701 w 123825"/>
                <a:gd name="connsiteY23" fmla="*/ 67151 h 95250"/>
                <a:gd name="connsiteX24" fmla="*/ 86558 w 123825"/>
                <a:gd name="connsiteY24" fmla="*/ 64294 h 95250"/>
                <a:gd name="connsiteX25" fmla="*/ 96083 w 123825"/>
                <a:gd name="connsiteY25" fmla="*/ 54769 h 95250"/>
                <a:gd name="connsiteX26" fmla="*/ 103703 w 123825"/>
                <a:gd name="connsiteY26" fmla="*/ 45244 h 95250"/>
                <a:gd name="connsiteX27" fmla="*/ 102751 w 123825"/>
                <a:gd name="connsiteY27" fmla="*/ 48101 h 95250"/>
                <a:gd name="connsiteX28" fmla="*/ 108466 w 123825"/>
                <a:gd name="connsiteY28" fmla="*/ 26194 h 95250"/>
                <a:gd name="connsiteX29" fmla="*/ 111323 w 123825"/>
                <a:gd name="connsiteY29" fmla="*/ 34766 h 95250"/>
                <a:gd name="connsiteX30" fmla="*/ 105608 w 123825"/>
                <a:gd name="connsiteY30" fmla="*/ 30956 h 95250"/>
                <a:gd name="connsiteX31" fmla="*/ 99893 w 123825"/>
                <a:gd name="connsiteY31" fmla="*/ 28099 h 95250"/>
                <a:gd name="connsiteX32" fmla="*/ 93226 w 123825"/>
                <a:gd name="connsiteY32" fmla="*/ 25241 h 95250"/>
                <a:gd name="connsiteX33" fmla="*/ 86558 w 123825"/>
                <a:gd name="connsiteY33" fmla="*/ 22384 h 95250"/>
                <a:gd name="connsiteX34" fmla="*/ 79891 w 123825"/>
                <a:gd name="connsiteY34" fmla="*/ 20479 h 95250"/>
                <a:gd name="connsiteX35" fmla="*/ 77033 w 123825"/>
                <a:gd name="connsiteY35" fmla="*/ 19526 h 95250"/>
                <a:gd name="connsiteX36" fmla="*/ 75128 w 123825"/>
                <a:gd name="connsiteY36" fmla="*/ 19526 h 95250"/>
                <a:gd name="connsiteX37" fmla="*/ 74176 w 123825"/>
                <a:gd name="connsiteY37" fmla="*/ 19526 h 95250"/>
                <a:gd name="connsiteX38" fmla="*/ 70366 w 123825"/>
                <a:gd name="connsiteY38" fmla="*/ 19526 h 95250"/>
                <a:gd name="connsiteX39" fmla="*/ 66556 w 123825"/>
                <a:gd name="connsiteY39" fmla="*/ 19526 h 95250"/>
                <a:gd name="connsiteX40" fmla="*/ 59888 w 123825"/>
                <a:gd name="connsiteY40" fmla="*/ 20479 h 95250"/>
                <a:gd name="connsiteX41" fmla="*/ 58936 w 123825"/>
                <a:gd name="connsiteY41" fmla="*/ 20479 h 95250"/>
                <a:gd name="connsiteX42" fmla="*/ 54173 w 123825"/>
                <a:gd name="connsiteY42" fmla="*/ 16669 h 95250"/>
                <a:gd name="connsiteX43" fmla="*/ 57031 w 123825"/>
                <a:gd name="connsiteY43" fmla="*/ 11906 h 95250"/>
                <a:gd name="connsiteX44" fmla="*/ 65603 w 123825"/>
                <a:gd name="connsiteY44" fmla="*/ 9049 h 95250"/>
                <a:gd name="connsiteX45" fmla="*/ 69413 w 123825"/>
                <a:gd name="connsiteY45" fmla="*/ 8096 h 95250"/>
                <a:gd name="connsiteX46" fmla="*/ 73223 w 123825"/>
                <a:gd name="connsiteY46" fmla="*/ 7144 h 95250"/>
                <a:gd name="connsiteX47" fmla="*/ 76081 w 123825"/>
                <a:gd name="connsiteY47" fmla="*/ 7144 h 95250"/>
                <a:gd name="connsiteX48" fmla="*/ 77986 w 123825"/>
                <a:gd name="connsiteY48" fmla="*/ 7144 h 95250"/>
                <a:gd name="connsiteX49" fmla="*/ 82748 w 123825"/>
                <a:gd name="connsiteY49" fmla="*/ 7144 h 95250"/>
                <a:gd name="connsiteX50" fmla="*/ 91321 w 123825"/>
                <a:gd name="connsiteY50" fmla="*/ 9049 h 95250"/>
                <a:gd name="connsiteX51" fmla="*/ 98941 w 123825"/>
                <a:gd name="connsiteY51" fmla="*/ 10954 h 95250"/>
                <a:gd name="connsiteX52" fmla="*/ 106561 w 123825"/>
                <a:gd name="connsiteY52" fmla="*/ 13811 h 95250"/>
                <a:gd name="connsiteX53" fmla="*/ 114181 w 123825"/>
                <a:gd name="connsiteY53" fmla="*/ 17621 h 95250"/>
                <a:gd name="connsiteX54" fmla="*/ 121801 w 123825"/>
                <a:gd name="connsiteY54" fmla="*/ 22384 h 95250"/>
                <a:gd name="connsiteX55" fmla="*/ 124658 w 123825"/>
                <a:gd name="connsiteY55" fmla="*/ 30004 h 95250"/>
                <a:gd name="connsiteX56" fmla="*/ 124658 w 123825"/>
                <a:gd name="connsiteY56" fmla="*/ 30004 h 95250"/>
                <a:gd name="connsiteX57" fmla="*/ 117991 w 123825"/>
                <a:gd name="connsiteY57" fmla="*/ 52864 h 95250"/>
                <a:gd name="connsiteX58" fmla="*/ 117991 w 123825"/>
                <a:gd name="connsiteY58" fmla="*/ 53816 h 95250"/>
                <a:gd name="connsiteX59" fmla="*/ 117038 w 123825"/>
                <a:gd name="connsiteY59" fmla="*/ 54769 h 95250"/>
                <a:gd name="connsiteX60" fmla="*/ 105608 w 123825"/>
                <a:gd name="connsiteY60" fmla="*/ 65246 h 95250"/>
                <a:gd name="connsiteX61" fmla="*/ 94178 w 123825"/>
                <a:gd name="connsiteY61" fmla="*/ 72866 h 95250"/>
                <a:gd name="connsiteX62" fmla="*/ 91321 w 123825"/>
                <a:gd name="connsiteY62" fmla="*/ 74771 h 95250"/>
                <a:gd name="connsiteX63" fmla="*/ 89416 w 123825"/>
                <a:gd name="connsiteY63" fmla="*/ 75724 h 95250"/>
                <a:gd name="connsiteX64" fmla="*/ 87511 w 123825"/>
                <a:gd name="connsiteY64" fmla="*/ 76676 h 95250"/>
                <a:gd name="connsiteX65" fmla="*/ 81796 w 123825"/>
                <a:gd name="connsiteY65" fmla="*/ 80486 h 95250"/>
                <a:gd name="connsiteX66" fmla="*/ 75128 w 123825"/>
                <a:gd name="connsiteY66" fmla="*/ 84296 h 95250"/>
                <a:gd name="connsiteX67" fmla="*/ 68461 w 123825"/>
                <a:gd name="connsiteY67" fmla="*/ 87154 h 95250"/>
                <a:gd name="connsiteX68" fmla="*/ 61793 w 123825"/>
                <a:gd name="connsiteY68" fmla="*/ 90011 h 95250"/>
                <a:gd name="connsiteX69" fmla="*/ 55126 w 123825"/>
                <a:gd name="connsiteY69" fmla="*/ 91916 h 95250"/>
                <a:gd name="connsiteX70" fmla="*/ 52268 w 123825"/>
                <a:gd name="connsiteY70" fmla="*/ 92869 h 95250"/>
                <a:gd name="connsiteX71" fmla="*/ 48458 w 123825"/>
                <a:gd name="connsiteY71" fmla="*/ 93821 h 95250"/>
                <a:gd name="connsiteX72" fmla="*/ 40838 w 123825"/>
                <a:gd name="connsiteY72" fmla="*/ 94774 h 95250"/>
                <a:gd name="connsiteX73" fmla="*/ 33218 w 123825"/>
                <a:gd name="connsiteY73" fmla="*/ 94774 h 95250"/>
                <a:gd name="connsiteX74" fmla="*/ 25598 w 123825"/>
                <a:gd name="connsiteY74" fmla="*/ 94774 h 95250"/>
                <a:gd name="connsiteX75" fmla="*/ 17978 w 123825"/>
                <a:gd name="connsiteY75" fmla="*/ 93821 h 95250"/>
                <a:gd name="connsiteX76" fmla="*/ 10358 w 123825"/>
                <a:gd name="connsiteY76" fmla="*/ 91916 h 95250"/>
                <a:gd name="connsiteX77" fmla="*/ 7501 w 123825"/>
                <a:gd name="connsiteY77" fmla="*/ 86201 h 95250"/>
                <a:gd name="connsiteX78" fmla="*/ 8453 w 123825"/>
                <a:gd name="connsiteY78" fmla="*/ 84296 h 95250"/>
                <a:gd name="connsiteX79" fmla="*/ 8453 w 123825"/>
                <a:gd name="connsiteY79" fmla="*/ 84296 h 95250"/>
                <a:gd name="connsiteX80" fmla="*/ 28456 w 123825"/>
                <a:gd name="connsiteY80" fmla="*/ 57626 h 95250"/>
                <a:gd name="connsiteX81" fmla="*/ 29408 w 123825"/>
                <a:gd name="connsiteY81" fmla="*/ 55721 h 95250"/>
                <a:gd name="connsiteX82" fmla="*/ 30361 w 123825"/>
                <a:gd name="connsiteY82" fmla="*/ 53816 h 95250"/>
                <a:gd name="connsiteX83" fmla="*/ 32266 w 123825"/>
                <a:gd name="connsiteY83" fmla="*/ 50006 h 95250"/>
                <a:gd name="connsiteX84" fmla="*/ 37028 w 123825"/>
                <a:gd name="connsiteY84" fmla="*/ 43339 h 95250"/>
                <a:gd name="connsiteX85" fmla="*/ 41791 w 123825"/>
                <a:gd name="connsiteY85" fmla="*/ 36671 h 95250"/>
                <a:gd name="connsiteX86" fmla="*/ 43696 w 123825"/>
                <a:gd name="connsiteY86" fmla="*/ 32861 h 95250"/>
                <a:gd name="connsiteX87" fmla="*/ 45601 w 123825"/>
                <a:gd name="connsiteY87" fmla="*/ 29051 h 95250"/>
                <a:gd name="connsiteX88" fmla="*/ 52268 w 123825"/>
                <a:gd name="connsiteY88" fmla="*/ 27146 h 95250"/>
                <a:gd name="connsiteX89" fmla="*/ 51316 w 123825"/>
                <a:gd name="connsiteY89" fmla="*/ 33814 h 95250"/>
                <a:gd name="connsiteX90" fmla="*/ 51316 w 123825"/>
                <a:gd name="connsiteY90" fmla="*/ 3381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23825" h="95250">
                  <a:moveTo>
                    <a:pt x="51316" y="33814"/>
                  </a:moveTo>
                  <a:lnTo>
                    <a:pt x="49411" y="37624"/>
                  </a:lnTo>
                  <a:cubicBezTo>
                    <a:pt x="48458" y="38576"/>
                    <a:pt x="48458" y="39529"/>
                    <a:pt x="47506" y="41434"/>
                  </a:cubicBezTo>
                  <a:lnTo>
                    <a:pt x="42743" y="48101"/>
                  </a:lnTo>
                  <a:lnTo>
                    <a:pt x="37981" y="54769"/>
                  </a:lnTo>
                  <a:lnTo>
                    <a:pt x="36076" y="58579"/>
                  </a:lnTo>
                  <a:lnTo>
                    <a:pt x="35123" y="60484"/>
                  </a:lnTo>
                  <a:lnTo>
                    <a:pt x="34171" y="62389"/>
                  </a:lnTo>
                  <a:lnTo>
                    <a:pt x="14168" y="89059"/>
                  </a:lnTo>
                  <a:lnTo>
                    <a:pt x="12263" y="81439"/>
                  </a:lnTo>
                  <a:lnTo>
                    <a:pt x="18931" y="83344"/>
                  </a:lnTo>
                  <a:cubicBezTo>
                    <a:pt x="20836" y="84296"/>
                    <a:pt x="22741" y="84296"/>
                    <a:pt x="25598" y="84296"/>
                  </a:cubicBezTo>
                  <a:cubicBezTo>
                    <a:pt x="27503" y="84296"/>
                    <a:pt x="29408" y="85249"/>
                    <a:pt x="32266" y="85249"/>
                  </a:cubicBezTo>
                  <a:lnTo>
                    <a:pt x="38933" y="85249"/>
                  </a:lnTo>
                  <a:lnTo>
                    <a:pt x="45601" y="84296"/>
                  </a:lnTo>
                  <a:cubicBezTo>
                    <a:pt x="46553" y="84296"/>
                    <a:pt x="48458" y="84296"/>
                    <a:pt x="48458" y="84296"/>
                  </a:cubicBezTo>
                  <a:lnTo>
                    <a:pt x="52268" y="83344"/>
                  </a:lnTo>
                  <a:cubicBezTo>
                    <a:pt x="54173" y="82391"/>
                    <a:pt x="57031" y="82391"/>
                    <a:pt x="58936" y="81439"/>
                  </a:cubicBezTo>
                  <a:lnTo>
                    <a:pt x="64651" y="79534"/>
                  </a:lnTo>
                  <a:cubicBezTo>
                    <a:pt x="66556" y="78581"/>
                    <a:pt x="68461" y="77629"/>
                    <a:pt x="70366" y="76676"/>
                  </a:cubicBezTo>
                  <a:cubicBezTo>
                    <a:pt x="72271" y="75724"/>
                    <a:pt x="74176" y="74771"/>
                    <a:pt x="76081" y="72866"/>
                  </a:cubicBezTo>
                  <a:lnTo>
                    <a:pt x="81796" y="69056"/>
                  </a:lnTo>
                  <a:lnTo>
                    <a:pt x="82748" y="68104"/>
                  </a:lnTo>
                  <a:lnTo>
                    <a:pt x="83701" y="67151"/>
                  </a:lnTo>
                  <a:lnTo>
                    <a:pt x="86558" y="64294"/>
                  </a:lnTo>
                  <a:cubicBezTo>
                    <a:pt x="90368" y="61436"/>
                    <a:pt x="93226" y="57626"/>
                    <a:pt x="96083" y="54769"/>
                  </a:cubicBezTo>
                  <a:lnTo>
                    <a:pt x="103703" y="45244"/>
                  </a:lnTo>
                  <a:lnTo>
                    <a:pt x="102751" y="48101"/>
                  </a:lnTo>
                  <a:cubicBezTo>
                    <a:pt x="104656" y="40481"/>
                    <a:pt x="106561" y="33814"/>
                    <a:pt x="108466" y="26194"/>
                  </a:cubicBezTo>
                  <a:lnTo>
                    <a:pt x="111323" y="34766"/>
                  </a:lnTo>
                  <a:lnTo>
                    <a:pt x="105608" y="30956"/>
                  </a:lnTo>
                  <a:cubicBezTo>
                    <a:pt x="103703" y="30004"/>
                    <a:pt x="101798" y="29051"/>
                    <a:pt x="99893" y="28099"/>
                  </a:cubicBezTo>
                  <a:cubicBezTo>
                    <a:pt x="97988" y="27146"/>
                    <a:pt x="95131" y="26194"/>
                    <a:pt x="93226" y="25241"/>
                  </a:cubicBezTo>
                  <a:cubicBezTo>
                    <a:pt x="90368" y="24289"/>
                    <a:pt x="88463" y="23336"/>
                    <a:pt x="86558" y="22384"/>
                  </a:cubicBezTo>
                  <a:cubicBezTo>
                    <a:pt x="84653" y="21431"/>
                    <a:pt x="82748" y="21431"/>
                    <a:pt x="79891" y="20479"/>
                  </a:cubicBezTo>
                  <a:cubicBezTo>
                    <a:pt x="78938" y="20479"/>
                    <a:pt x="77986" y="20479"/>
                    <a:pt x="77033" y="19526"/>
                  </a:cubicBezTo>
                  <a:lnTo>
                    <a:pt x="75128" y="19526"/>
                  </a:lnTo>
                  <a:cubicBezTo>
                    <a:pt x="76081" y="19526"/>
                    <a:pt x="74176" y="19526"/>
                    <a:pt x="74176" y="19526"/>
                  </a:cubicBezTo>
                  <a:lnTo>
                    <a:pt x="70366" y="19526"/>
                  </a:lnTo>
                  <a:cubicBezTo>
                    <a:pt x="69413" y="19526"/>
                    <a:pt x="67508" y="19526"/>
                    <a:pt x="66556" y="19526"/>
                  </a:cubicBezTo>
                  <a:cubicBezTo>
                    <a:pt x="64651" y="19526"/>
                    <a:pt x="62746" y="20479"/>
                    <a:pt x="59888" y="20479"/>
                  </a:cubicBezTo>
                  <a:lnTo>
                    <a:pt x="58936" y="20479"/>
                  </a:lnTo>
                  <a:cubicBezTo>
                    <a:pt x="56078" y="20479"/>
                    <a:pt x="54173" y="18574"/>
                    <a:pt x="54173" y="16669"/>
                  </a:cubicBezTo>
                  <a:cubicBezTo>
                    <a:pt x="54173" y="14764"/>
                    <a:pt x="55126" y="12859"/>
                    <a:pt x="57031" y="11906"/>
                  </a:cubicBezTo>
                  <a:cubicBezTo>
                    <a:pt x="59888" y="10954"/>
                    <a:pt x="62746" y="10001"/>
                    <a:pt x="65603" y="9049"/>
                  </a:cubicBezTo>
                  <a:cubicBezTo>
                    <a:pt x="67508" y="8096"/>
                    <a:pt x="68461" y="8096"/>
                    <a:pt x="69413" y="8096"/>
                  </a:cubicBezTo>
                  <a:lnTo>
                    <a:pt x="73223" y="7144"/>
                  </a:lnTo>
                  <a:cubicBezTo>
                    <a:pt x="74176" y="7144"/>
                    <a:pt x="74176" y="7144"/>
                    <a:pt x="76081" y="7144"/>
                  </a:cubicBezTo>
                  <a:lnTo>
                    <a:pt x="77986" y="7144"/>
                  </a:lnTo>
                  <a:cubicBezTo>
                    <a:pt x="79891" y="7144"/>
                    <a:pt x="80843" y="7144"/>
                    <a:pt x="82748" y="7144"/>
                  </a:cubicBezTo>
                  <a:cubicBezTo>
                    <a:pt x="85606" y="7144"/>
                    <a:pt x="88463" y="8096"/>
                    <a:pt x="91321" y="9049"/>
                  </a:cubicBezTo>
                  <a:cubicBezTo>
                    <a:pt x="94178" y="10001"/>
                    <a:pt x="97036" y="10954"/>
                    <a:pt x="98941" y="10954"/>
                  </a:cubicBezTo>
                  <a:cubicBezTo>
                    <a:pt x="101798" y="11906"/>
                    <a:pt x="103703" y="12859"/>
                    <a:pt x="106561" y="13811"/>
                  </a:cubicBezTo>
                  <a:cubicBezTo>
                    <a:pt x="109418" y="14764"/>
                    <a:pt x="111323" y="15716"/>
                    <a:pt x="114181" y="17621"/>
                  </a:cubicBezTo>
                  <a:lnTo>
                    <a:pt x="121801" y="22384"/>
                  </a:lnTo>
                  <a:cubicBezTo>
                    <a:pt x="124658" y="24289"/>
                    <a:pt x="125611" y="27146"/>
                    <a:pt x="124658" y="30004"/>
                  </a:cubicBezTo>
                  <a:lnTo>
                    <a:pt x="124658" y="30004"/>
                  </a:lnTo>
                  <a:cubicBezTo>
                    <a:pt x="122753" y="37624"/>
                    <a:pt x="120848" y="45244"/>
                    <a:pt x="117991" y="52864"/>
                  </a:cubicBezTo>
                  <a:lnTo>
                    <a:pt x="117991" y="53816"/>
                  </a:lnTo>
                  <a:cubicBezTo>
                    <a:pt x="117991" y="54769"/>
                    <a:pt x="117038" y="54769"/>
                    <a:pt x="117038" y="54769"/>
                  </a:cubicBezTo>
                  <a:cubicBezTo>
                    <a:pt x="113228" y="58579"/>
                    <a:pt x="109418" y="61436"/>
                    <a:pt x="105608" y="65246"/>
                  </a:cubicBezTo>
                  <a:cubicBezTo>
                    <a:pt x="101798" y="68104"/>
                    <a:pt x="97988" y="70009"/>
                    <a:pt x="94178" y="72866"/>
                  </a:cubicBezTo>
                  <a:lnTo>
                    <a:pt x="91321" y="74771"/>
                  </a:lnTo>
                  <a:lnTo>
                    <a:pt x="89416" y="75724"/>
                  </a:lnTo>
                  <a:lnTo>
                    <a:pt x="87511" y="76676"/>
                  </a:lnTo>
                  <a:lnTo>
                    <a:pt x="81796" y="80486"/>
                  </a:lnTo>
                  <a:cubicBezTo>
                    <a:pt x="79891" y="81439"/>
                    <a:pt x="77986" y="82391"/>
                    <a:pt x="75128" y="84296"/>
                  </a:cubicBezTo>
                  <a:cubicBezTo>
                    <a:pt x="73223" y="85249"/>
                    <a:pt x="71318" y="86201"/>
                    <a:pt x="68461" y="87154"/>
                  </a:cubicBezTo>
                  <a:lnTo>
                    <a:pt x="61793" y="90011"/>
                  </a:lnTo>
                  <a:cubicBezTo>
                    <a:pt x="59888" y="90964"/>
                    <a:pt x="57031" y="90964"/>
                    <a:pt x="55126" y="91916"/>
                  </a:cubicBezTo>
                  <a:lnTo>
                    <a:pt x="52268" y="92869"/>
                  </a:lnTo>
                  <a:cubicBezTo>
                    <a:pt x="50363" y="92869"/>
                    <a:pt x="49411" y="93821"/>
                    <a:pt x="48458" y="93821"/>
                  </a:cubicBezTo>
                  <a:lnTo>
                    <a:pt x="40838" y="94774"/>
                  </a:lnTo>
                  <a:lnTo>
                    <a:pt x="33218" y="94774"/>
                  </a:lnTo>
                  <a:cubicBezTo>
                    <a:pt x="30361" y="94774"/>
                    <a:pt x="28456" y="94774"/>
                    <a:pt x="25598" y="94774"/>
                  </a:cubicBezTo>
                  <a:cubicBezTo>
                    <a:pt x="22741" y="94774"/>
                    <a:pt x="20836" y="94774"/>
                    <a:pt x="17978" y="93821"/>
                  </a:cubicBezTo>
                  <a:lnTo>
                    <a:pt x="10358" y="91916"/>
                  </a:lnTo>
                  <a:cubicBezTo>
                    <a:pt x="7501" y="90964"/>
                    <a:pt x="6548" y="89059"/>
                    <a:pt x="7501" y="86201"/>
                  </a:cubicBezTo>
                  <a:cubicBezTo>
                    <a:pt x="7501" y="85249"/>
                    <a:pt x="7501" y="85249"/>
                    <a:pt x="8453" y="84296"/>
                  </a:cubicBezTo>
                  <a:lnTo>
                    <a:pt x="8453" y="84296"/>
                  </a:lnTo>
                  <a:lnTo>
                    <a:pt x="28456" y="57626"/>
                  </a:lnTo>
                  <a:lnTo>
                    <a:pt x="29408" y="55721"/>
                  </a:lnTo>
                  <a:lnTo>
                    <a:pt x="30361" y="53816"/>
                  </a:lnTo>
                  <a:lnTo>
                    <a:pt x="32266" y="50006"/>
                  </a:lnTo>
                  <a:lnTo>
                    <a:pt x="37028" y="43339"/>
                  </a:lnTo>
                  <a:lnTo>
                    <a:pt x="41791" y="36671"/>
                  </a:lnTo>
                  <a:cubicBezTo>
                    <a:pt x="41791" y="35719"/>
                    <a:pt x="42743" y="34766"/>
                    <a:pt x="43696" y="32861"/>
                  </a:cubicBezTo>
                  <a:lnTo>
                    <a:pt x="45601" y="29051"/>
                  </a:lnTo>
                  <a:cubicBezTo>
                    <a:pt x="46553" y="27146"/>
                    <a:pt x="49411" y="26194"/>
                    <a:pt x="52268" y="27146"/>
                  </a:cubicBezTo>
                  <a:cubicBezTo>
                    <a:pt x="51316" y="29051"/>
                    <a:pt x="52268" y="31909"/>
                    <a:pt x="51316" y="33814"/>
                  </a:cubicBezTo>
                  <a:lnTo>
                    <a:pt x="51316" y="33814"/>
                  </a:ln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3675263" y="6119655"/>
              <a:ext cx="175794" cy="117197"/>
            </a:xfrm>
            <a:custGeom>
              <a:avLst/>
              <a:gdLst>
                <a:gd name="connsiteX0" fmla="*/ 76097 w 114300"/>
                <a:gd name="connsiteY0" fmla="*/ 19612 h 76200"/>
                <a:gd name="connsiteX1" fmla="*/ 61810 w 114300"/>
                <a:gd name="connsiteY1" fmla="*/ 31995 h 76200"/>
                <a:gd name="connsiteX2" fmla="*/ 47522 w 114300"/>
                <a:gd name="connsiteY2" fmla="*/ 43425 h 76200"/>
                <a:gd name="connsiteX3" fmla="*/ 17995 w 114300"/>
                <a:gd name="connsiteY3" fmla="*/ 66285 h 76200"/>
                <a:gd name="connsiteX4" fmla="*/ 17042 w 114300"/>
                <a:gd name="connsiteY4" fmla="*/ 58665 h 76200"/>
                <a:gd name="connsiteX5" fmla="*/ 17042 w 114300"/>
                <a:gd name="connsiteY5" fmla="*/ 58665 h 76200"/>
                <a:gd name="connsiteX6" fmla="*/ 26567 w 114300"/>
                <a:gd name="connsiteY6" fmla="*/ 64380 h 76200"/>
                <a:gd name="connsiteX7" fmla="*/ 37045 w 114300"/>
                <a:gd name="connsiteY7" fmla="*/ 67237 h 76200"/>
                <a:gd name="connsiteX8" fmla="*/ 42760 w 114300"/>
                <a:gd name="connsiteY8" fmla="*/ 67237 h 76200"/>
                <a:gd name="connsiteX9" fmla="*/ 48475 w 114300"/>
                <a:gd name="connsiteY9" fmla="*/ 66285 h 76200"/>
                <a:gd name="connsiteX10" fmla="*/ 58952 w 114300"/>
                <a:gd name="connsiteY10" fmla="*/ 62475 h 76200"/>
                <a:gd name="connsiteX11" fmla="*/ 63715 w 114300"/>
                <a:gd name="connsiteY11" fmla="*/ 60570 h 76200"/>
                <a:gd name="connsiteX12" fmla="*/ 69430 w 114300"/>
                <a:gd name="connsiteY12" fmla="*/ 58665 h 76200"/>
                <a:gd name="connsiteX13" fmla="*/ 79907 w 114300"/>
                <a:gd name="connsiteY13" fmla="*/ 54855 h 76200"/>
                <a:gd name="connsiteX14" fmla="*/ 90385 w 114300"/>
                <a:gd name="connsiteY14" fmla="*/ 51045 h 76200"/>
                <a:gd name="connsiteX15" fmla="*/ 100862 w 114300"/>
                <a:gd name="connsiteY15" fmla="*/ 47235 h 76200"/>
                <a:gd name="connsiteX16" fmla="*/ 100862 w 114300"/>
                <a:gd name="connsiteY16" fmla="*/ 47235 h 76200"/>
                <a:gd name="connsiteX17" fmla="*/ 107530 w 114300"/>
                <a:gd name="connsiteY17" fmla="*/ 50092 h 76200"/>
                <a:gd name="connsiteX18" fmla="*/ 106577 w 114300"/>
                <a:gd name="connsiteY18" fmla="*/ 54855 h 76200"/>
                <a:gd name="connsiteX19" fmla="*/ 96100 w 114300"/>
                <a:gd name="connsiteY19" fmla="*/ 63427 h 76200"/>
                <a:gd name="connsiteX20" fmla="*/ 84670 w 114300"/>
                <a:gd name="connsiteY20" fmla="*/ 69142 h 76200"/>
                <a:gd name="connsiteX21" fmla="*/ 73240 w 114300"/>
                <a:gd name="connsiteY21" fmla="*/ 72952 h 76200"/>
                <a:gd name="connsiteX22" fmla="*/ 67525 w 114300"/>
                <a:gd name="connsiteY22" fmla="*/ 73905 h 76200"/>
                <a:gd name="connsiteX23" fmla="*/ 65620 w 114300"/>
                <a:gd name="connsiteY23" fmla="*/ 73905 h 76200"/>
                <a:gd name="connsiteX24" fmla="*/ 63715 w 114300"/>
                <a:gd name="connsiteY24" fmla="*/ 73905 h 76200"/>
                <a:gd name="connsiteX25" fmla="*/ 60857 w 114300"/>
                <a:gd name="connsiteY25" fmla="*/ 73905 h 76200"/>
                <a:gd name="connsiteX26" fmla="*/ 47522 w 114300"/>
                <a:gd name="connsiteY26" fmla="*/ 72952 h 76200"/>
                <a:gd name="connsiteX27" fmla="*/ 40855 w 114300"/>
                <a:gd name="connsiteY27" fmla="*/ 72000 h 76200"/>
                <a:gd name="connsiteX28" fmla="*/ 34187 w 114300"/>
                <a:gd name="connsiteY28" fmla="*/ 71047 h 76200"/>
                <a:gd name="connsiteX29" fmla="*/ 21805 w 114300"/>
                <a:gd name="connsiteY29" fmla="*/ 68190 h 76200"/>
                <a:gd name="connsiteX30" fmla="*/ 9422 w 114300"/>
                <a:gd name="connsiteY30" fmla="*/ 63427 h 76200"/>
                <a:gd name="connsiteX31" fmla="*/ 9422 w 114300"/>
                <a:gd name="connsiteY31" fmla="*/ 63427 h 76200"/>
                <a:gd name="connsiteX32" fmla="*/ 7517 w 114300"/>
                <a:gd name="connsiteY32" fmla="*/ 56760 h 76200"/>
                <a:gd name="connsiteX33" fmla="*/ 8470 w 114300"/>
                <a:gd name="connsiteY33" fmla="*/ 54855 h 76200"/>
                <a:gd name="connsiteX34" fmla="*/ 8470 w 114300"/>
                <a:gd name="connsiteY34" fmla="*/ 54855 h 76200"/>
                <a:gd name="connsiteX35" fmla="*/ 37997 w 114300"/>
                <a:gd name="connsiteY35" fmla="*/ 31995 h 76200"/>
                <a:gd name="connsiteX36" fmla="*/ 52285 w 114300"/>
                <a:gd name="connsiteY36" fmla="*/ 20565 h 76200"/>
                <a:gd name="connsiteX37" fmla="*/ 66572 w 114300"/>
                <a:gd name="connsiteY37" fmla="*/ 8182 h 76200"/>
                <a:gd name="connsiteX38" fmla="*/ 66572 w 114300"/>
                <a:gd name="connsiteY38" fmla="*/ 8182 h 76200"/>
                <a:gd name="connsiteX39" fmla="*/ 73240 w 114300"/>
                <a:gd name="connsiteY39" fmla="*/ 9135 h 76200"/>
                <a:gd name="connsiteX40" fmla="*/ 76097 w 114300"/>
                <a:gd name="connsiteY40" fmla="*/ 1961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4300" h="76200">
                  <a:moveTo>
                    <a:pt x="76097" y="19612"/>
                  </a:moveTo>
                  <a:lnTo>
                    <a:pt x="61810" y="31995"/>
                  </a:lnTo>
                  <a:cubicBezTo>
                    <a:pt x="57047" y="35805"/>
                    <a:pt x="52285" y="39615"/>
                    <a:pt x="47522" y="43425"/>
                  </a:cubicBezTo>
                  <a:lnTo>
                    <a:pt x="17995" y="66285"/>
                  </a:lnTo>
                  <a:lnTo>
                    <a:pt x="17042" y="58665"/>
                  </a:lnTo>
                  <a:lnTo>
                    <a:pt x="17042" y="58665"/>
                  </a:lnTo>
                  <a:cubicBezTo>
                    <a:pt x="19900" y="60570"/>
                    <a:pt x="23710" y="62475"/>
                    <a:pt x="26567" y="64380"/>
                  </a:cubicBezTo>
                  <a:cubicBezTo>
                    <a:pt x="30377" y="65332"/>
                    <a:pt x="34187" y="66285"/>
                    <a:pt x="37045" y="67237"/>
                  </a:cubicBezTo>
                  <a:cubicBezTo>
                    <a:pt x="38950" y="67237"/>
                    <a:pt x="40855" y="67237"/>
                    <a:pt x="42760" y="67237"/>
                  </a:cubicBezTo>
                  <a:cubicBezTo>
                    <a:pt x="44665" y="67237"/>
                    <a:pt x="46570" y="67237"/>
                    <a:pt x="48475" y="66285"/>
                  </a:cubicBezTo>
                  <a:cubicBezTo>
                    <a:pt x="52285" y="65332"/>
                    <a:pt x="56095" y="64380"/>
                    <a:pt x="58952" y="62475"/>
                  </a:cubicBezTo>
                  <a:lnTo>
                    <a:pt x="63715" y="60570"/>
                  </a:lnTo>
                  <a:cubicBezTo>
                    <a:pt x="65620" y="59617"/>
                    <a:pt x="67525" y="59617"/>
                    <a:pt x="69430" y="58665"/>
                  </a:cubicBezTo>
                  <a:lnTo>
                    <a:pt x="79907" y="54855"/>
                  </a:lnTo>
                  <a:lnTo>
                    <a:pt x="90385" y="51045"/>
                  </a:lnTo>
                  <a:cubicBezTo>
                    <a:pt x="94195" y="50092"/>
                    <a:pt x="97052" y="49140"/>
                    <a:pt x="100862" y="47235"/>
                  </a:cubicBezTo>
                  <a:lnTo>
                    <a:pt x="100862" y="47235"/>
                  </a:lnTo>
                  <a:cubicBezTo>
                    <a:pt x="103720" y="46282"/>
                    <a:pt x="106577" y="47235"/>
                    <a:pt x="107530" y="50092"/>
                  </a:cubicBezTo>
                  <a:cubicBezTo>
                    <a:pt x="108482" y="51997"/>
                    <a:pt x="107530" y="53902"/>
                    <a:pt x="106577" y="54855"/>
                  </a:cubicBezTo>
                  <a:cubicBezTo>
                    <a:pt x="103720" y="58665"/>
                    <a:pt x="99910" y="61522"/>
                    <a:pt x="96100" y="63427"/>
                  </a:cubicBezTo>
                  <a:cubicBezTo>
                    <a:pt x="92290" y="65332"/>
                    <a:pt x="88480" y="67237"/>
                    <a:pt x="84670" y="69142"/>
                  </a:cubicBezTo>
                  <a:cubicBezTo>
                    <a:pt x="80860" y="71047"/>
                    <a:pt x="77050" y="72000"/>
                    <a:pt x="73240" y="72952"/>
                  </a:cubicBezTo>
                  <a:cubicBezTo>
                    <a:pt x="71335" y="73905"/>
                    <a:pt x="69430" y="73905"/>
                    <a:pt x="67525" y="73905"/>
                  </a:cubicBezTo>
                  <a:lnTo>
                    <a:pt x="65620" y="73905"/>
                  </a:lnTo>
                  <a:cubicBezTo>
                    <a:pt x="64667" y="73905"/>
                    <a:pt x="64667" y="73905"/>
                    <a:pt x="63715" y="73905"/>
                  </a:cubicBezTo>
                  <a:lnTo>
                    <a:pt x="60857" y="73905"/>
                  </a:lnTo>
                  <a:cubicBezTo>
                    <a:pt x="56095" y="73905"/>
                    <a:pt x="52285" y="73905"/>
                    <a:pt x="47522" y="72952"/>
                  </a:cubicBezTo>
                  <a:cubicBezTo>
                    <a:pt x="45617" y="72952"/>
                    <a:pt x="43712" y="72952"/>
                    <a:pt x="40855" y="72000"/>
                  </a:cubicBezTo>
                  <a:cubicBezTo>
                    <a:pt x="38950" y="72000"/>
                    <a:pt x="37045" y="72000"/>
                    <a:pt x="34187" y="71047"/>
                  </a:cubicBezTo>
                  <a:cubicBezTo>
                    <a:pt x="30377" y="70095"/>
                    <a:pt x="25615" y="69142"/>
                    <a:pt x="21805" y="68190"/>
                  </a:cubicBezTo>
                  <a:cubicBezTo>
                    <a:pt x="17995" y="67237"/>
                    <a:pt x="14185" y="65332"/>
                    <a:pt x="9422" y="63427"/>
                  </a:cubicBezTo>
                  <a:lnTo>
                    <a:pt x="9422" y="63427"/>
                  </a:lnTo>
                  <a:cubicBezTo>
                    <a:pt x="7517" y="62475"/>
                    <a:pt x="6565" y="59617"/>
                    <a:pt x="7517" y="56760"/>
                  </a:cubicBezTo>
                  <a:cubicBezTo>
                    <a:pt x="7517" y="55807"/>
                    <a:pt x="8470" y="55807"/>
                    <a:pt x="8470" y="54855"/>
                  </a:cubicBezTo>
                  <a:lnTo>
                    <a:pt x="8470" y="54855"/>
                  </a:lnTo>
                  <a:lnTo>
                    <a:pt x="37997" y="31995"/>
                  </a:lnTo>
                  <a:cubicBezTo>
                    <a:pt x="42760" y="28185"/>
                    <a:pt x="47522" y="24375"/>
                    <a:pt x="52285" y="20565"/>
                  </a:cubicBezTo>
                  <a:lnTo>
                    <a:pt x="66572" y="8182"/>
                  </a:lnTo>
                  <a:lnTo>
                    <a:pt x="66572" y="8182"/>
                  </a:lnTo>
                  <a:cubicBezTo>
                    <a:pt x="68477" y="6277"/>
                    <a:pt x="71335" y="7230"/>
                    <a:pt x="73240" y="9135"/>
                  </a:cubicBezTo>
                  <a:cubicBezTo>
                    <a:pt x="78955" y="14850"/>
                    <a:pt x="78955" y="18660"/>
                    <a:pt x="76097" y="19612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3927803" y="6073999"/>
              <a:ext cx="146495" cy="117197"/>
            </a:xfrm>
            <a:custGeom>
              <a:avLst/>
              <a:gdLst>
                <a:gd name="connsiteX0" fmla="*/ 17621 w 95250"/>
                <a:gd name="connsiteY0" fmla="*/ 35967 h 76200"/>
                <a:gd name="connsiteX1" fmla="*/ 18574 w 95250"/>
                <a:gd name="connsiteY1" fmla="*/ 40729 h 76200"/>
                <a:gd name="connsiteX2" fmla="*/ 18574 w 95250"/>
                <a:gd name="connsiteY2" fmla="*/ 45492 h 76200"/>
                <a:gd name="connsiteX3" fmla="*/ 17621 w 95250"/>
                <a:gd name="connsiteY3" fmla="*/ 56922 h 76200"/>
                <a:gd name="connsiteX4" fmla="*/ 10954 w 95250"/>
                <a:gd name="connsiteY4" fmla="*/ 52159 h 76200"/>
                <a:gd name="connsiteX5" fmla="*/ 20479 w 95250"/>
                <a:gd name="connsiteY5" fmla="*/ 49301 h 76200"/>
                <a:gd name="connsiteX6" fmla="*/ 30004 w 95250"/>
                <a:gd name="connsiteY6" fmla="*/ 47397 h 76200"/>
                <a:gd name="connsiteX7" fmla="*/ 39529 w 95250"/>
                <a:gd name="connsiteY7" fmla="*/ 46444 h 76200"/>
                <a:gd name="connsiteX8" fmla="*/ 44291 w 95250"/>
                <a:gd name="connsiteY8" fmla="*/ 46444 h 76200"/>
                <a:gd name="connsiteX9" fmla="*/ 49054 w 95250"/>
                <a:gd name="connsiteY9" fmla="*/ 46444 h 76200"/>
                <a:gd name="connsiteX10" fmla="*/ 58579 w 95250"/>
                <a:gd name="connsiteY10" fmla="*/ 48349 h 76200"/>
                <a:gd name="connsiteX11" fmla="*/ 63341 w 95250"/>
                <a:gd name="connsiteY11" fmla="*/ 50254 h 76200"/>
                <a:gd name="connsiteX12" fmla="*/ 68104 w 95250"/>
                <a:gd name="connsiteY12" fmla="*/ 52159 h 76200"/>
                <a:gd name="connsiteX13" fmla="*/ 76676 w 95250"/>
                <a:gd name="connsiteY13" fmla="*/ 56922 h 76200"/>
                <a:gd name="connsiteX14" fmla="*/ 85249 w 95250"/>
                <a:gd name="connsiteY14" fmla="*/ 63589 h 76200"/>
                <a:gd name="connsiteX15" fmla="*/ 74771 w 95250"/>
                <a:gd name="connsiteY15" fmla="*/ 65494 h 76200"/>
                <a:gd name="connsiteX16" fmla="*/ 76676 w 95250"/>
                <a:gd name="connsiteY16" fmla="*/ 52159 h 76200"/>
                <a:gd name="connsiteX17" fmla="*/ 78581 w 95250"/>
                <a:gd name="connsiteY17" fmla="*/ 45492 h 76200"/>
                <a:gd name="connsiteX18" fmla="*/ 79534 w 95250"/>
                <a:gd name="connsiteY18" fmla="*/ 38824 h 76200"/>
                <a:gd name="connsiteX19" fmla="*/ 80486 w 95250"/>
                <a:gd name="connsiteY19" fmla="*/ 32157 h 76200"/>
                <a:gd name="connsiteX20" fmla="*/ 81439 w 95250"/>
                <a:gd name="connsiteY20" fmla="*/ 28347 h 76200"/>
                <a:gd name="connsiteX21" fmla="*/ 82391 w 95250"/>
                <a:gd name="connsiteY21" fmla="*/ 25489 h 76200"/>
                <a:gd name="connsiteX22" fmla="*/ 84296 w 95250"/>
                <a:gd name="connsiteY22" fmla="*/ 11201 h 76200"/>
                <a:gd name="connsiteX23" fmla="*/ 90011 w 95250"/>
                <a:gd name="connsiteY23" fmla="*/ 7392 h 76200"/>
                <a:gd name="connsiteX24" fmla="*/ 93821 w 95250"/>
                <a:gd name="connsiteY24" fmla="*/ 11201 h 76200"/>
                <a:gd name="connsiteX25" fmla="*/ 95726 w 95250"/>
                <a:gd name="connsiteY25" fmla="*/ 25489 h 76200"/>
                <a:gd name="connsiteX26" fmla="*/ 95726 w 95250"/>
                <a:gd name="connsiteY26" fmla="*/ 29299 h 76200"/>
                <a:gd name="connsiteX27" fmla="*/ 95726 w 95250"/>
                <a:gd name="connsiteY27" fmla="*/ 33109 h 76200"/>
                <a:gd name="connsiteX28" fmla="*/ 94774 w 95250"/>
                <a:gd name="connsiteY28" fmla="*/ 40729 h 76200"/>
                <a:gd name="connsiteX29" fmla="*/ 93821 w 95250"/>
                <a:gd name="connsiteY29" fmla="*/ 48349 h 76200"/>
                <a:gd name="connsiteX30" fmla="*/ 91916 w 95250"/>
                <a:gd name="connsiteY30" fmla="*/ 55969 h 76200"/>
                <a:gd name="connsiteX31" fmla="*/ 86201 w 95250"/>
                <a:gd name="connsiteY31" fmla="*/ 70257 h 76200"/>
                <a:gd name="connsiteX32" fmla="*/ 85249 w 95250"/>
                <a:gd name="connsiteY32" fmla="*/ 72162 h 76200"/>
                <a:gd name="connsiteX33" fmla="*/ 77629 w 95250"/>
                <a:gd name="connsiteY33" fmla="*/ 75019 h 76200"/>
                <a:gd name="connsiteX34" fmla="*/ 74771 w 95250"/>
                <a:gd name="connsiteY34" fmla="*/ 72162 h 76200"/>
                <a:gd name="connsiteX35" fmla="*/ 70009 w 95250"/>
                <a:gd name="connsiteY35" fmla="*/ 65494 h 76200"/>
                <a:gd name="connsiteX36" fmla="*/ 67151 w 95250"/>
                <a:gd name="connsiteY36" fmla="*/ 62637 h 76200"/>
                <a:gd name="connsiteX37" fmla="*/ 63341 w 95250"/>
                <a:gd name="connsiteY37" fmla="*/ 60732 h 76200"/>
                <a:gd name="connsiteX38" fmla="*/ 59531 w 95250"/>
                <a:gd name="connsiteY38" fmla="*/ 58826 h 76200"/>
                <a:gd name="connsiteX39" fmla="*/ 55721 w 95250"/>
                <a:gd name="connsiteY39" fmla="*/ 57874 h 76200"/>
                <a:gd name="connsiteX40" fmla="*/ 47149 w 95250"/>
                <a:gd name="connsiteY40" fmla="*/ 56922 h 76200"/>
                <a:gd name="connsiteX41" fmla="*/ 42386 w 95250"/>
                <a:gd name="connsiteY41" fmla="*/ 56922 h 76200"/>
                <a:gd name="connsiteX42" fmla="*/ 37624 w 95250"/>
                <a:gd name="connsiteY42" fmla="*/ 56922 h 76200"/>
                <a:gd name="connsiteX43" fmla="*/ 29051 w 95250"/>
                <a:gd name="connsiteY43" fmla="*/ 57874 h 76200"/>
                <a:gd name="connsiteX44" fmla="*/ 20479 w 95250"/>
                <a:gd name="connsiteY44" fmla="*/ 59779 h 76200"/>
                <a:gd name="connsiteX45" fmla="*/ 12859 w 95250"/>
                <a:gd name="connsiteY45" fmla="*/ 62637 h 76200"/>
                <a:gd name="connsiteX46" fmla="*/ 12859 w 95250"/>
                <a:gd name="connsiteY46" fmla="*/ 62637 h 76200"/>
                <a:gd name="connsiteX47" fmla="*/ 7144 w 95250"/>
                <a:gd name="connsiteY47" fmla="*/ 59779 h 76200"/>
                <a:gd name="connsiteX48" fmla="*/ 7144 w 95250"/>
                <a:gd name="connsiteY48" fmla="*/ 57874 h 76200"/>
                <a:gd name="connsiteX49" fmla="*/ 8096 w 95250"/>
                <a:gd name="connsiteY49" fmla="*/ 48349 h 76200"/>
                <a:gd name="connsiteX50" fmla="*/ 8096 w 95250"/>
                <a:gd name="connsiteY50" fmla="*/ 43587 h 76200"/>
                <a:gd name="connsiteX51" fmla="*/ 7144 w 95250"/>
                <a:gd name="connsiteY51" fmla="*/ 38824 h 76200"/>
                <a:gd name="connsiteX52" fmla="*/ 7144 w 95250"/>
                <a:gd name="connsiteY52" fmla="*/ 38824 h 76200"/>
                <a:gd name="connsiteX53" fmla="*/ 10954 w 95250"/>
                <a:gd name="connsiteY53" fmla="*/ 33109 h 76200"/>
                <a:gd name="connsiteX54" fmla="*/ 17621 w 95250"/>
                <a:gd name="connsiteY54" fmla="*/ 359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250" h="76200">
                  <a:moveTo>
                    <a:pt x="17621" y="35967"/>
                  </a:moveTo>
                  <a:lnTo>
                    <a:pt x="18574" y="40729"/>
                  </a:lnTo>
                  <a:cubicBezTo>
                    <a:pt x="18574" y="42634"/>
                    <a:pt x="19526" y="43587"/>
                    <a:pt x="18574" y="45492"/>
                  </a:cubicBezTo>
                  <a:lnTo>
                    <a:pt x="17621" y="56922"/>
                  </a:lnTo>
                  <a:lnTo>
                    <a:pt x="10954" y="52159"/>
                  </a:lnTo>
                  <a:cubicBezTo>
                    <a:pt x="13811" y="51207"/>
                    <a:pt x="17621" y="49301"/>
                    <a:pt x="20479" y="49301"/>
                  </a:cubicBezTo>
                  <a:cubicBezTo>
                    <a:pt x="23336" y="48349"/>
                    <a:pt x="27146" y="48349"/>
                    <a:pt x="30004" y="47397"/>
                  </a:cubicBezTo>
                  <a:cubicBezTo>
                    <a:pt x="32861" y="47397"/>
                    <a:pt x="36671" y="46444"/>
                    <a:pt x="39529" y="46444"/>
                  </a:cubicBezTo>
                  <a:lnTo>
                    <a:pt x="44291" y="46444"/>
                  </a:lnTo>
                  <a:cubicBezTo>
                    <a:pt x="46196" y="46444"/>
                    <a:pt x="47149" y="46444"/>
                    <a:pt x="49054" y="46444"/>
                  </a:cubicBezTo>
                  <a:cubicBezTo>
                    <a:pt x="51911" y="46444"/>
                    <a:pt x="55721" y="47397"/>
                    <a:pt x="58579" y="48349"/>
                  </a:cubicBezTo>
                  <a:cubicBezTo>
                    <a:pt x="60484" y="48349"/>
                    <a:pt x="61436" y="49301"/>
                    <a:pt x="63341" y="50254"/>
                  </a:cubicBezTo>
                  <a:cubicBezTo>
                    <a:pt x="65246" y="51207"/>
                    <a:pt x="66199" y="51207"/>
                    <a:pt x="68104" y="52159"/>
                  </a:cubicBezTo>
                  <a:cubicBezTo>
                    <a:pt x="70961" y="53112"/>
                    <a:pt x="73819" y="55017"/>
                    <a:pt x="76676" y="56922"/>
                  </a:cubicBezTo>
                  <a:cubicBezTo>
                    <a:pt x="79534" y="58826"/>
                    <a:pt x="82391" y="60732"/>
                    <a:pt x="85249" y="63589"/>
                  </a:cubicBezTo>
                  <a:lnTo>
                    <a:pt x="74771" y="65494"/>
                  </a:lnTo>
                  <a:cubicBezTo>
                    <a:pt x="74771" y="60732"/>
                    <a:pt x="75724" y="55969"/>
                    <a:pt x="76676" y="52159"/>
                  </a:cubicBezTo>
                  <a:cubicBezTo>
                    <a:pt x="76676" y="50254"/>
                    <a:pt x="77629" y="47397"/>
                    <a:pt x="78581" y="45492"/>
                  </a:cubicBezTo>
                  <a:cubicBezTo>
                    <a:pt x="78581" y="43587"/>
                    <a:pt x="79534" y="40729"/>
                    <a:pt x="79534" y="38824"/>
                  </a:cubicBezTo>
                  <a:cubicBezTo>
                    <a:pt x="79534" y="36919"/>
                    <a:pt x="80486" y="34062"/>
                    <a:pt x="80486" y="32157"/>
                  </a:cubicBezTo>
                  <a:lnTo>
                    <a:pt x="81439" y="28347"/>
                  </a:lnTo>
                  <a:cubicBezTo>
                    <a:pt x="81439" y="27394"/>
                    <a:pt x="82391" y="25489"/>
                    <a:pt x="82391" y="25489"/>
                  </a:cubicBezTo>
                  <a:cubicBezTo>
                    <a:pt x="83344" y="20726"/>
                    <a:pt x="83344" y="15964"/>
                    <a:pt x="84296" y="11201"/>
                  </a:cubicBezTo>
                  <a:cubicBezTo>
                    <a:pt x="85249" y="8344"/>
                    <a:pt x="87154" y="6439"/>
                    <a:pt x="90011" y="7392"/>
                  </a:cubicBezTo>
                  <a:cubicBezTo>
                    <a:pt x="91916" y="7392"/>
                    <a:pt x="93821" y="9297"/>
                    <a:pt x="93821" y="11201"/>
                  </a:cubicBezTo>
                  <a:cubicBezTo>
                    <a:pt x="94774" y="15964"/>
                    <a:pt x="95726" y="20726"/>
                    <a:pt x="95726" y="25489"/>
                  </a:cubicBezTo>
                  <a:cubicBezTo>
                    <a:pt x="95726" y="27394"/>
                    <a:pt x="95726" y="28347"/>
                    <a:pt x="95726" y="29299"/>
                  </a:cubicBezTo>
                  <a:lnTo>
                    <a:pt x="95726" y="33109"/>
                  </a:lnTo>
                  <a:cubicBezTo>
                    <a:pt x="95726" y="35967"/>
                    <a:pt x="95726" y="37872"/>
                    <a:pt x="94774" y="40729"/>
                  </a:cubicBezTo>
                  <a:cubicBezTo>
                    <a:pt x="94774" y="43587"/>
                    <a:pt x="93821" y="45492"/>
                    <a:pt x="93821" y="48349"/>
                  </a:cubicBezTo>
                  <a:cubicBezTo>
                    <a:pt x="92869" y="51207"/>
                    <a:pt x="92869" y="53112"/>
                    <a:pt x="91916" y="55969"/>
                  </a:cubicBezTo>
                  <a:cubicBezTo>
                    <a:pt x="90964" y="60732"/>
                    <a:pt x="88106" y="65494"/>
                    <a:pt x="86201" y="70257"/>
                  </a:cubicBezTo>
                  <a:lnTo>
                    <a:pt x="85249" y="72162"/>
                  </a:lnTo>
                  <a:cubicBezTo>
                    <a:pt x="84296" y="75019"/>
                    <a:pt x="80486" y="75972"/>
                    <a:pt x="77629" y="75019"/>
                  </a:cubicBezTo>
                  <a:cubicBezTo>
                    <a:pt x="76676" y="74067"/>
                    <a:pt x="75724" y="74067"/>
                    <a:pt x="74771" y="72162"/>
                  </a:cubicBezTo>
                  <a:cubicBezTo>
                    <a:pt x="73819" y="70257"/>
                    <a:pt x="71914" y="67399"/>
                    <a:pt x="70009" y="65494"/>
                  </a:cubicBezTo>
                  <a:cubicBezTo>
                    <a:pt x="69056" y="64542"/>
                    <a:pt x="68104" y="63589"/>
                    <a:pt x="67151" y="62637"/>
                  </a:cubicBezTo>
                  <a:cubicBezTo>
                    <a:pt x="66199" y="61684"/>
                    <a:pt x="65246" y="61684"/>
                    <a:pt x="63341" y="60732"/>
                  </a:cubicBezTo>
                  <a:cubicBezTo>
                    <a:pt x="62389" y="59779"/>
                    <a:pt x="60484" y="59779"/>
                    <a:pt x="59531" y="58826"/>
                  </a:cubicBezTo>
                  <a:cubicBezTo>
                    <a:pt x="58579" y="57874"/>
                    <a:pt x="56674" y="57874"/>
                    <a:pt x="55721" y="57874"/>
                  </a:cubicBezTo>
                  <a:cubicBezTo>
                    <a:pt x="52864" y="56922"/>
                    <a:pt x="50006" y="56922"/>
                    <a:pt x="47149" y="56922"/>
                  </a:cubicBezTo>
                  <a:lnTo>
                    <a:pt x="42386" y="56922"/>
                  </a:lnTo>
                  <a:lnTo>
                    <a:pt x="37624" y="56922"/>
                  </a:lnTo>
                  <a:cubicBezTo>
                    <a:pt x="34766" y="56922"/>
                    <a:pt x="31909" y="56922"/>
                    <a:pt x="29051" y="57874"/>
                  </a:cubicBezTo>
                  <a:cubicBezTo>
                    <a:pt x="26194" y="57874"/>
                    <a:pt x="23336" y="58826"/>
                    <a:pt x="20479" y="59779"/>
                  </a:cubicBezTo>
                  <a:cubicBezTo>
                    <a:pt x="17621" y="59779"/>
                    <a:pt x="15716" y="61684"/>
                    <a:pt x="12859" y="62637"/>
                  </a:cubicBezTo>
                  <a:lnTo>
                    <a:pt x="12859" y="62637"/>
                  </a:lnTo>
                  <a:cubicBezTo>
                    <a:pt x="10001" y="63589"/>
                    <a:pt x="7144" y="61684"/>
                    <a:pt x="7144" y="59779"/>
                  </a:cubicBezTo>
                  <a:cubicBezTo>
                    <a:pt x="7144" y="58826"/>
                    <a:pt x="7144" y="58826"/>
                    <a:pt x="7144" y="57874"/>
                  </a:cubicBezTo>
                  <a:lnTo>
                    <a:pt x="8096" y="48349"/>
                  </a:lnTo>
                  <a:cubicBezTo>
                    <a:pt x="8096" y="46444"/>
                    <a:pt x="8096" y="44539"/>
                    <a:pt x="8096" y="43587"/>
                  </a:cubicBezTo>
                  <a:lnTo>
                    <a:pt x="7144" y="38824"/>
                  </a:lnTo>
                  <a:lnTo>
                    <a:pt x="7144" y="38824"/>
                  </a:lnTo>
                  <a:cubicBezTo>
                    <a:pt x="7144" y="35967"/>
                    <a:pt x="9049" y="34062"/>
                    <a:pt x="10954" y="33109"/>
                  </a:cubicBezTo>
                  <a:cubicBezTo>
                    <a:pt x="14764" y="31204"/>
                    <a:pt x="17621" y="33109"/>
                    <a:pt x="17621" y="35967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3920480" y="6144166"/>
              <a:ext cx="43949" cy="43948"/>
            </a:xfrm>
            <a:custGeom>
              <a:avLst/>
              <a:gdLst>
                <a:gd name="connsiteX0" fmla="*/ 23336 w 28575"/>
                <a:gd name="connsiteY0" fmla="*/ 12263 h 28575"/>
                <a:gd name="connsiteX1" fmla="*/ 23336 w 28575"/>
                <a:gd name="connsiteY1" fmla="*/ 14168 h 28575"/>
                <a:gd name="connsiteX2" fmla="*/ 22384 w 28575"/>
                <a:gd name="connsiteY2" fmla="*/ 16073 h 28575"/>
                <a:gd name="connsiteX3" fmla="*/ 21431 w 28575"/>
                <a:gd name="connsiteY3" fmla="*/ 18931 h 28575"/>
                <a:gd name="connsiteX4" fmla="*/ 24289 w 28575"/>
                <a:gd name="connsiteY4" fmla="*/ 21788 h 28575"/>
                <a:gd name="connsiteX5" fmla="*/ 24289 w 28575"/>
                <a:gd name="connsiteY5" fmla="*/ 22741 h 28575"/>
                <a:gd name="connsiteX6" fmla="*/ 23336 w 28575"/>
                <a:gd name="connsiteY6" fmla="*/ 23693 h 28575"/>
                <a:gd name="connsiteX7" fmla="*/ 19526 w 28575"/>
                <a:gd name="connsiteY7" fmla="*/ 25598 h 28575"/>
                <a:gd name="connsiteX8" fmla="*/ 10001 w 28575"/>
                <a:gd name="connsiteY8" fmla="*/ 23693 h 28575"/>
                <a:gd name="connsiteX9" fmla="*/ 7144 w 28575"/>
                <a:gd name="connsiteY9" fmla="*/ 20836 h 28575"/>
                <a:gd name="connsiteX10" fmla="*/ 7144 w 28575"/>
                <a:gd name="connsiteY10" fmla="*/ 19883 h 28575"/>
                <a:gd name="connsiteX11" fmla="*/ 8096 w 28575"/>
                <a:gd name="connsiteY11" fmla="*/ 18931 h 28575"/>
                <a:gd name="connsiteX12" fmla="*/ 11906 w 28575"/>
                <a:gd name="connsiteY12" fmla="*/ 17026 h 28575"/>
                <a:gd name="connsiteX13" fmla="*/ 11906 w 28575"/>
                <a:gd name="connsiteY13" fmla="*/ 14168 h 28575"/>
                <a:gd name="connsiteX14" fmla="*/ 11906 w 28575"/>
                <a:gd name="connsiteY14" fmla="*/ 12263 h 28575"/>
                <a:gd name="connsiteX15" fmla="*/ 11906 w 28575"/>
                <a:gd name="connsiteY15" fmla="*/ 10358 h 28575"/>
                <a:gd name="connsiteX16" fmla="*/ 17621 w 28575"/>
                <a:gd name="connsiteY16" fmla="*/ 7501 h 28575"/>
                <a:gd name="connsiteX17" fmla="*/ 23336 w 28575"/>
                <a:gd name="connsiteY17" fmla="*/ 1226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575" h="28575">
                  <a:moveTo>
                    <a:pt x="23336" y="12263"/>
                  </a:moveTo>
                  <a:cubicBezTo>
                    <a:pt x="23336" y="12263"/>
                    <a:pt x="23336" y="13216"/>
                    <a:pt x="23336" y="14168"/>
                  </a:cubicBezTo>
                  <a:cubicBezTo>
                    <a:pt x="23336" y="15121"/>
                    <a:pt x="23336" y="15121"/>
                    <a:pt x="22384" y="16073"/>
                  </a:cubicBezTo>
                  <a:cubicBezTo>
                    <a:pt x="22384" y="17026"/>
                    <a:pt x="21431" y="17978"/>
                    <a:pt x="21431" y="18931"/>
                  </a:cubicBezTo>
                  <a:cubicBezTo>
                    <a:pt x="21431" y="19883"/>
                    <a:pt x="23336" y="20836"/>
                    <a:pt x="24289" y="21788"/>
                  </a:cubicBezTo>
                  <a:cubicBezTo>
                    <a:pt x="25241" y="22741"/>
                    <a:pt x="24289" y="22741"/>
                    <a:pt x="24289" y="22741"/>
                  </a:cubicBezTo>
                  <a:cubicBezTo>
                    <a:pt x="24289" y="22741"/>
                    <a:pt x="24289" y="23693"/>
                    <a:pt x="23336" y="23693"/>
                  </a:cubicBezTo>
                  <a:cubicBezTo>
                    <a:pt x="22384" y="24646"/>
                    <a:pt x="19526" y="25598"/>
                    <a:pt x="19526" y="25598"/>
                  </a:cubicBezTo>
                  <a:cubicBezTo>
                    <a:pt x="15716" y="26551"/>
                    <a:pt x="12859" y="25598"/>
                    <a:pt x="10001" y="23693"/>
                  </a:cubicBezTo>
                  <a:cubicBezTo>
                    <a:pt x="10001" y="23693"/>
                    <a:pt x="8096" y="22741"/>
                    <a:pt x="7144" y="20836"/>
                  </a:cubicBezTo>
                  <a:cubicBezTo>
                    <a:pt x="7144" y="20836"/>
                    <a:pt x="7144" y="19883"/>
                    <a:pt x="7144" y="19883"/>
                  </a:cubicBezTo>
                  <a:cubicBezTo>
                    <a:pt x="7144" y="19883"/>
                    <a:pt x="7144" y="18931"/>
                    <a:pt x="8096" y="18931"/>
                  </a:cubicBezTo>
                  <a:cubicBezTo>
                    <a:pt x="9049" y="17978"/>
                    <a:pt x="11906" y="17978"/>
                    <a:pt x="11906" y="17026"/>
                  </a:cubicBezTo>
                  <a:cubicBezTo>
                    <a:pt x="11906" y="16073"/>
                    <a:pt x="11906" y="15121"/>
                    <a:pt x="11906" y="14168"/>
                  </a:cubicBezTo>
                  <a:cubicBezTo>
                    <a:pt x="11906" y="13216"/>
                    <a:pt x="11906" y="12263"/>
                    <a:pt x="11906" y="12263"/>
                  </a:cubicBezTo>
                  <a:cubicBezTo>
                    <a:pt x="11906" y="11311"/>
                    <a:pt x="11906" y="10358"/>
                    <a:pt x="11906" y="10358"/>
                  </a:cubicBezTo>
                  <a:cubicBezTo>
                    <a:pt x="12859" y="7501"/>
                    <a:pt x="15716" y="6548"/>
                    <a:pt x="17621" y="7501"/>
                  </a:cubicBezTo>
                  <a:cubicBezTo>
                    <a:pt x="21431" y="8453"/>
                    <a:pt x="23336" y="10358"/>
                    <a:pt x="23336" y="12263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3888258" y="6162175"/>
              <a:ext cx="175794" cy="161146"/>
            </a:xfrm>
            <a:custGeom>
              <a:avLst/>
              <a:gdLst>
                <a:gd name="connsiteX0" fmla="*/ 34766 w 114300"/>
                <a:gd name="connsiteY0" fmla="*/ 37710 h 104775"/>
                <a:gd name="connsiteX1" fmla="*/ 14764 w 114300"/>
                <a:gd name="connsiteY1" fmla="*/ 93907 h 104775"/>
                <a:gd name="connsiteX2" fmla="*/ 10954 w 114300"/>
                <a:gd name="connsiteY2" fmla="*/ 87240 h 104775"/>
                <a:gd name="connsiteX3" fmla="*/ 19526 w 114300"/>
                <a:gd name="connsiteY3" fmla="*/ 88192 h 104775"/>
                <a:gd name="connsiteX4" fmla="*/ 28099 w 114300"/>
                <a:gd name="connsiteY4" fmla="*/ 88192 h 104775"/>
                <a:gd name="connsiteX5" fmla="*/ 36671 w 114300"/>
                <a:gd name="connsiteY5" fmla="*/ 87240 h 104775"/>
                <a:gd name="connsiteX6" fmla="*/ 44291 w 114300"/>
                <a:gd name="connsiteY6" fmla="*/ 85335 h 104775"/>
                <a:gd name="connsiteX7" fmla="*/ 51911 w 114300"/>
                <a:gd name="connsiteY7" fmla="*/ 82477 h 104775"/>
                <a:gd name="connsiteX8" fmla="*/ 58579 w 114300"/>
                <a:gd name="connsiteY8" fmla="*/ 77715 h 104775"/>
                <a:gd name="connsiteX9" fmla="*/ 64294 w 114300"/>
                <a:gd name="connsiteY9" fmla="*/ 72000 h 104775"/>
                <a:gd name="connsiteX10" fmla="*/ 69056 w 114300"/>
                <a:gd name="connsiteY10" fmla="*/ 66285 h 104775"/>
                <a:gd name="connsiteX11" fmla="*/ 73819 w 114300"/>
                <a:gd name="connsiteY11" fmla="*/ 59617 h 104775"/>
                <a:gd name="connsiteX12" fmla="*/ 77629 w 114300"/>
                <a:gd name="connsiteY12" fmla="*/ 53902 h 104775"/>
                <a:gd name="connsiteX13" fmla="*/ 87154 w 114300"/>
                <a:gd name="connsiteY13" fmla="*/ 39615 h 104775"/>
                <a:gd name="connsiteX14" fmla="*/ 91916 w 114300"/>
                <a:gd name="connsiteY14" fmla="*/ 31995 h 104775"/>
                <a:gd name="connsiteX15" fmla="*/ 95726 w 114300"/>
                <a:gd name="connsiteY15" fmla="*/ 24375 h 104775"/>
                <a:gd name="connsiteX16" fmla="*/ 104299 w 114300"/>
                <a:gd name="connsiteY16" fmla="*/ 10087 h 104775"/>
                <a:gd name="connsiteX17" fmla="*/ 104299 w 114300"/>
                <a:gd name="connsiteY17" fmla="*/ 9135 h 104775"/>
                <a:gd name="connsiteX18" fmla="*/ 110966 w 114300"/>
                <a:gd name="connsiteY18" fmla="*/ 8182 h 104775"/>
                <a:gd name="connsiteX19" fmla="*/ 112871 w 114300"/>
                <a:gd name="connsiteY19" fmla="*/ 12945 h 104775"/>
                <a:gd name="connsiteX20" fmla="*/ 108109 w 114300"/>
                <a:gd name="connsiteY20" fmla="*/ 30090 h 104775"/>
                <a:gd name="connsiteX21" fmla="*/ 105251 w 114300"/>
                <a:gd name="connsiteY21" fmla="*/ 38662 h 104775"/>
                <a:gd name="connsiteX22" fmla="*/ 101441 w 114300"/>
                <a:gd name="connsiteY22" fmla="*/ 46282 h 104775"/>
                <a:gd name="connsiteX23" fmla="*/ 92869 w 114300"/>
                <a:gd name="connsiteY23" fmla="*/ 61522 h 104775"/>
                <a:gd name="connsiteX24" fmla="*/ 86201 w 114300"/>
                <a:gd name="connsiteY24" fmla="*/ 69142 h 104775"/>
                <a:gd name="connsiteX25" fmla="*/ 79534 w 114300"/>
                <a:gd name="connsiteY25" fmla="*/ 75810 h 104775"/>
                <a:gd name="connsiteX26" fmla="*/ 71914 w 114300"/>
                <a:gd name="connsiteY26" fmla="*/ 81525 h 104775"/>
                <a:gd name="connsiteX27" fmla="*/ 64294 w 114300"/>
                <a:gd name="connsiteY27" fmla="*/ 86287 h 104775"/>
                <a:gd name="connsiteX28" fmla="*/ 55721 w 114300"/>
                <a:gd name="connsiteY28" fmla="*/ 90097 h 104775"/>
                <a:gd name="connsiteX29" fmla="*/ 47149 w 114300"/>
                <a:gd name="connsiteY29" fmla="*/ 92955 h 104775"/>
                <a:gd name="connsiteX30" fmla="*/ 38576 w 114300"/>
                <a:gd name="connsiteY30" fmla="*/ 94860 h 104775"/>
                <a:gd name="connsiteX31" fmla="*/ 30004 w 114300"/>
                <a:gd name="connsiteY31" fmla="*/ 96765 h 104775"/>
                <a:gd name="connsiteX32" fmla="*/ 11906 w 114300"/>
                <a:gd name="connsiteY32" fmla="*/ 98670 h 104775"/>
                <a:gd name="connsiteX33" fmla="*/ 7144 w 114300"/>
                <a:gd name="connsiteY33" fmla="*/ 94860 h 104775"/>
                <a:gd name="connsiteX34" fmla="*/ 7144 w 114300"/>
                <a:gd name="connsiteY34" fmla="*/ 92955 h 104775"/>
                <a:gd name="connsiteX35" fmla="*/ 7144 w 114300"/>
                <a:gd name="connsiteY35" fmla="*/ 92002 h 104775"/>
                <a:gd name="connsiteX36" fmla="*/ 28099 w 114300"/>
                <a:gd name="connsiteY36" fmla="*/ 35805 h 104775"/>
                <a:gd name="connsiteX37" fmla="*/ 28099 w 114300"/>
                <a:gd name="connsiteY37" fmla="*/ 35805 h 104775"/>
                <a:gd name="connsiteX38" fmla="*/ 33814 w 114300"/>
                <a:gd name="connsiteY38" fmla="*/ 32947 h 104775"/>
                <a:gd name="connsiteX39" fmla="*/ 34766 w 114300"/>
                <a:gd name="connsiteY39" fmla="*/ 377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4300" h="104775">
                  <a:moveTo>
                    <a:pt x="34766" y="37710"/>
                  </a:moveTo>
                  <a:lnTo>
                    <a:pt x="14764" y="93907"/>
                  </a:lnTo>
                  <a:lnTo>
                    <a:pt x="10954" y="87240"/>
                  </a:lnTo>
                  <a:cubicBezTo>
                    <a:pt x="13811" y="87240"/>
                    <a:pt x="16669" y="87240"/>
                    <a:pt x="19526" y="88192"/>
                  </a:cubicBezTo>
                  <a:cubicBezTo>
                    <a:pt x="22384" y="88192"/>
                    <a:pt x="25241" y="88192"/>
                    <a:pt x="28099" y="88192"/>
                  </a:cubicBezTo>
                  <a:cubicBezTo>
                    <a:pt x="30956" y="88192"/>
                    <a:pt x="33814" y="88192"/>
                    <a:pt x="36671" y="87240"/>
                  </a:cubicBezTo>
                  <a:cubicBezTo>
                    <a:pt x="39529" y="86287"/>
                    <a:pt x="42386" y="86287"/>
                    <a:pt x="44291" y="85335"/>
                  </a:cubicBezTo>
                  <a:lnTo>
                    <a:pt x="51911" y="82477"/>
                  </a:lnTo>
                  <a:cubicBezTo>
                    <a:pt x="53816" y="80572"/>
                    <a:pt x="56674" y="79620"/>
                    <a:pt x="58579" y="77715"/>
                  </a:cubicBezTo>
                  <a:cubicBezTo>
                    <a:pt x="60484" y="75810"/>
                    <a:pt x="62389" y="73905"/>
                    <a:pt x="64294" y="72000"/>
                  </a:cubicBezTo>
                  <a:cubicBezTo>
                    <a:pt x="66199" y="70095"/>
                    <a:pt x="68104" y="68190"/>
                    <a:pt x="69056" y="66285"/>
                  </a:cubicBezTo>
                  <a:cubicBezTo>
                    <a:pt x="70961" y="64380"/>
                    <a:pt x="71914" y="62475"/>
                    <a:pt x="73819" y="59617"/>
                  </a:cubicBezTo>
                  <a:cubicBezTo>
                    <a:pt x="74771" y="57712"/>
                    <a:pt x="77629" y="54855"/>
                    <a:pt x="77629" y="53902"/>
                  </a:cubicBezTo>
                  <a:cubicBezTo>
                    <a:pt x="80486" y="49140"/>
                    <a:pt x="83344" y="44377"/>
                    <a:pt x="87154" y="39615"/>
                  </a:cubicBezTo>
                  <a:cubicBezTo>
                    <a:pt x="89059" y="36757"/>
                    <a:pt x="90011" y="34852"/>
                    <a:pt x="91916" y="31995"/>
                  </a:cubicBezTo>
                  <a:lnTo>
                    <a:pt x="95726" y="24375"/>
                  </a:lnTo>
                  <a:cubicBezTo>
                    <a:pt x="98584" y="19612"/>
                    <a:pt x="101441" y="14850"/>
                    <a:pt x="104299" y="10087"/>
                  </a:cubicBezTo>
                  <a:lnTo>
                    <a:pt x="104299" y="9135"/>
                  </a:lnTo>
                  <a:cubicBezTo>
                    <a:pt x="106204" y="7230"/>
                    <a:pt x="109061" y="6277"/>
                    <a:pt x="110966" y="8182"/>
                  </a:cubicBezTo>
                  <a:cubicBezTo>
                    <a:pt x="112871" y="9135"/>
                    <a:pt x="113824" y="11040"/>
                    <a:pt x="112871" y="12945"/>
                  </a:cubicBezTo>
                  <a:cubicBezTo>
                    <a:pt x="110966" y="18660"/>
                    <a:pt x="110014" y="24375"/>
                    <a:pt x="108109" y="30090"/>
                  </a:cubicBezTo>
                  <a:cubicBezTo>
                    <a:pt x="107156" y="32947"/>
                    <a:pt x="106204" y="35805"/>
                    <a:pt x="105251" y="38662"/>
                  </a:cubicBezTo>
                  <a:cubicBezTo>
                    <a:pt x="104299" y="41520"/>
                    <a:pt x="102394" y="43425"/>
                    <a:pt x="101441" y="46282"/>
                  </a:cubicBezTo>
                  <a:cubicBezTo>
                    <a:pt x="98584" y="51045"/>
                    <a:pt x="95726" y="55807"/>
                    <a:pt x="92869" y="61522"/>
                  </a:cubicBezTo>
                  <a:cubicBezTo>
                    <a:pt x="90011" y="65332"/>
                    <a:pt x="89059" y="66285"/>
                    <a:pt x="86201" y="69142"/>
                  </a:cubicBezTo>
                  <a:cubicBezTo>
                    <a:pt x="84296" y="72000"/>
                    <a:pt x="81439" y="72952"/>
                    <a:pt x="79534" y="75810"/>
                  </a:cubicBezTo>
                  <a:cubicBezTo>
                    <a:pt x="76676" y="77715"/>
                    <a:pt x="74771" y="79620"/>
                    <a:pt x="71914" y="81525"/>
                  </a:cubicBezTo>
                  <a:cubicBezTo>
                    <a:pt x="69056" y="83430"/>
                    <a:pt x="67151" y="84382"/>
                    <a:pt x="64294" y="86287"/>
                  </a:cubicBezTo>
                  <a:cubicBezTo>
                    <a:pt x="61436" y="87240"/>
                    <a:pt x="58579" y="89145"/>
                    <a:pt x="55721" y="90097"/>
                  </a:cubicBezTo>
                  <a:lnTo>
                    <a:pt x="47149" y="92955"/>
                  </a:lnTo>
                  <a:cubicBezTo>
                    <a:pt x="44291" y="93907"/>
                    <a:pt x="41434" y="94860"/>
                    <a:pt x="38576" y="94860"/>
                  </a:cubicBezTo>
                  <a:cubicBezTo>
                    <a:pt x="35719" y="95812"/>
                    <a:pt x="32861" y="95812"/>
                    <a:pt x="30004" y="96765"/>
                  </a:cubicBezTo>
                  <a:cubicBezTo>
                    <a:pt x="24289" y="97717"/>
                    <a:pt x="18574" y="97717"/>
                    <a:pt x="11906" y="98670"/>
                  </a:cubicBezTo>
                  <a:cubicBezTo>
                    <a:pt x="10001" y="98670"/>
                    <a:pt x="7144" y="96765"/>
                    <a:pt x="7144" y="94860"/>
                  </a:cubicBezTo>
                  <a:cubicBezTo>
                    <a:pt x="7144" y="93907"/>
                    <a:pt x="7144" y="93907"/>
                    <a:pt x="7144" y="92955"/>
                  </a:cubicBezTo>
                  <a:lnTo>
                    <a:pt x="7144" y="92002"/>
                  </a:lnTo>
                  <a:lnTo>
                    <a:pt x="28099" y="35805"/>
                  </a:lnTo>
                  <a:lnTo>
                    <a:pt x="28099" y="35805"/>
                  </a:lnTo>
                  <a:cubicBezTo>
                    <a:pt x="29051" y="32947"/>
                    <a:pt x="31909" y="31995"/>
                    <a:pt x="33814" y="32947"/>
                  </a:cubicBezTo>
                  <a:cubicBezTo>
                    <a:pt x="34766" y="31995"/>
                    <a:pt x="35719" y="34852"/>
                    <a:pt x="34766" y="37710"/>
                  </a:cubicBezTo>
                  <a:close/>
                </a:path>
              </a:pathLst>
            </a:custGeom>
            <a:solidFill>
              <a:srgbClr val="5A1500"/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24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矩形 2"/>
          <p:cNvSpPr/>
          <p:nvPr/>
        </p:nvSpPr>
        <p:spPr>
          <a:xfrm>
            <a:off x="551150" y="837137"/>
            <a:ext cx="83661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3B771B"/>
                </a:solidFill>
                <a:latin typeface="宋体" panose="02010600030101010101" pitchFamily="2" charset="-122"/>
              </a:rPr>
              <a:t>这个包裹和开满鲜花的小路有什么关系？</a:t>
            </a:r>
            <a:endParaRPr lang="en-US" altLang="zh-CN" sz="3200" b="1" dirty="0">
              <a:solidFill>
                <a:srgbClr val="3B771B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50" y="1699216"/>
            <a:ext cx="7892460" cy="2531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“漏”体现出鼹鼠先生是不小心把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花籽撒落</a:t>
            </a:r>
            <a:r>
              <a:rPr lang="zh-CN" altLang="en-US" sz="3200" b="1" dirty="0">
                <a:latin typeface="宋体" panose="02010600030101010101" pitchFamily="2" charset="-122"/>
              </a:rPr>
              <a:t>在去松鼠太太家的小路上的。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“懊丧”体现出鼹鼠先生因为将花籽漏在路上而情绪低落。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188" y="446088"/>
            <a:ext cx="7921625" cy="4014788"/>
          </a:xfrm>
          <a:prstGeom prst="rect">
            <a:avLst/>
          </a:prstGeom>
          <a:solidFill>
            <a:srgbClr val="FFFFFF">
              <a:alpha val="4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7895" name="文本框 1"/>
          <p:cNvSpPr txBox="1"/>
          <p:nvPr/>
        </p:nvSpPr>
        <p:spPr>
          <a:xfrm>
            <a:off x="611187" y="808038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为什么说长颈鹿大叔寄来的花籽是“美好的礼物”呢？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688" y="2122489"/>
            <a:ext cx="7413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花籽开出了绚丽多彩、五颜六色的花朵</a:t>
            </a:r>
            <a:r>
              <a:rPr lang="zh-CN" altLang="en-US" sz="3200" b="1" dirty="0">
                <a:latin typeface="宋体" panose="02010600030101010101" pitchFamily="2" charset="-122"/>
              </a:rPr>
              <a:t>，这些花朵开在路边，供大家欣赏，多么美好！所以说长颈鹿大叔寄来的花籽是“美好的礼物”！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/>
          <p:nvPr/>
        </p:nvSpPr>
        <p:spPr>
          <a:xfrm>
            <a:off x="611188" y="1216025"/>
            <a:ext cx="8143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为什么说长颈鹿大树寄来的花籽是“美好的礼物”？在你的生活里，你收到过“美好的礼物”吗？或者，你给谁送过“美好的礼物”呢？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891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536996">
            <a:off x="88900" y="209550"/>
            <a:ext cx="1195388" cy="982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"/>
          <p:cNvSpPr txBox="1"/>
          <p:nvPr/>
        </p:nvSpPr>
        <p:spPr>
          <a:xfrm>
            <a:off x="298450" y="106363"/>
            <a:ext cx="18335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标题 1"/>
          <p:cNvSpPr txBox="1"/>
          <p:nvPr/>
        </p:nvSpPr>
        <p:spPr>
          <a:xfrm>
            <a:off x="134938" y="1947863"/>
            <a:ext cx="1946275" cy="10826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开满鲜花的小路</a:t>
            </a:r>
            <a:endParaRPr lang="zh-CN" altLang="en-US" sz="32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868009" y="830263"/>
            <a:ext cx="297821" cy="3686175"/>
          </a:xfrm>
          <a:prstGeom prst="leftBrace">
            <a:avLst>
              <a:gd name="adj1" fmla="val 3796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38350" y="75565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8350" y="3455988"/>
            <a:ext cx="10096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028950" y="1085850"/>
            <a:ext cx="457200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449638" y="771525"/>
            <a:ext cx="3494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长颈鹿大叔寄来包裹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003550" y="3779838"/>
            <a:ext cx="457200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449638" y="3489325"/>
            <a:ext cx="34369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春天来了，小路上开满鲜花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6699460" y="842963"/>
            <a:ext cx="304380" cy="3619500"/>
          </a:xfrm>
          <a:prstGeom prst="leftBrace">
            <a:avLst>
              <a:gd name="adj1" fmla="val 2375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08813" y="1717675"/>
            <a:ext cx="1998662" cy="1738313"/>
            <a:chOff x="7213060" y="1908529"/>
            <a:chExt cx="1700823" cy="1602048"/>
          </a:xfrm>
        </p:grpSpPr>
        <p:sp>
          <p:nvSpPr>
            <p:cNvPr id="13" name="心形 12"/>
            <p:cNvSpPr/>
            <p:nvPr/>
          </p:nvSpPr>
          <p:spPr>
            <a:xfrm>
              <a:off x="7213060" y="1908529"/>
              <a:ext cx="1700823" cy="1602048"/>
            </a:xfrm>
            <a:prstGeom prst="heart">
              <a:avLst/>
            </a:prstGeom>
            <a:gradFill flip="none" rotWithShape="1">
              <a:gsLst>
                <a:gs pos="0">
                  <a:srgbClr val="FEC956">
                    <a:alpha val="80000"/>
                  </a:srgbClr>
                </a:gs>
                <a:gs pos="96000">
                  <a:srgbClr val="FD5255">
                    <a:alpha val="8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42003" name="矩形 18"/>
            <p:cNvSpPr/>
            <p:nvPr/>
          </p:nvSpPr>
          <p:spPr>
            <a:xfrm>
              <a:off x="7324753" y="2102716"/>
              <a:ext cx="1471578" cy="936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分享美好</a:t>
              </a:r>
              <a:endPara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传递快乐</a:t>
              </a:r>
              <a:endPara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38350" y="211137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6413" y="1390650"/>
            <a:ext cx="37671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鼹鼠先生不认识里面的颗粒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946427" y="1481138"/>
            <a:ext cx="196797" cy="1947863"/>
          </a:xfrm>
          <a:prstGeom prst="leftBrace">
            <a:avLst>
              <a:gd name="adj1" fmla="val 3796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46413" y="2271713"/>
            <a:ext cx="37671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鼹鼠先生去问松鼠太太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46413" y="2846388"/>
            <a:ext cx="3767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包裹破了，颗粒漏了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  <p:bldP spid="10" grpId="0"/>
      <p:bldP spid="11" grpId="0" animBg="1"/>
      <p:bldP spid="15" grpId="0"/>
      <p:bldP spid="16" grpId="0"/>
      <p:bldP spid="17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290513" y="69850"/>
            <a:ext cx="18335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941388" y="1714500"/>
            <a:ext cx="72612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借助拼音大声读课文，边读边标出自然段序号，并圈画生字。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295400" y="747289"/>
            <a:ext cx="6886575" cy="2333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裹 </a:t>
            </a:r>
            <a:r>
              <a:rPr lang="zh-CN" altLang="en-US" sz="4000" b="1" spc="300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 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寄</a:t>
            </a: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粒 破 漏 懊 丧 啊 巧 绚 狐 狸 籽 礼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2930293" y="709532"/>
            <a:ext cx="6826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jì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1217699" y="709532"/>
            <a:ext cx="81121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guǒ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3690233" y="709532"/>
            <a:ext cx="9350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lì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4553833" y="709532"/>
            <a:ext cx="7604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defRPr/>
            </a:pPr>
            <a:r>
              <a:rPr lang="en-US" altLang="zh-CN" sz="3200" b="1" spc="-150" dirty="0" err="1">
                <a:solidFill>
                  <a:srgbClr val="2D976F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pò</a:t>
            </a:r>
            <a:endParaRPr lang="zh-CN" altLang="en-US" sz="3200" b="1" spc="-150" dirty="0">
              <a:solidFill>
                <a:srgbClr val="2D976F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5387508" y="736925"/>
            <a:ext cx="9350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lòu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6311995" y="736925"/>
            <a:ext cx="77199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ào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2714562" y="1972601"/>
            <a:ext cx="111759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xuàn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6294232" y="1997315"/>
            <a:ext cx="7604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lǐ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6951952" y="736925"/>
            <a:ext cx="115176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sàng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48937" y="3061436"/>
            <a:ext cx="6166624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“粒、漏、狸、礼”是边音，“颈、丧”是平舌音。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4353" name="文本框 19"/>
          <p:cNvSpPr txBox="1"/>
          <p:nvPr/>
        </p:nvSpPr>
        <p:spPr>
          <a:xfrm>
            <a:off x="298450" y="84138"/>
            <a:ext cx="18335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1317302" y="1960244"/>
            <a:ext cx="5969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à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2021927" y="709532"/>
            <a:ext cx="93503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-150" dirty="0">
                <a:solidFill>
                  <a:srgbClr val="2D976F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</a:t>
            </a: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ǐng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3771344" y="1972600"/>
            <a:ext cx="7604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hú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TextBox 36"/>
          <p:cNvSpPr txBox="1">
            <a:spLocks noChangeArrowheads="1"/>
          </p:cNvSpPr>
          <p:nvPr/>
        </p:nvSpPr>
        <p:spPr bwMode="auto">
          <a:xfrm>
            <a:off x="4663441" y="1997314"/>
            <a:ext cx="7604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lí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1874303" y="1984957"/>
            <a:ext cx="111759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qiǎo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5441615" y="1997315"/>
            <a:ext cx="76041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-150" dirty="0">
                <a:solidFill>
                  <a:srgbClr val="2D976F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</a:t>
            </a:r>
            <a:r>
              <a:rPr kumimoji="0" lang="en-US" altLang="zh-CN" sz="3200" b="1" i="0" u="none" strike="noStrike" kern="1200" cap="none" spc="-150" normalizeH="0" baseline="0" noProof="0" dirty="0">
                <a:ln>
                  <a:noFill/>
                </a:ln>
                <a:solidFill>
                  <a:srgbClr val="2D976F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ǐ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2D976F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4" grpId="0"/>
      <p:bldP spid="16" grpId="0"/>
      <p:bldP spid="18" grpId="0"/>
      <p:bldP spid="19" grpId="0"/>
      <p:bldP spid="20" grpId="0"/>
      <p:bldP spid="3" grpId="0"/>
      <p:bldP spid="22" grpId="0"/>
      <p:bldP spid="23" grpId="0"/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7"/>
          <p:cNvSpPr txBox="1"/>
          <p:nvPr/>
        </p:nvSpPr>
        <p:spPr>
          <a:xfrm>
            <a:off x="710464" y="961212"/>
            <a:ext cx="7889840" cy="2455480"/>
          </a:xfrm>
          <a:prstGeom prst="rect">
            <a:avLst/>
          </a:prstGeom>
          <a:noFill/>
          <a:ln w="222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鹿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来  颗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  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掉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懊丧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  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丽多彩  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36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籽  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1413" y="3720054"/>
            <a:ext cx="564464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“邮”的韵母是“</a:t>
            </a:r>
            <a:r>
              <a:rPr lang="en-US" altLang="zh-CN" sz="3200" b="1" dirty="0" err="1">
                <a:solidFill>
                  <a:srgbClr val="0070C0"/>
                </a:solidFill>
                <a:latin typeface="宋体" panose="02010600030101010101" pitchFamily="2" charset="-122"/>
              </a:rPr>
              <a:t>ou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”。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1484561" y="2271949"/>
            <a:ext cx="557803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啊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116792" y="1025282"/>
            <a:ext cx="350874" cy="3104707"/>
          </a:xfrm>
          <a:prstGeom prst="leftBrace">
            <a:avLst>
              <a:gd name="adj1" fmla="val 62064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2"/>
          <p:cNvSpPr txBox="1"/>
          <p:nvPr/>
        </p:nvSpPr>
        <p:spPr>
          <a:xfrm>
            <a:off x="2434403" y="861362"/>
            <a:ext cx="557803" cy="6447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ā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2806543" y="871995"/>
            <a:ext cx="385035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（啊，下雪了！）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434403" y="1478050"/>
            <a:ext cx="557803" cy="6447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á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806543" y="1488683"/>
            <a:ext cx="426502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（啊，你说什么？）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445036" y="2137269"/>
            <a:ext cx="557803" cy="6447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ǎ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817176" y="2147902"/>
            <a:ext cx="495613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（啊，这是怎么回事？）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2445036" y="2796487"/>
            <a:ext cx="557803" cy="6447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2817176" y="2807120"/>
            <a:ext cx="4477671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（啊，伟大的祖国！）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2455668" y="3434441"/>
            <a:ext cx="557803" cy="6447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</a:t>
            </a:r>
            <a:endParaRPr lang="zh-CN" altLang="en-US" sz="32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827808" y="3445074"/>
            <a:ext cx="2989113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（您好啊！）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5117" y="2657004"/>
            <a:ext cx="7991475" cy="119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加偏旁或换偏旁记忆。如，纟＋旬＝绚；粒－米＋亻＝位。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072978" y="623722"/>
            <a:ext cx="6886575" cy="1794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裹 </a:t>
            </a:r>
            <a:r>
              <a:rPr lang="zh-CN" altLang="en-US" sz="4000" b="1" spc="300" dirty="0">
                <a:solidFill>
                  <a:srgbClr val="23181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 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寄</a:t>
            </a: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粒 破 漏 懊 丧 啊 巧 绚 狐 狸 籽 礼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5988" y="682625"/>
            <a:ext cx="73120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偏旁记忆。反犬旁归类识记。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字理记忆。“裹”的小篆    ，衣表意，小篆形体像衣服，表示衣服可以包裹东西；“果”表声。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8863" y="1747838"/>
            <a:ext cx="449262" cy="747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6a5a304-92a5-49f8-bc71-b7dcd1b5facf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BF3EA"/>
        </a:solidFill>
        <a:ln w="19050">
          <a:noFill/>
        </a:ln>
      </a:spPr>
      <a:bodyPr wrap="square" lIns="72000" tIns="0" rIns="0" bIns="36000" rtlCol="0" anchor="ctr">
        <a:noAutofit/>
      </a:bodyPr>
      <a:lstStyle>
        <a:defPPr algn="l" eaLnBrk="1" hangingPunct="1">
          <a:spcBef>
            <a:spcPct val="50000"/>
          </a:spcBef>
          <a:defRPr kumimoji="1" sz="3200" b="1" dirty="0">
            <a:solidFill>
              <a:schemeClr val="tx1"/>
            </a:solidFill>
            <a:latin typeface="宋体" panose="02010600030101010101" pitchFamily="2" charset="-122"/>
          </a:defRPr>
        </a:defPPr>
      </a:lstStyle>
      <a:style>
        <a:lnRef idx="1">
          <a:schemeClr val="accent3"/>
        </a:lnRef>
        <a:fillRef idx="1003">
          <a:schemeClr val="lt1"/>
        </a:fillRef>
        <a:effectRef idx="1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1970</Words>
  <Application>WPS 演示</Application>
  <PresentationFormat>全屏显示(16:9)</PresentationFormat>
  <Paragraphs>221</Paragraphs>
  <Slides>34</Slides>
  <Notes>0</Notes>
  <HiddenSlides>0</HiddenSlides>
  <MMClips>13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汉语拼音</vt:lpstr>
      <vt:lpstr>Vijaya</vt:lpstr>
      <vt:lpstr>微软雅黑</vt:lpstr>
      <vt:lpstr>Arial Unicode MS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唐唐唐小糖1</cp:lastModifiedBy>
  <cp:revision>2475</cp:revision>
  <dcterms:created xsi:type="dcterms:W3CDTF">2016-01-14T05:53:00Z</dcterms:created>
  <dcterms:modified xsi:type="dcterms:W3CDTF">2026-02-06T08:27:07Z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7DF9AA53847146A09BF20AAE6DFA1467</vt:lpwstr>
  </property>
  <property fmtid="{D5CDD505-2E9C-101B-9397-08002B2CF9AE}" pid="4" name="KSOProductBuildVer">
    <vt:lpwstr>2052-12.1.0.24657</vt:lpwstr>
  </property>
</Properties>
</file>