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8"/>
  </p:notes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402" r:id="rId20"/>
    <p:sldId id="384" r:id="rId21"/>
    <p:sldId id="385" r:id="rId22"/>
    <p:sldId id="386" r:id="rId23"/>
    <p:sldId id="387" r:id="rId24"/>
    <p:sldId id="388" r:id="rId25"/>
    <p:sldId id="390" r:id="rId26"/>
    <p:sldId id="391" r:id="rId27"/>
    <p:sldId id="392" r:id="rId28"/>
    <p:sldId id="393" r:id="rId29"/>
    <p:sldId id="394" r:id="rId30"/>
    <p:sldId id="395" r:id="rId31"/>
    <p:sldId id="396" r:id="rId32"/>
    <p:sldId id="397" r:id="rId33"/>
    <p:sldId id="398" r:id="rId34"/>
    <p:sldId id="399" r:id="rId35"/>
    <p:sldId id="400" r:id="rId36"/>
    <p:sldId id="401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99871-010B-4239-8368-34EE0275FA58}" type="datetimeFigureOut">
              <a:rPr lang="zh-CN" altLang="en-US" smtClean="0"/>
              <a:t>2022-12-29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09EAF-5217-4E48-BABC-DEEB621A98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7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B09EAF-5217-4E48-BABC-DEEB621A98B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622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0E98AB-81C5-74DF-D87C-471749BB9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825" y="2838399"/>
            <a:ext cx="7948349" cy="1181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93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4632" y="4124114"/>
            <a:ext cx="456991" cy="4197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1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69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3103" y="4025213"/>
            <a:ext cx="380826" cy="419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00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32624" y="3243383"/>
            <a:ext cx="456991" cy="40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189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>
            <a:extLst>
              <a:ext uri="{FF2B5EF4-FFF2-40B4-BE49-F238E27FC236}">
                <a16:creationId xmlns:a16="http://schemas.microsoft.com/office/drawing/2014/main" id="{181F342F-95D3-4E09-9452-6F46C67DF8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14" b="50527"/>
          <a:stretch/>
        </p:blipFill>
        <p:spPr>
          <a:xfrm>
            <a:off x="911424" y="2708920"/>
            <a:ext cx="10873208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14.png">
            <a:extLst>
              <a:ext uri="{FF2B5EF4-FFF2-40B4-BE49-F238E27FC236}">
                <a16:creationId xmlns:a16="http://schemas.microsoft.com/office/drawing/2014/main" id="{4C72DF97-A499-2808-8CA0-3B6570408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741" r="11037"/>
          <a:stretch/>
        </p:blipFill>
        <p:spPr>
          <a:xfrm>
            <a:off x="767408" y="980728"/>
            <a:ext cx="10248536" cy="279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06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10187" y="2704125"/>
            <a:ext cx="8490139" cy="5088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3DC0DAC-243F-0AB0-BA28-443590FEEA40}"/>
              </a:ext>
            </a:extLst>
          </p:cNvPr>
          <p:cNvSpPr/>
          <p:nvPr/>
        </p:nvSpPr>
        <p:spPr bwMode="auto">
          <a:xfrm>
            <a:off x="1410186" y="3430295"/>
            <a:ext cx="8490139" cy="5088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AD2663F-0907-2323-ACB7-3FBA0EFCF1C2}"/>
              </a:ext>
            </a:extLst>
          </p:cNvPr>
          <p:cNvSpPr/>
          <p:nvPr/>
        </p:nvSpPr>
        <p:spPr bwMode="auto">
          <a:xfrm>
            <a:off x="1410185" y="4251329"/>
            <a:ext cx="8490139" cy="5088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4A7B874-279E-232F-533B-0C0EDD72A2D9}"/>
              </a:ext>
            </a:extLst>
          </p:cNvPr>
          <p:cNvSpPr/>
          <p:nvPr/>
        </p:nvSpPr>
        <p:spPr bwMode="auto">
          <a:xfrm>
            <a:off x="1410184" y="5072363"/>
            <a:ext cx="8490139" cy="5088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75EF93E2-53FF-D978-1B38-B26500D673CE}"/>
              </a:ext>
            </a:extLst>
          </p:cNvPr>
          <p:cNvSpPr/>
          <p:nvPr/>
        </p:nvSpPr>
        <p:spPr bwMode="auto">
          <a:xfrm>
            <a:off x="1409898" y="5925556"/>
            <a:ext cx="8490139" cy="5088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903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39600" y="2400812"/>
            <a:ext cx="7780736" cy="524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209EF17-39E7-506D-90BC-F9E6CEAF5678}"/>
              </a:ext>
            </a:extLst>
          </p:cNvPr>
          <p:cNvSpPr/>
          <p:nvPr/>
        </p:nvSpPr>
        <p:spPr bwMode="auto">
          <a:xfrm>
            <a:off x="1345995" y="3120572"/>
            <a:ext cx="7780736" cy="524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78DDADC-6A48-2D19-BD4F-844ED5A1D724}"/>
              </a:ext>
            </a:extLst>
          </p:cNvPr>
          <p:cNvSpPr/>
          <p:nvPr/>
        </p:nvSpPr>
        <p:spPr bwMode="auto">
          <a:xfrm>
            <a:off x="1339600" y="3840332"/>
            <a:ext cx="7780736" cy="524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128DA04-16EC-33A6-6DC1-0880929DEBF5}"/>
              </a:ext>
            </a:extLst>
          </p:cNvPr>
          <p:cNvSpPr/>
          <p:nvPr/>
        </p:nvSpPr>
        <p:spPr bwMode="auto">
          <a:xfrm>
            <a:off x="1345995" y="4462758"/>
            <a:ext cx="7780736" cy="524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3337BECC-793C-44D7-A2E7-788D680CE98C}"/>
              </a:ext>
            </a:extLst>
          </p:cNvPr>
          <p:cNvSpPr/>
          <p:nvPr/>
        </p:nvSpPr>
        <p:spPr bwMode="auto">
          <a:xfrm>
            <a:off x="1332695" y="5280812"/>
            <a:ext cx="7780736" cy="524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0B6FAC6F-3B5E-A566-0B13-CBED265809B2}"/>
              </a:ext>
            </a:extLst>
          </p:cNvPr>
          <p:cNvSpPr/>
          <p:nvPr/>
        </p:nvSpPr>
        <p:spPr bwMode="auto">
          <a:xfrm>
            <a:off x="1345995" y="6000572"/>
            <a:ext cx="7780736" cy="524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8961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34710" y="1698758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C7FCD2F-B24D-2618-D08E-77ABF970E126}"/>
              </a:ext>
            </a:extLst>
          </p:cNvPr>
          <p:cNvSpPr/>
          <p:nvPr/>
        </p:nvSpPr>
        <p:spPr bwMode="auto">
          <a:xfrm>
            <a:off x="1312435" y="2420888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4A035C7-CF1B-D1E7-0FB3-4BB024533486}"/>
              </a:ext>
            </a:extLst>
          </p:cNvPr>
          <p:cNvSpPr/>
          <p:nvPr/>
        </p:nvSpPr>
        <p:spPr bwMode="auto">
          <a:xfrm>
            <a:off x="1334710" y="3138067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2DABED60-7503-77B4-5ADE-0E040EAAD073}"/>
              </a:ext>
            </a:extLst>
          </p:cNvPr>
          <p:cNvSpPr/>
          <p:nvPr/>
        </p:nvSpPr>
        <p:spPr bwMode="auto">
          <a:xfrm>
            <a:off x="1312435" y="3855246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BF74B263-145E-6B13-6A74-45A5E7E31939}"/>
              </a:ext>
            </a:extLst>
          </p:cNvPr>
          <p:cNvSpPr/>
          <p:nvPr/>
        </p:nvSpPr>
        <p:spPr bwMode="auto">
          <a:xfrm>
            <a:off x="1311538" y="4518544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4107A5C3-3F8E-98E5-C567-FF911A00B128}"/>
              </a:ext>
            </a:extLst>
          </p:cNvPr>
          <p:cNvSpPr/>
          <p:nvPr/>
        </p:nvSpPr>
        <p:spPr bwMode="auto">
          <a:xfrm>
            <a:off x="1311538" y="5292659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38B0DD0E-C4B5-1820-149D-03889778E9C3}"/>
              </a:ext>
            </a:extLst>
          </p:cNvPr>
          <p:cNvSpPr/>
          <p:nvPr/>
        </p:nvSpPr>
        <p:spPr bwMode="auto">
          <a:xfrm>
            <a:off x="1281716" y="5988157"/>
            <a:ext cx="7561680" cy="434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095"/>
          <a:stretch/>
        </p:blipFill>
        <p:spPr>
          <a:xfrm>
            <a:off x="767408" y="796526"/>
            <a:ext cx="9838165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264352" y="2276872"/>
            <a:ext cx="50405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img_16777215" descr="19.png">
            <a:extLst>
              <a:ext uri="{FF2B5EF4-FFF2-40B4-BE49-F238E27FC236}">
                <a16:creationId xmlns:a16="http://schemas.microsoft.com/office/drawing/2014/main" id="{0C114D7A-CF6C-A302-9C08-AF7732B209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2711"/>
          <a:stretch/>
        </p:blipFill>
        <p:spPr>
          <a:xfrm>
            <a:off x="1343472" y="2911225"/>
            <a:ext cx="2822961" cy="171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9.png">
            <a:extLst>
              <a:ext uri="{FF2B5EF4-FFF2-40B4-BE49-F238E27FC236}">
                <a16:creationId xmlns:a16="http://schemas.microsoft.com/office/drawing/2014/main" id="{704D897A-AAB8-AEA4-8693-529DBB2BFC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666" r="24165"/>
          <a:stretch/>
        </p:blipFill>
        <p:spPr>
          <a:xfrm>
            <a:off x="1327807" y="4583769"/>
            <a:ext cx="3120944" cy="171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 descr="18.png">
            <a:extLst>
              <a:ext uri="{FF2B5EF4-FFF2-40B4-BE49-F238E27FC236}">
                <a16:creationId xmlns:a16="http://schemas.microsoft.com/office/drawing/2014/main" id="{B9BD5461-9378-0486-569D-3E91C003D4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155"/>
          <a:stretch/>
        </p:blipFill>
        <p:spPr>
          <a:xfrm>
            <a:off x="5303912" y="2953135"/>
            <a:ext cx="6518867" cy="3343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397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506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0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23175" y="2803448"/>
            <a:ext cx="330604" cy="3724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1"/>
            <a:ext cx="11089232" cy="292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840416" y="2996952"/>
            <a:ext cx="819497" cy="6224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85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38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182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5.png">
            <a:extLst>
              <a:ext uri="{FF2B5EF4-FFF2-40B4-BE49-F238E27FC236}">
                <a16:creationId xmlns:a16="http://schemas.microsoft.com/office/drawing/2014/main" id="{D912173D-FF92-5E43-8A8F-65BD52E6D9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366" y="2924944"/>
            <a:ext cx="11520000" cy="179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75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3064579"/>
            <a:ext cx="9663471" cy="6524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EED4EED-DF8B-4609-B962-320D7C590655}"/>
              </a:ext>
            </a:extLst>
          </p:cNvPr>
          <p:cNvSpPr/>
          <p:nvPr/>
        </p:nvSpPr>
        <p:spPr bwMode="auto">
          <a:xfrm>
            <a:off x="1243275" y="3861048"/>
            <a:ext cx="9663471" cy="6524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7032BA4-3C99-B938-86EB-A4A99289EE5D}"/>
              </a:ext>
            </a:extLst>
          </p:cNvPr>
          <p:cNvSpPr/>
          <p:nvPr/>
        </p:nvSpPr>
        <p:spPr bwMode="auto">
          <a:xfrm>
            <a:off x="1264264" y="4869160"/>
            <a:ext cx="9663471" cy="6524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76925" y="4725144"/>
            <a:ext cx="7621830" cy="504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8300CF0-E006-8343-9A4B-1BAFC8ABDB8E}"/>
              </a:ext>
            </a:extLst>
          </p:cNvPr>
          <p:cNvSpPr/>
          <p:nvPr/>
        </p:nvSpPr>
        <p:spPr bwMode="auto">
          <a:xfrm>
            <a:off x="1376925" y="5440543"/>
            <a:ext cx="7621830" cy="504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ABCD60E-65FD-B70B-2C59-B8EC3FC31074}"/>
              </a:ext>
            </a:extLst>
          </p:cNvPr>
          <p:cNvSpPr/>
          <p:nvPr/>
        </p:nvSpPr>
        <p:spPr bwMode="auto">
          <a:xfrm>
            <a:off x="1357028" y="6099064"/>
            <a:ext cx="7621830" cy="459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07083"/>
            <a:ext cx="11520000" cy="571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990249"/>
            <a:ext cx="9711074" cy="590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4E5E01E-E2EA-936B-4408-3C170FD152BC}"/>
              </a:ext>
            </a:extLst>
          </p:cNvPr>
          <p:cNvSpPr/>
          <p:nvPr/>
        </p:nvSpPr>
        <p:spPr bwMode="auto">
          <a:xfrm>
            <a:off x="1197582" y="4797152"/>
            <a:ext cx="9711074" cy="590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A72892C-3CCA-9E8F-6E95-0A5E8B7450D3}"/>
              </a:ext>
            </a:extLst>
          </p:cNvPr>
          <p:cNvSpPr/>
          <p:nvPr/>
        </p:nvSpPr>
        <p:spPr bwMode="auto">
          <a:xfrm>
            <a:off x="1240463" y="5745718"/>
            <a:ext cx="9711074" cy="590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59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5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60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429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22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8062" y="2887502"/>
            <a:ext cx="9644429" cy="613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9B6E3C9B-8E96-44E3-5646-415513CB8B67}"/>
              </a:ext>
            </a:extLst>
          </p:cNvPr>
          <p:cNvSpPr/>
          <p:nvPr/>
        </p:nvSpPr>
        <p:spPr bwMode="auto">
          <a:xfrm>
            <a:off x="1177944" y="3789040"/>
            <a:ext cx="9644429" cy="613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A495DC9-E07D-AD9C-CFC4-6E21F9AE09FA}"/>
              </a:ext>
            </a:extLst>
          </p:cNvPr>
          <p:cNvSpPr/>
          <p:nvPr/>
        </p:nvSpPr>
        <p:spPr bwMode="auto">
          <a:xfrm>
            <a:off x="1188061" y="4658980"/>
            <a:ext cx="9644429" cy="604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8CE4865-6FBE-1823-EE9F-5E778B535C23}"/>
              </a:ext>
            </a:extLst>
          </p:cNvPr>
          <p:cNvSpPr/>
          <p:nvPr/>
        </p:nvSpPr>
        <p:spPr bwMode="auto">
          <a:xfrm>
            <a:off x="1188061" y="5560518"/>
            <a:ext cx="9644429" cy="5414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648" y="900000"/>
            <a:ext cx="11520000" cy="468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9342" y="4062071"/>
            <a:ext cx="10139922" cy="5910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433E164-EC56-8461-4353-A13A02B6229B}"/>
              </a:ext>
            </a:extLst>
          </p:cNvPr>
          <p:cNvSpPr/>
          <p:nvPr/>
        </p:nvSpPr>
        <p:spPr bwMode="auto">
          <a:xfrm>
            <a:off x="1189342" y="4824016"/>
            <a:ext cx="10139922" cy="5910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310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61304" y="5176437"/>
            <a:ext cx="8667144" cy="4848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93BBD08-AA3D-3351-91F5-7922C33339D3}"/>
              </a:ext>
            </a:extLst>
          </p:cNvPr>
          <p:cNvSpPr/>
          <p:nvPr/>
        </p:nvSpPr>
        <p:spPr bwMode="auto">
          <a:xfrm>
            <a:off x="1460447" y="5864920"/>
            <a:ext cx="8667144" cy="6597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0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24144" y="3668238"/>
            <a:ext cx="8920327" cy="552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2EF519D-3896-877A-AD02-55B5BDA8D5E7}"/>
              </a:ext>
            </a:extLst>
          </p:cNvPr>
          <p:cNvSpPr/>
          <p:nvPr/>
        </p:nvSpPr>
        <p:spPr bwMode="auto">
          <a:xfrm>
            <a:off x="1455057" y="4437112"/>
            <a:ext cx="8920327" cy="552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213F222-C8AF-10FB-E178-BA1146D4DD38}"/>
              </a:ext>
            </a:extLst>
          </p:cNvPr>
          <p:cNvSpPr/>
          <p:nvPr/>
        </p:nvSpPr>
        <p:spPr bwMode="auto">
          <a:xfrm>
            <a:off x="1455057" y="5207771"/>
            <a:ext cx="8920327" cy="552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0D8B517-FD13-97A8-2577-93C2D2D2034E}"/>
              </a:ext>
            </a:extLst>
          </p:cNvPr>
          <p:cNvSpPr/>
          <p:nvPr/>
        </p:nvSpPr>
        <p:spPr bwMode="auto">
          <a:xfrm>
            <a:off x="1424143" y="5903354"/>
            <a:ext cx="8920327" cy="552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5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06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69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7344816" cy="449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4521059" y="4653136"/>
            <a:ext cx="295422" cy="3424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2E8029E2-73D6-C8DB-F2CB-B69FDAF9FD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239990"/>
            <a:ext cx="7560840" cy="125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81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66549" y="1119111"/>
            <a:ext cx="456991" cy="4096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11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15897" y="4032297"/>
            <a:ext cx="380552" cy="4189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2022-12-29T14:05:33Z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