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0"/>
  </p:notesMasterIdLst>
  <p:sldIdLst>
    <p:sldId id="362" r:id="rId2"/>
    <p:sldId id="364" r:id="rId3"/>
    <p:sldId id="372" r:id="rId4"/>
    <p:sldId id="402" r:id="rId5"/>
    <p:sldId id="365" r:id="rId6"/>
    <p:sldId id="366" r:id="rId7"/>
    <p:sldId id="367" r:id="rId8"/>
    <p:sldId id="368" r:id="rId9"/>
    <p:sldId id="369" r:id="rId10"/>
    <p:sldId id="370" r:id="rId11"/>
    <p:sldId id="371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  <p:sldId id="383" r:id="rId22"/>
    <p:sldId id="384" r:id="rId23"/>
    <p:sldId id="385" r:id="rId24"/>
    <p:sldId id="386" r:id="rId25"/>
    <p:sldId id="387" r:id="rId26"/>
    <p:sldId id="389" r:id="rId27"/>
    <p:sldId id="390" r:id="rId28"/>
    <p:sldId id="391" r:id="rId29"/>
    <p:sldId id="392" r:id="rId30"/>
    <p:sldId id="393" r:id="rId31"/>
    <p:sldId id="394" r:id="rId32"/>
    <p:sldId id="395" r:id="rId33"/>
    <p:sldId id="396" r:id="rId34"/>
    <p:sldId id="397" r:id="rId35"/>
    <p:sldId id="398" r:id="rId36"/>
    <p:sldId id="399" r:id="rId37"/>
    <p:sldId id="400" r:id="rId38"/>
    <p:sldId id="401" r:id="rId3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0EFA2E-33BE-4727-B2DC-3AFF977CED02}" type="datetimeFigureOut">
              <a:rPr lang="zh-CN" altLang="en-US" smtClean="0"/>
              <a:t>2022-12-29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F03EE-401B-410D-A00C-B731CF6CAE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731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AF03EE-401B-410D-A00C-B731CF6CAE8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897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ABD47DC-0051-602F-D342-B970B06DBA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424592" cy="2067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13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836002" y="3045219"/>
            <a:ext cx="354511" cy="3716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1"/>
            <a:ext cx="11449272" cy="4882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16480" y="4005064"/>
            <a:ext cx="654027" cy="550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9.png">
            <a:extLst>
              <a:ext uri="{FF2B5EF4-FFF2-40B4-BE49-F238E27FC236}">
                <a16:creationId xmlns:a16="http://schemas.microsoft.com/office/drawing/2014/main" id="{B3CCB3D0-C4F1-F66F-A180-59F5863A62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8013"/>
          <a:stretch/>
        </p:blipFill>
        <p:spPr>
          <a:xfrm>
            <a:off x="983432" y="5676585"/>
            <a:ext cx="9505056" cy="920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83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99338" y="3102562"/>
            <a:ext cx="361785" cy="419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836712"/>
            <a:ext cx="11520000" cy="473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27900" y="4921936"/>
            <a:ext cx="390347" cy="4189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836712"/>
            <a:ext cx="9222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739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23673" y="2152343"/>
            <a:ext cx="380826" cy="4290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842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71276" y="3149542"/>
            <a:ext cx="390347" cy="4290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74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51665" y="3080208"/>
            <a:ext cx="399867" cy="4190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701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469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435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0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919714" y="2176799"/>
            <a:ext cx="371305" cy="4290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612" y="874556"/>
            <a:ext cx="10993988" cy="343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7448" y="1804951"/>
            <a:ext cx="9568264" cy="68794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2F5FE0CE-BB26-7C61-573E-B4CD062BB94A}"/>
              </a:ext>
            </a:extLst>
          </p:cNvPr>
          <p:cNvSpPr/>
          <p:nvPr/>
        </p:nvSpPr>
        <p:spPr bwMode="auto">
          <a:xfrm>
            <a:off x="1127448" y="2713591"/>
            <a:ext cx="9568264" cy="68794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3C5509F4-8395-3C59-E1B1-88401A366781}"/>
              </a:ext>
            </a:extLst>
          </p:cNvPr>
          <p:cNvSpPr/>
          <p:nvPr/>
        </p:nvSpPr>
        <p:spPr bwMode="auto">
          <a:xfrm>
            <a:off x="1127448" y="3511884"/>
            <a:ext cx="9568264" cy="68794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836712"/>
            <a:ext cx="11520000" cy="381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45256" y="3076123"/>
            <a:ext cx="9679312" cy="5689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8C5B5694-090A-5645-6035-C5144706EA15}"/>
              </a:ext>
            </a:extLst>
          </p:cNvPr>
          <p:cNvSpPr/>
          <p:nvPr/>
        </p:nvSpPr>
        <p:spPr bwMode="auto">
          <a:xfrm>
            <a:off x="1144685" y="3928668"/>
            <a:ext cx="9679312" cy="5689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8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26144" y="3148618"/>
            <a:ext cx="10029832" cy="6404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3E70E2C7-5BB6-2E3A-0A75-5B5055625B8A}"/>
              </a:ext>
            </a:extLst>
          </p:cNvPr>
          <p:cNvSpPr/>
          <p:nvPr/>
        </p:nvSpPr>
        <p:spPr bwMode="auto">
          <a:xfrm>
            <a:off x="1226144" y="4005064"/>
            <a:ext cx="10029832" cy="6404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05324011-EB9B-4135-C05B-3FD3276CEAE7}"/>
              </a:ext>
            </a:extLst>
          </p:cNvPr>
          <p:cNvSpPr/>
          <p:nvPr/>
        </p:nvSpPr>
        <p:spPr bwMode="auto">
          <a:xfrm>
            <a:off x="1226144" y="4926687"/>
            <a:ext cx="10029832" cy="6404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692696"/>
            <a:ext cx="10153128" cy="4830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24.png">
            <a:extLst>
              <a:ext uri="{FF2B5EF4-FFF2-40B4-BE49-F238E27FC236}">
                <a16:creationId xmlns:a16="http://schemas.microsoft.com/office/drawing/2014/main" id="{13557168-3D80-137F-7B41-024609081B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5661248"/>
            <a:ext cx="10369152" cy="786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6E6D5EC0-BB26-1313-2F60-5179E0E78848}"/>
              </a:ext>
            </a:extLst>
          </p:cNvPr>
          <p:cNvSpPr/>
          <p:nvPr/>
        </p:nvSpPr>
        <p:spPr bwMode="auto">
          <a:xfrm>
            <a:off x="9336360" y="5752619"/>
            <a:ext cx="576064" cy="4846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734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4616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89818" y="3073811"/>
            <a:ext cx="399867" cy="4196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747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85590" y="5897964"/>
            <a:ext cx="456991" cy="4098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908720"/>
            <a:ext cx="10801200" cy="3509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9993"/>
          <a:stretch/>
        </p:blipFill>
        <p:spPr>
          <a:xfrm>
            <a:off x="687458" y="836711"/>
            <a:ext cx="8648902" cy="5527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656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52235" y="5778595"/>
            <a:ext cx="361785" cy="4189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017224" cy="3627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572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23673" y="2032816"/>
            <a:ext cx="380826" cy="4191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55592"/>
            <a:ext cx="8064896" cy="584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520000" cy="54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4624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9456" y="3933056"/>
            <a:ext cx="10153128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C1690B22-9E46-533D-379E-3059EAAF8DE3}"/>
              </a:ext>
            </a:extLst>
          </p:cNvPr>
          <p:cNvSpPr/>
          <p:nvPr/>
        </p:nvSpPr>
        <p:spPr bwMode="auto">
          <a:xfrm>
            <a:off x="1199456" y="4716600"/>
            <a:ext cx="10153128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81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35735" y="3100484"/>
            <a:ext cx="9952265" cy="6885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3F4DFAC9-59DA-5C68-1BC5-5056D4356DA4}"/>
              </a:ext>
            </a:extLst>
          </p:cNvPr>
          <p:cNvSpPr/>
          <p:nvPr/>
        </p:nvSpPr>
        <p:spPr bwMode="auto">
          <a:xfrm>
            <a:off x="1135735" y="3789040"/>
            <a:ext cx="9952265" cy="6885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667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07103" y="3966273"/>
            <a:ext cx="10336905" cy="686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60A860F5-A655-E54B-85C1-3FA94396CFE7}"/>
              </a:ext>
            </a:extLst>
          </p:cNvPr>
          <p:cNvSpPr/>
          <p:nvPr/>
        </p:nvSpPr>
        <p:spPr bwMode="auto">
          <a:xfrm>
            <a:off x="1207103" y="4744410"/>
            <a:ext cx="10336905" cy="686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0007"/>
          <a:stretch/>
        </p:blipFill>
        <p:spPr>
          <a:xfrm>
            <a:off x="1127448" y="1700807"/>
            <a:ext cx="9361040" cy="3987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168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100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052736"/>
            <a:ext cx="10225136" cy="4946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620688"/>
            <a:ext cx="111114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10488488" y="5517232"/>
            <a:ext cx="595476" cy="6374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491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70640" y="3197970"/>
            <a:ext cx="361785" cy="4189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</Words>
  <Application>Microsoft Office PowerPoint</Application>
  <PresentationFormat>宽屏</PresentationFormat>
  <Paragraphs>1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2015-09-16T06:52:26Z</dcterms:created>
  <dcterms:modified xsi:type="dcterms:W3CDTF">2022-12-29T14:40:41Z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