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2" r:id="rId10"/>
    <p:sldId id="373" r:id="rId11"/>
    <p:sldId id="374" r:id="rId12"/>
    <p:sldId id="375" r:id="rId13"/>
    <p:sldId id="376" r:id="rId14"/>
    <p:sldId id="378" r:id="rId15"/>
    <p:sldId id="379" r:id="rId16"/>
    <p:sldId id="380" r:id="rId17"/>
    <p:sldId id="381" r:id="rId18"/>
    <p:sldId id="382" r:id="rId19"/>
    <p:sldId id="383" r:id="rId20"/>
    <p:sldId id="385" r:id="rId21"/>
    <p:sldId id="386" r:id="rId22"/>
    <p:sldId id="387" r:id="rId23"/>
    <p:sldId id="388" r:id="rId24"/>
    <p:sldId id="389" r:id="rId25"/>
    <p:sldId id="390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3B3B3E-49EF-AB36-1108-32E5BB51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844824"/>
            <a:ext cx="11784632" cy="2416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00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18310" y="2273813"/>
            <a:ext cx="361785" cy="410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03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3283399"/>
            <a:ext cx="456991" cy="4194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20688"/>
            <a:ext cx="10801200" cy="363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12424" y="2663727"/>
            <a:ext cx="361785" cy="4197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44128866-7C80-F874-FC23-DC22D205A8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194273"/>
            <a:ext cx="10801200" cy="257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83206" y="2814522"/>
            <a:ext cx="394155" cy="361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62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18376" y="3063676"/>
            <a:ext cx="456991" cy="4098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9990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14359" y="2739797"/>
            <a:ext cx="305499" cy="3553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1039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660251" y="5842307"/>
            <a:ext cx="360654" cy="3782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741"/>
          <a:stretch/>
        </p:blipFill>
        <p:spPr>
          <a:xfrm>
            <a:off x="767408" y="908720"/>
            <a:ext cx="9937104" cy="379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520000" cy="552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9995" y="2034453"/>
            <a:ext cx="399867" cy="4099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8950268" cy="291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12224" y="1772816"/>
            <a:ext cx="456991" cy="4102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1EE94816-4282-B500-047E-2992920412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180"/>
          <a:stretch/>
        </p:blipFill>
        <p:spPr>
          <a:xfrm>
            <a:off x="885212" y="3933056"/>
            <a:ext cx="8522768" cy="128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0.png">
            <a:extLst>
              <a:ext uri="{FF2B5EF4-FFF2-40B4-BE49-F238E27FC236}">
                <a16:creationId xmlns:a16="http://schemas.microsoft.com/office/drawing/2014/main" id="{C6824515-C11C-7110-1678-80F58BD2D4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757" r="22987"/>
          <a:stretch/>
        </p:blipFill>
        <p:spPr>
          <a:xfrm>
            <a:off x="885212" y="5314593"/>
            <a:ext cx="6146892" cy="137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354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799755"/>
            <a:ext cx="11520000" cy="55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5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0000"/>
            <a:ext cx="115200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5574" y="3111962"/>
            <a:ext cx="9711074" cy="533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8D841FF-B7A6-ABF9-1916-B72C5B3E13E6}"/>
              </a:ext>
            </a:extLst>
          </p:cNvPr>
          <p:cNvSpPr/>
          <p:nvPr/>
        </p:nvSpPr>
        <p:spPr bwMode="auto">
          <a:xfrm>
            <a:off x="1125574" y="4005064"/>
            <a:ext cx="9711074" cy="533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0000"/>
            <a:ext cx="11520000" cy="534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5574" y="3014187"/>
            <a:ext cx="10202410" cy="55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F0B1F29-DBF0-BE36-4A6E-489CD89343F3}"/>
              </a:ext>
            </a:extLst>
          </p:cNvPr>
          <p:cNvSpPr/>
          <p:nvPr/>
        </p:nvSpPr>
        <p:spPr bwMode="auto">
          <a:xfrm>
            <a:off x="1154174" y="3789040"/>
            <a:ext cx="10202410" cy="55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9031490-2056-CB11-E020-4B978C66B4ED}"/>
              </a:ext>
            </a:extLst>
          </p:cNvPr>
          <p:cNvSpPr/>
          <p:nvPr/>
        </p:nvSpPr>
        <p:spPr bwMode="auto">
          <a:xfrm>
            <a:off x="1154174" y="4736409"/>
            <a:ext cx="10202410" cy="55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C86ED14-39D0-9B69-CF53-FCBC3C62D38E}"/>
              </a:ext>
            </a:extLst>
          </p:cNvPr>
          <p:cNvSpPr/>
          <p:nvPr/>
        </p:nvSpPr>
        <p:spPr bwMode="auto">
          <a:xfrm>
            <a:off x="1154174" y="5576511"/>
            <a:ext cx="10202410" cy="55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63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072357"/>
            <a:ext cx="9663471" cy="5726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93D3CE5-A9C0-BBD5-7A75-3768CC4F70D6}"/>
              </a:ext>
            </a:extLst>
          </p:cNvPr>
          <p:cNvSpPr/>
          <p:nvPr/>
        </p:nvSpPr>
        <p:spPr bwMode="auto">
          <a:xfrm>
            <a:off x="1197581" y="3852707"/>
            <a:ext cx="9663471" cy="5726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47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080945"/>
            <a:ext cx="9961786" cy="564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75FC1E5-502B-3873-799B-29F037B4ECCF}"/>
              </a:ext>
            </a:extLst>
          </p:cNvPr>
          <p:cNvSpPr/>
          <p:nvPr/>
        </p:nvSpPr>
        <p:spPr bwMode="auto">
          <a:xfrm>
            <a:off x="1199907" y="3861048"/>
            <a:ext cx="9961786" cy="564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5837FD1-F0B6-6C53-D459-98BE4DAD819D}"/>
              </a:ext>
            </a:extLst>
          </p:cNvPr>
          <p:cNvSpPr/>
          <p:nvPr/>
        </p:nvSpPr>
        <p:spPr bwMode="auto">
          <a:xfrm>
            <a:off x="1197582" y="4728559"/>
            <a:ext cx="9961786" cy="564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2B8BF1D-A725-DF1A-0994-8436090B9622}"/>
              </a:ext>
            </a:extLst>
          </p:cNvPr>
          <p:cNvSpPr/>
          <p:nvPr/>
        </p:nvSpPr>
        <p:spPr bwMode="auto">
          <a:xfrm>
            <a:off x="1197582" y="5695311"/>
            <a:ext cx="9961786" cy="564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0595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80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0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66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6.png">
            <a:extLst>
              <a:ext uri="{FF2B5EF4-FFF2-40B4-BE49-F238E27FC236}">
                <a16:creationId xmlns:a16="http://schemas.microsoft.com/office/drawing/2014/main" id="{DA470382-2D77-C52D-D4C5-8DF72A8C1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9" b="51103"/>
          <a:stretch/>
        </p:blipFill>
        <p:spPr>
          <a:xfrm>
            <a:off x="983432" y="4503665"/>
            <a:ext cx="10801200" cy="187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983"/>
          <a:stretch/>
        </p:blipFill>
        <p:spPr>
          <a:xfrm>
            <a:off x="479376" y="908720"/>
            <a:ext cx="11520000" cy="195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028599" y="2162680"/>
            <a:ext cx="399867" cy="419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4BA8B8FD-A84B-E610-E56D-598F6A7EB5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272" y="2867792"/>
            <a:ext cx="11520000" cy="190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9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3194" y="3139931"/>
            <a:ext cx="456991" cy="4193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