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4" r:id="rId3"/>
    <p:sldId id="365" r:id="rId4"/>
    <p:sldId id="366" r:id="rId5"/>
    <p:sldId id="367" r:id="rId6"/>
    <p:sldId id="368" r:id="rId7"/>
    <p:sldId id="369" r:id="rId8"/>
    <p:sldId id="370" r:id="rId9"/>
    <p:sldId id="372" r:id="rId10"/>
    <p:sldId id="373" r:id="rId11"/>
    <p:sldId id="374" r:id="rId12"/>
    <p:sldId id="375" r:id="rId13"/>
    <p:sldId id="376" r:id="rId14"/>
    <p:sldId id="378" r:id="rId15"/>
    <p:sldId id="379" r:id="rId16"/>
    <p:sldId id="380" r:id="rId17"/>
    <p:sldId id="381" r:id="rId18"/>
    <p:sldId id="382" r:id="rId19"/>
    <p:sldId id="383" r:id="rId20"/>
    <p:sldId id="384" r:id="rId21"/>
    <p:sldId id="386" r:id="rId22"/>
    <p:sldId id="387" r:id="rId23"/>
    <p:sldId id="388" r:id="rId24"/>
    <p:sldId id="389" r:id="rId25"/>
    <p:sldId id="390" r:id="rId26"/>
    <p:sldId id="391" r:id="rId27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>
        <p:scale>
          <a:sx n="70" d="100"/>
          <a:sy n="70" d="100"/>
        </p:scale>
        <p:origin x="682" y="33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DE82EF70-0C85-168D-EB68-5A69F73F4BC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2020" y="2420888"/>
            <a:ext cx="10607959" cy="12802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900000"/>
            <a:ext cx="11520000" cy="38565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0457028" y="2071259"/>
            <a:ext cx="456991" cy="41898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900000"/>
            <a:ext cx="11520000" cy="57226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0466549" y="2061675"/>
            <a:ext cx="456991" cy="41896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5400" y="900000"/>
            <a:ext cx="1117407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0456557" y="4052744"/>
            <a:ext cx="369391" cy="40680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900000"/>
            <a:ext cx="11520000" cy="3732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0495111" y="2052025"/>
            <a:ext cx="399867" cy="41891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4" name="img_16777215" descr="13.png">
            <a:extLst>
              <a:ext uri="{FF2B5EF4-FFF2-40B4-BE49-F238E27FC236}">
                <a16:creationId xmlns:a16="http://schemas.microsoft.com/office/drawing/2014/main" id="{FC894DD5-2F71-35A5-3DBA-0ED7F19A333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11252"/>
          <a:stretch/>
        </p:blipFill>
        <p:spPr>
          <a:xfrm>
            <a:off x="1056720" y="4725144"/>
            <a:ext cx="10223856" cy="17530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87428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9370200" y="2844510"/>
            <a:ext cx="391707" cy="35131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900000"/>
            <a:ext cx="11520000" cy="57099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0499268" y="3998032"/>
            <a:ext cx="380826" cy="41942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764704"/>
            <a:ext cx="11520000" cy="53926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Rectangle 4"/>
          <p:cNvSpPr/>
          <p:nvPr/>
        </p:nvSpPr>
        <p:spPr bwMode="auto">
          <a:xfrm>
            <a:off x="10552235" y="5528569"/>
            <a:ext cx="399867" cy="41922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7.png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5203"/>
          <a:stretch/>
        </p:blipFill>
        <p:spPr>
          <a:xfrm>
            <a:off x="720000" y="900000"/>
            <a:ext cx="10920616" cy="38066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900000"/>
            <a:ext cx="11520000" cy="28883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0416480" y="2996952"/>
            <a:ext cx="535623" cy="50542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900000"/>
            <a:ext cx="11520000" cy="47165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836712"/>
            <a:ext cx="11520000" cy="55930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900000"/>
            <a:ext cx="11520000" cy="27965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0489748" y="2093055"/>
            <a:ext cx="399867" cy="41995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4" name="img_16777215" descr="21.png">
            <a:extLst>
              <a:ext uri="{FF2B5EF4-FFF2-40B4-BE49-F238E27FC236}">
                <a16:creationId xmlns:a16="http://schemas.microsoft.com/office/drawing/2014/main" id="{F7F6691E-0256-69C5-A9D1-2E44777F493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7944"/>
          <a:stretch/>
        </p:blipFill>
        <p:spPr>
          <a:xfrm>
            <a:off x="937663" y="3501008"/>
            <a:ext cx="10846969" cy="30963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836712"/>
            <a:ext cx="1039044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908720"/>
            <a:ext cx="11520000" cy="36907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332526" y="3932678"/>
            <a:ext cx="7509552" cy="57644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836712"/>
            <a:ext cx="1052715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433410" y="2759612"/>
            <a:ext cx="8813232" cy="59738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1433410" y="6074657"/>
            <a:ext cx="5315779" cy="43504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2">
            <a:extLst>
              <a:ext uri="{FF2B5EF4-FFF2-40B4-BE49-F238E27FC236}">
                <a16:creationId xmlns:a16="http://schemas.microsoft.com/office/drawing/2014/main" id="{4B1ADC71-E055-58A4-E7E2-B4BEFCA63CB7}"/>
              </a:ext>
            </a:extLst>
          </p:cNvPr>
          <p:cNvSpPr/>
          <p:nvPr/>
        </p:nvSpPr>
        <p:spPr bwMode="auto">
          <a:xfrm>
            <a:off x="1433410" y="3416018"/>
            <a:ext cx="8813232" cy="59738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10181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437980" y="3650420"/>
            <a:ext cx="2137244" cy="40127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1496420" y="6066444"/>
            <a:ext cx="2128895" cy="40963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900000"/>
            <a:ext cx="11161240" cy="36963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7459" y="900000"/>
            <a:ext cx="11520000" cy="36492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479376" y="1052448"/>
            <a:ext cx="9682512" cy="72036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2">
            <a:extLst>
              <a:ext uri="{FF2B5EF4-FFF2-40B4-BE49-F238E27FC236}">
                <a16:creationId xmlns:a16="http://schemas.microsoft.com/office/drawing/2014/main" id="{2EEA4E77-F743-9FB5-4C6C-DB458C62FDBC}"/>
              </a:ext>
            </a:extLst>
          </p:cNvPr>
          <p:cNvSpPr/>
          <p:nvPr/>
        </p:nvSpPr>
        <p:spPr bwMode="auto">
          <a:xfrm>
            <a:off x="498366" y="1776111"/>
            <a:ext cx="9682512" cy="72036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2">
            <a:extLst>
              <a:ext uri="{FF2B5EF4-FFF2-40B4-BE49-F238E27FC236}">
                <a16:creationId xmlns:a16="http://schemas.microsoft.com/office/drawing/2014/main" id="{BF35D50C-6BDF-45B7-3A09-6B138A240239}"/>
              </a:ext>
            </a:extLst>
          </p:cNvPr>
          <p:cNvSpPr/>
          <p:nvPr/>
        </p:nvSpPr>
        <p:spPr bwMode="auto">
          <a:xfrm>
            <a:off x="517459" y="2616217"/>
            <a:ext cx="9682512" cy="72036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2">
            <a:extLst>
              <a:ext uri="{FF2B5EF4-FFF2-40B4-BE49-F238E27FC236}">
                <a16:creationId xmlns:a16="http://schemas.microsoft.com/office/drawing/2014/main" id="{8DE19BEA-AC30-83A4-7701-416368F9788C}"/>
              </a:ext>
            </a:extLst>
          </p:cNvPr>
          <p:cNvSpPr/>
          <p:nvPr/>
        </p:nvSpPr>
        <p:spPr bwMode="auto">
          <a:xfrm>
            <a:off x="498366" y="3521416"/>
            <a:ext cx="9682512" cy="72036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908720"/>
            <a:ext cx="11520000" cy="44243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1008130"/>
            <a:ext cx="11520000" cy="48417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908720"/>
            <a:ext cx="11520000" cy="48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9416" y="764704"/>
            <a:ext cx="1003636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836712"/>
            <a:ext cx="11520000" cy="48834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0656" y="900000"/>
            <a:ext cx="11520000" cy="18660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9963234" y="2137713"/>
            <a:ext cx="390347" cy="42843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4" name="img_16777215" descr="7.png">
            <a:extLst>
              <a:ext uri="{FF2B5EF4-FFF2-40B4-BE49-F238E27FC236}">
                <a16:creationId xmlns:a16="http://schemas.microsoft.com/office/drawing/2014/main" id="{5A8FA725-A858-94BF-D596-D376581DDF5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7335" y="2766091"/>
            <a:ext cx="11520000" cy="38897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3392" y="900000"/>
            <a:ext cx="1133235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0485347" y="4028195"/>
            <a:ext cx="374623" cy="42146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2" baseType="lpstr"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39</cp:revision>
  <dcterms:created xsi:type="dcterms:W3CDTF">2015-09-16T06:52:26Z</dcterms:created>
  <dcterms:modified xsi:type="dcterms:W3CDTF">2022-12-29T13:57:30Z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