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99" r:id="rId6"/>
    <p:sldId id="367" r:id="rId7"/>
    <p:sldId id="368" r:id="rId8"/>
    <p:sldId id="369" r:id="rId9"/>
    <p:sldId id="370" r:id="rId10"/>
    <p:sldId id="371" r:id="rId11"/>
    <p:sldId id="372" r:id="rId12"/>
    <p:sldId id="373" r:id="rId13"/>
    <p:sldId id="374" r:id="rId14"/>
    <p:sldId id="375" r:id="rId15"/>
    <p:sldId id="376" r:id="rId16"/>
    <p:sldId id="377" r:id="rId17"/>
    <p:sldId id="378" r:id="rId18"/>
    <p:sldId id="379" r:id="rId19"/>
    <p:sldId id="380" r:id="rId20"/>
    <p:sldId id="381" r:id="rId21"/>
    <p:sldId id="382" r:id="rId22"/>
    <p:sldId id="383" r:id="rId23"/>
    <p:sldId id="384" r:id="rId24"/>
    <p:sldId id="385" r:id="rId25"/>
    <p:sldId id="400" r:id="rId26"/>
    <p:sldId id="387" r:id="rId27"/>
    <p:sldId id="389" r:id="rId28"/>
    <p:sldId id="390" r:id="rId29"/>
    <p:sldId id="391" r:id="rId30"/>
    <p:sldId id="392" r:id="rId31"/>
    <p:sldId id="393" r:id="rId32"/>
    <p:sldId id="394" r:id="rId33"/>
    <p:sldId id="395" r:id="rId34"/>
    <p:sldId id="396" r:id="rId35"/>
    <p:sldId id="397" r:id="rId36"/>
    <p:sldId id="398" r:id="rId3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59" d="100"/>
          <a:sy n="59" d="100"/>
        </p:scale>
        <p:origin x="1133" y="58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EF49C1A-C3DE-2336-4844-F32DC32F0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897" y="2899364"/>
            <a:ext cx="9518205" cy="1059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41174"/>
            <a:ext cx="11520000" cy="5175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7900" y="5206641"/>
            <a:ext cx="456991" cy="41938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67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692696"/>
            <a:ext cx="99734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04436" y="2607194"/>
            <a:ext cx="329699" cy="37134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006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89748" y="2191444"/>
            <a:ext cx="380826" cy="4293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820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241319" y="4371812"/>
            <a:ext cx="300283" cy="34933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210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56458" y="2275248"/>
            <a:ext cx="399867" cy="4096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4381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74493"/>
            <a:ext cx="11520000" cy="510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048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4631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88062" y="4024687"/>
            <a:ext cx="10355946" cy="6284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6BEE2E8-A8F7-DA4F-6B1E-27282384BC5B}"/>
              </a:ext>
            </a:extLst>
          </p:cNvPr>
          <p:cNvSpPr/>
          <p:nvPr/>
        </p:nvSpPr>
        <p:spPr bwMode="auto">
          <a:xfrm>
            <a:off x="1188062" y="4904275"/>
            <a:ext cx="10355946" cy="62844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614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4461"/>
          <a:stretch/>
        </p:blipFill>
        <p:spPr>
          <a:xfrm>
            <a:off x="479376" y="908720"/>
            <a:ext cx="11520000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2918"/>
          <a:stretch/>
        </p:blipFill>
        <p:spPr>
          <a:xfrm>
            <a:off x="1055440" y="1484784"/>
            <a:ext cx="9361040" cy="447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 descr="17.png">
            <a:extLst>
              <a:ext uri="{FF2B5EF4-FFF2-40B4-BE49-F238E27FC236}">
                <a16:creationId xmlns:a16="http://schemas.microsoft.com/office/drawing/2014/main" id="{9054868D-2CC4-3E2D-D52D-95CBF4C985F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0872"/>
          <a:stretch/>
        </p:blipFill>
        <p:spPr>
          <a:xfrm>
            <a:off x="338544" y="874814"/>
            <a:ext cx="10750818" cy="806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75420" y="963774"/>
            <a:ext cx="10441160" cy="6284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FFD807A-461E-6A19-3CEB-7602E9207471}"/>
              </a:ext>
            </a:extLst>
          </p:cNvPr>
          <p:cNvSpPr/>
          <p:nvPr/>
        </p:nvSpPr>
        <p:spPr bwMode="auto">
          <a:xfrm>
            <a:off x="875420" y="1609134"/>
            <a:ext cx="10441160" cy="6284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71888368-9533-376C-C682-69A6C4929874}"/>
              </a:ext>
            </a:extLst>
          </p:cNvPr>
          <p:cNvSpPr/>
          <p:nvPr/>
        </p:nvSpPr>
        <p:spPr bwMode="auto">
          <a:xfrm>
            <a:off x="875420" y="2567851"/>
            <a:ext cx="10441160" cy="6284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462E91A-0E17-87D5-1010-F3BF16C8B062}"/>
              </a:ext>
            </a:extLst>
          </p:cNvPr>
          <p:cNvSpPr/>
          <p:nvPr/>
        </p:nvSpPr>
        <p:spPr bwMode="auto">
          <a:xfrm>
            <a:off x="875420" y="3447564"/>
            <a:ext cx="10441160" cy="6284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808EDB57-70A2-3587-705D-19E048A6D09D}"/>
              </a:ext>
            </a:extLst>
          </p:cNvPr>
          <p:cNvSpPr/>
          <p:nvPr/>
        </p:nvSpPr>
        <p:spPr bwMode="auto">
          <a:xfrm>
            <a:off x="875420" y="4391441"/>
            <a:ext cx="10441160" cy="6284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8" name="Rectangle 2">
            <a:extLst>
              <a:ext uri="{FF2B5EF4-FFF2-40B4-BE49-F238E27FC236}">
                <a16:creationId xmlns:a16="http://schemas.microsoft.com/office/drawing/2014/main" id="{F9250FF1-D5F6-2838-B4EF-4EA490F7A81A}"/>
              </a:ext>
            </a:extLst>
          </p:cNvPr>
          <p:cNvSpPr/>
          <p:nvPr/>
        </p:nvSpPr>
        <p:spPr bwMode="auto">
          <a:xfrm>
            <a:off x="875420" y="5373419"/>
            <a:ext cx="10441160" cy="6284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471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3056812"/>
            <a:ext cx="9961786" cy="660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845E898-533C-A55E-11BB-A6F6559D0E03}"/>
              </a:ext>
            </a:extLst>
          </p:cNvPr>
          <p:cNvSpPr/>
          <p:nvPr/>
        </p:nvSpPr>
        <p:spPr bwMode="auto">
          <a:xfrm>
            <a:off x="1186475" y="3974913"/>
            <a:ext cx="9961786" cy="660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BF29D802-18C0-01D3-DB18-046F24671428}"/>
              </a:ext>
            </a:extLst>
          </p:cNvPr>
          <p:cNvSpPr/>
          <p:nvPr/>
        </p:nvSpPr>
        <p:spPr bwMode="auto">
          <a:xfrm>
            <a:off x="1197582" y="4893014"/>
            <a:ext cx="9961786" cy="66022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93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43472" y="3573016"/>
            <a:ext cx="9831643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13794C46-7D36-3AF7-2EFF-4B8295CC6D92}"/>
              </a:ext>
            </a:extLst>
          </p:cNvPr>
          <p:cNvSpPr/>
          <p:nvPr/>
        </p:nvSpPr>
        <p:spPr bwMode="auto">
          <a:xfrm>
            <a:off x="1343471" y="4365104"/>
            <a:ext cx="9831643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DE2B276D-1583-6A74-22AA-374A3B0BF1C5}"/>
              </a:ext>
            </a:extLst>
          </p:cNvPr>
          <p:cNvSpPr/>
          <p:nvPr/>
        </p:nvSpPr>
        <p:spPr bwMode="auto">
          <a:xfrm>
            <a:off x="1343470" y="5224520"/>
            <a:ext cx="9831643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6888AEF7-23ED-A4EC-3C40-5DC299607978}"/>
              </a:ext>
            </a:extLst>
          </p:cNvPr>
          <p:cNvSpPr/>
          <p:nvPr/>
        </p:nvSpPr>
        <p:spPr bwMode="auto">
          <a:xfrm>
            <a:off x="1346367" y="6016608"/>
            <a:ext cx="9831643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67778"/>
            <a:ext cx="10657184" cy="5212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696400" y="5013176"/>
            <a:ext cx="651271" cy="6647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 descr="22.png">
            <a:extLst>
              <a:ext uri="{FF2B5EF4-FFF2-40B4-BE49-F238E27FC236}">
                <a16:creationId xmlns:a16="http://schemas.microsoft.com/office/drawing/2014/main" id="{3215E0BD-E128-6FFE-2F37-81E8966463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439" y="1628800"/>
            <a:ext cx="10310017" cy="3384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1748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92696"/>
            <a:ext cx="10585176" cy="4387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912424" y="2467078"/>
            <a:ext cx="432048" cy="60188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4.png">
            <a:extLst>
              <a:ext uri="{FF2B5EF4-FFF2-40B4-BE49-F238E27FC236}">
                <a16:creationId xmlns:a16="http://schemas.microsoft.com/office/drawing/2014/main" id="{6910684A-CF2B-F034-92EF-5478D873D1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5034549"/>
            <a:ext cx="10585176" cy="1627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0128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3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076585" y="4442020"/>
            <a:ext cx="320111" cy="36263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236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610320" y="2811466"/>
            <a:ext cx="401002" cy="3754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562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469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047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593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63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352962" y="1113207"/>
            <a:ext cx="1142479" cy="50531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4"/>
          <p:cNvSpPr/>
          <p:nvPr/>
        </p:nvSpPr>
        <p:spPr bwMode="auto">
          <a:xfrm>
            <a:off x="4007768" y="2829385"/>
            <a:ext cx="1296143" cy="6716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2669128" y="3944900"/>
            <a:ext cx="2846677" cy="5339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20688"/>
            <a:ext cx="1039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99555" y="3483493"/>
            <a:ext cx="8759008" cy="5215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C8C4237-7FDF-86DC-48A3-2306B3D92B50}"/>
              </a:ext>
            </a:extLst>
          </p:cNvPr>
          <p:cNvSpPr/>
          <p:nvPr/>
        </p:nvSpPr>
        <p:spPr bwMode="auto">
          <a:xfrm>
            <a:off x="1399555" y="4149079"/>
            <a:ext cx="8759008" cy="6083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BFE96D2B-D716-EAC8-6754-C4FC696AC161}"/>
              </a:ext>
            </a:extLst>
          </p:cNvPr>
          <p:cNvSpPr/>
          <p:nvPr/>
        </p:nvSpPr>
        <p:spPr bwMode="auto">
          <a:xfrm>
            <a:off x="1399555" y="4917303"/>
            <a:ext cx="8759008" cy="60836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31EF9E6E-64DF-9E6C-F73B-860666E3AB08}"/>
              </a:ext>
            </a:extLst>
          </p:cNvPr>
          <p:cNvSpPr/>
          <p:nvPr/>
        </p:nvSpPr>
        <p:spPr bwMode="auto">
          <a:xfrm>
            <a:off x="1399555" y="5772321"/>
            <a:ext cx="8759008" cy="5215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908720"/>
            <a:ext cx="10681185" cy="3328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74815" y="1844824"/>
            <a:ext cx="9842370" cy="585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C9973720-953C-24AE-DCD9-0CE46665D104}"/>
              </a:ext>
            </a:extLst>
          </p:cNvPr>
          <p:cNvSpPr/>
          <p:nvPr/>
        </p:nvSpPr>
        <p:spPr bwMode="auto">
          <a:xfrm>
            <a:off x="1142747" y="2620284"/>
            <a:ext cx="9842370" cy="585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8BFB569-A51A-2E12-7307-0CEFE25BA4AD}"/>
              </a:ext>
            </a:extLst>
          </p:cNvPr>
          <p:cNvSpPr/>
          <p:nvPr/>
        </p:nvSpPr>
        <p:spPr bwMode="auto">
          <a:xfrm>
            <a:off x="1142747" y="3490263"/>
            <a:ext cx="9842370" cy="58562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546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94979" y="3861048"/>
            <a:ext cx="9816981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4838EDAD-5D7C-744C-95EB-AE6441F14591}"/>
              </a:ext>
            </a:extLst>
          </p:cNvPr>
          <p:cNvSpPr/>
          <p:nvPr/>
        </p:nvSpPr>
        <p:spPr bwMode="auto">
          <a:xfrm>
            <a:off x="1294978" y="4725144"/>
            <a:ext cx="9816981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C27ED8A-1BF8-218D-CD7C-6C3E13BE1096}"/>
              </a:ext>
            </a:extLst>
          </p:cNvPr>
          <p:cNvSpPr/>
          <p:nvPr/>
        </p:nvSpPr>
        <p:spPr bwMode="auto">
          <a:xfrm>
            <a:off x="1270909" y="5656466"/>
            <a:ext cx="9816981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1052736"/>
            <a:ext cx="11520000" cy="284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0125"/>
          <a:stretch/>
        </p:blipFill>
        <p:spPr>
          <a:xfrm>
            <a:off x="767408" y="764703"/>
            <a:ext cx="11305256" cy="561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236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9875"/>
          <a:stretch/>
        </p:blipFill>
        <p:spPr>
          <a:xfrm>
            <a:off x="695400" y="908720"/>
            <a:ext cx="11305256" cy="3763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692696"/>
            <a:ext cx="8200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7883181" y="3610010"/>
            <a:ext cx="284630" cy="2917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632584" cy="3521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764704"/>
            <a:ext cx="114371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0681" y="2079383"/>
            <a:ext cx="378086" cy="425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2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2015-09-16T06:52:26Z</dcterms:created>
  <dcterms:modified xsi:type="dcterms:W3CDTF">2022-12-29T14:29:59Z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