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964F64-D374-6590-7039-985D9CED7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924944"/>
            <a:ext cx="8824725" cy="1013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0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32628" y="2205402"/>
            <a:ext cx="456991" cy="4290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18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892320" y="4336207"/>
            <a:ext cx="311179" cy="3419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9336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982800" y="2720679"/>
            <a:ext cx="331804" cy="3397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156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8731553" y="4556767"/>
            <a:ext cx="317813" cy="3330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89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56462" y="4118751"/>
            <a:ext cx="409388" cy="4191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74"/>
          <a:stretch/>
        </p:blipFill>
        <p:spPr>
          <a:xfrm>
            <a:off x="479376" y="764704"/>
            <a:ext cx="10369152" cy="4738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47272" y="6105517"/>
            <a:ext cx="5584832" cy="4055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0924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616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35735" y="2998721"/>
            <a:ext cx="10048873" cy="5742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4626F81-7E29-E68B-1922-C24D504F173E}"/>
              </a:ext>
            </a:extLst>
          </p:cNvPr>
          <p:cNvSpPr/>
          <p:nvPr/>
        </p:nvSpPr>
        <p:spPr bwMode="auto">
          <a:xfrm>
            <a:off x="1135734" y="3861048"/>
            <a:ext cx="10048873" cy="5742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80728"/>
            <a:ext cx="11520000" cy="36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729" y="838525"/>
            <a:ext cx="1152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1464" y="2943286"/>
            <a:ext cx="9863404" cy="629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F332C72-7EFD-92A3-A0BC-8EFB53F37DFA}"/>
              </a:ext>
            </a:extLst>
          </p:cNvPr>
          <p:cNvSpPr/>
          <p:nvPr/>
        </p:nvSpPr>
        <p:spPr bwMode="auto">
          <a:xfrm>
            <a:off x="1271464" y="3799973"/>
            <a:ext cx="9863404" cy="629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836712"/>
            <a:ext cx="765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9111" y="2036712"/>
            <a:ext cx="9863404" cy="528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A73A3B5-C340-A039-EB3B-7A2C38E362C3}"/>
              </a:ext>
            </a:extLst>
          </p:cNvPr>
          <p:cNvSpPr/>
          <p:nvPr/>
        </p:nvSpPr>
        <p:spPr bwMode="auto">
          <a:xfrm>
            <a:off x="1279111" y="2900808"/>
            <a:ext cx="9863404" cy="528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9AA1899-4244-7858-F0CE-7DF6A0DA8F3D}"/>
              </a:ext>
            </a:extLst>
          </p:cNvPr>
          <p:cNvSpPr/>
          <p:nvPr/>
        </p:nvSpPr>
        <p:spPr bwMode="auto">
          <a:xfrm>
            <a:off x="1267850" y="3812436"/>
            <a:ext cx="9863404" cy="528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76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07103" y="3065396"/>
            <a:ext cx="9929457" cy="57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F3F6B9A-8284-3EBC-F0F4-9074880AD081}"/>
              </a:ext>
            </a:extLst>
          </p:cNvPr>
          <p:cNvSpPr/>
          <p:nvPr/>
        </p:nvSpPr>
        <p:spPr bwMode="auto">
          <a:xfrm>
            <a:off x="1188099" y="3885788"/>
            <a:ext cx="9815801" cy="57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01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20000" cy="473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3.png">
            <a:extLst>
              <a:ext uri="{FF2B5EF4-FFF2-40B4-BE49-F238E27FC236}">
                <a16:creationId xmlns:a16="http://schemas.microsoft.com/office/drawing/2014/main" id="{8C1E530A-E8D4-71A6-835E-67559FFC69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668"/>
          <a:stretch/>
        </p:blipFill>
        <p:spPr>
          <a:xfrm>
            <a:off x="479376" y="5589240"/>
            <a:ext cx="11520000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523"/>
          <a:stretch/>
        </p:blipFill>
        <p:spPr>
          <a:xfrm>
            <a:off x="479376" y="980728"/>
            <a:ext cx="11520000" cy="3043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7959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7694760" y="3457092"/>
            <a:ext cx="315760" cy="289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979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27830" y="2241612"/>
            <a:ext cx="390347" cy="4284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14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049276" y="2832834"/>
            <a:ext cx="300223" cy="3388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285" y="836712"/>
            <a:ext cx="10971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57628" y="4002444"/>
            <a:ext cx="389893" cy="3991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2022-12-29T14:51:07Z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