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4" r:id="rId3"/>
    <p:sldId id="365" r:id="rId4"/>
    <p:sldId id="366" r:id="rId5"/>
    <p:sldId id="389" r:id="rId6"/>
    <p:sldId id="367" r:id="rId7"/>
    <p:sldId id="368" r:id="rId8"/>
    <p:sldId id="370" r:id="rId9"/>
    <p:sldId id="371" r:id="rId10"/>
    <p:sldId id="372" r:id="rId11"/>
    <p:sldId id="373" r:id="rId12"/>
    <p:sldId id="374" r:id="rId13"/>
    <p:sldId id="375" r:id="rId14"/>
    <p:sldId id="376" r:id="rId15"/>
    <p:sldId id="377" r:id="rId16"/>
    <p:sldId id="378" r:id="rId17"/>
    <p:sldId id="379" r:id="rId18"/>
    <p:sldId id="380" r:id="rId19"/>
    <p:sldId id="381" r:id="rId20"/>
    <p:sldId id="382" r:id="rId21"/>
    <p:sldId id="383" r:id="rId22"/>
    <p:sldId id="384" r:id="rId23"/>
    <p:sldId id="385" r:id="rId24"/>
    <p:sldId id="386" r:id="rId25"/>
    <p:sldId id="387" r:id="rId26"/>
    <p:sldId id="388" r:id="rId2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>
        <p:scale>
          <a:sx n="70" d="100"/>
          <a:sy n="70" d="100"/>
        </p:scale>
        <p:origin x="682" y="33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ECB4AC4-3896-94A9-789F-296D1C141D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8" y="2708920"/>
            <a:ext cx="5944115" cy="10897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000" y="908720"/>
            <a:ext cx="11520000" cy="3756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380297" y="3015804"/>
            <a:ext cx="456991" cy="4195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836712"/>
            <a:ext cx="11520000" cy="57349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537351" y="3961405"/>
            <a:ext cx="390347" cy="42869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4741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523673" y="3012908"/>
            <a:ext cx="456991" cy="41893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3634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auto">
          <a:xfrm>
            <a:off x="9781633" y="5142857"/>
            <a:ext cx="359724" cy="37714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0530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9377240" y="4415844"/>
            <a:ext cx="390489" cy="36571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1416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9445182" y="4404628"/>
            <a:ext cx="402313" cy="36052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000" y="908720"/>
            <a:ext cx="11520000" cy="4664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256528" y="4905101"/>
            <a:ext cx="456991" cy="41012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8720"/>
            <a:ext cx="11520000" cy="3790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1289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9467691" y="2741860"/>
            <a:ext cx="351581" cy="36000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783850"/>
            <a:ext cx="11520000" cy="5290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764704"/>
            <a:ext cx="11520000" cy="3790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1907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1"/>
            <a:ext cx="10801200" cy="41874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78166" y="2714400"/>
            <a:ext cx="10202410" cy="57606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B0F3D377-B284-E388-3E83-E628B63840C7}"/>
              </a:ext>
            </a:extLst>
          </p:cNvPr>
          <p:cNvSpPr/>
          <p:nvPr/>
        </p:nvSpPr>
        <p:spPr bwMode="auto">
          <a:xfrm>
            <a:off x="1078166" y="3561298"/>
            <a:ext cx="10202410" cy="57606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377307BF-F70D-0642-51FB-EF2CA8866C1A}"/>
              </a:ext>
            </a:extLst>
          </p:cNvPr>
          <p:cNvSpPr/>
          <p:nvPr/>
        </p:nvSpPr>
        <p:spPr bwMode="auto">
          <a:xfrm>
            <a:off x="1087427" y="4310414"/>
            <a:ext cx="10202410" cy="57606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8720"/>
            <a:ext cx="11520000" cy="3547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197582" y="2940136"/>
            <a:ext cx="10130402" cy="6328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ADF52F3B-D04D-AFFA-9C7F-9DD0FE30F339}"/>
              </a:ext>
            </a:extLst>
          </p:cNvPr>
          <p:cNvSpPr/>
          <p:nvPr/>
        </p:nvSpPr>
        <p:spPr bwMode="auto">
          <a:xfrm>
            <a:off x="1197582" y="3699351"/>
            <a:ext cx="10130402" cy="63288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3905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4616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269590" y="4008540"/>
            <a:ext cx="10155002" cy="57258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FC5D5508-4E9B-1FE0-A61E-59AE354763C3}"/>
              </a:ext>
            </a:extLst>
          </p:cNvPr>
          <p:cNvSpPr/>
          <p:nvPr/>
        </p:nvSpPr>
        <p:spPr bwMode="auto">
          <a:xfrm>
            <a:off x="1269590" y="4766804"/>
            <a:ext cx="10155002" cy="57258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874565"/>
            <a:ext cx="11520000" cy="5108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188062" y="2027873"/>
            <a:ext cx="9720595" cy="53703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39A3D7FF-8AA1-16AF-405A-C8268035D2F7}"/>
              </a:ext>
            </a:extLst>
          </p:cNvPr>
          <p:cNvSpPr/>
          <p:nvPr/>
        </p:nvSpPr>
        <p:spPr bwMode="auto">
          <a:xfrm>
            <a:off x="1184308" y="2891969"/>
            <a:ext cx="9720595" cy="53703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D1519835-DE9C-717C-4BA2-78F994FFA4F0}"/>
              </a:ext>
            </a:extLst>
          </p:cNvPr>
          <p:cNvSpPr/>
          <p:nvPr/>
        </p:nvSpPr>
        <p:spPr bwMode="auto">
          <a:xfrm>
            <a:off x="1193739" y="3710236"/>
            <a:ext cx="9720595" cy="53703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6" name="Rectangle 2">
            <a:extLst>
              <a:ext uri="{FF2B5EF4-FFF2-40B4-BE49-F238E27FC236}">
                <a16:creationId xmlns:a16="http://schemas.microsoft.com/office/drawing/2014/main" id="{974272E5-1816-F4AF-35EA-B779D71B82D1}"/>
              </a:ext>
            </a:extLst>
          </p:cNvPr>
          <p:cNvSpPr/>
          <p:nvPr/>
        </p:nvSpPr>
        <p:spPr bwMode="auto">
          <a:xfrm>
            <a:off x="1193738" y="4582308"/>
            <a:ext cx="9720595" cy="53703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7" name="Rectangle 2">
            <a:extLst>
              <a:ext uri="{FF2B5EF4-FFF2-40B4-BE49-F238E27FC236}">
                <a16:creationId xmlns:a16="http://schemas.microsoft.com/office/drawing/2014/main" id="{EE2EE402-C9A6-83EA-0075-9DE19BEDE691}"/>
              </a:ext>
            </a:extLst>
          </p:cNvPr>
          <p:cNvSpPr/>
          <p:nvPr/>
        </p:nvSpPr>
        <p:spPr bwMode="auto">
          <a:xfrm>
            <a:off x="1184307" y="5454380"/>
            <a:ext cx="9720595" cy="53703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900000"/>
            <a:ext cx="11520000" cy="3021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626012" y="3140219"/>
            <a:ext cx="6749644" cy="52430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7408" y="836712"/>
            <a:ext cx="92028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6243"/>
          <a:stretch/>
        </p:blipFill>
        <p:spPr>
          <a:xfrm>
            <a:off x="767408" y="836712"/>
            <a:ext cx="9865096" cy="53313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3757"/>
          <a:stretch/>
        </p:blipFill>
        <p:spPr>
          <a:xfrm>
            <a:off x="983432" y="1556791"/>
            <a:ext cx="9865096" cy="30306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22191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764704"/>
            <a:ext cx="105814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auto">
          <a:xfrm>
            <a:off x="9877646" y="5132849"/>
            <a:ext cx="367289" cy="376413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384" y="836712"/>
            <a:ext cx="11520000" cy="38894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509995" y="3057888"/>
            <a:ext cx="399867" cy="409916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5.png">
            <a:extLst>
              <a:ext uri="{FF2B5EF4-FFF2-40B4-BE49-F238E27FC236}">
                <a16:creationId xmlns:a16="http://schemas.microsoft.com/office/drawing/2014/main" id="{11674192-8162-31A4-04B2-98817380430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0256"/>
          <a:stretch/>
        </p:blipFill>
        <p:spPr>
          <a:xfrm>
            <a:off x="1127448" y="4582800"/>
            <a:ext cx="10081120" cy="1066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836712"/>
            <a:ext cx="11520000" cy="5634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571276" y="3954434"/>
            <a:ext cx="456991" cy="4195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38566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571276" y="2156194"/>
            <a:ext cx="380826" cy="42852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2" baseType="lpstr"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39</cp:revision>
  <dcterms:created xsi:type="dcterms:W3CDTF">2015-09-16T06:52:26Z</dcterms:created>
  <dcterms:modified xsi:type="dcterms:W3CDTF">2022-12-29T14:25:05Z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