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4" r:id="rId3"/>
    <p:sldId id="366" r:id="rId4"/>
    <p:sldId id="367" r:id="rId5"/>
    <p:sldId id="369" r:id="rId6"/>
    <p:sldId id="370" r:id="rId7"/>
    <p:sldId id="372" r:id="rId8"/>
    <p:sldId id="373" r:id="rId9"/>
    <p:sldId id="374" r:id="rId10"/>
    <p:sldId id="375" r:id="rId11"/>
    <p:sldId id="377" r:id="rId12"/>
    <p:sldId id="379" r:id="rId13"/>
    <p:sldId id="380" r:id="rId14"/>
    <p:sldId id="391" r:id="rId15"/>
    <p:sldId id="381" r:id="rId16"/>
    <p:sldId id="382" r:id="rId17"/>
    <p:sldId id="383" r:id="rId18"/>
    <p:sldId id="385" r:id="rId19"/>
    <p:sldId id="386" r:id="rId20"/>
    <p:sldId id="387" r:id="rId21"/>
    <p:sldId id="388" r:id="rId22"/>
    <p:sldId id="389" r:id="rId23"/>
    <p:sldId id="390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EEEF291-E62D-487C-2132-9CA07529D2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792" t="68157"/>
          <a:stretch/>
        </p:blipFill>
        <p:spPr>
          <a:xfrm>
            <a:off x="2685221" y="3717032"/>
            <a:ext cx="7109589" cy="74012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1A57217-776B-2814-1FDF-C15FBB3E86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0507" b="49173"/>
          <a:stretch/>
        </p:blipFill>
        <p:spPr>
          <a:xfrm>
            <a:off x="4295800" y="2348880"/>
            <a:ext cx="3888432" cy="11813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764704"/>
            <a:ext cx="9217024" cy="437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472264" y="3371913"/>
            <a:ext cx="399867" cy="4191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2.png">
            <a:extLst>
              <a:ext uri="{FF2B5EF4-FFF2-40B4-BE49-F238E27FC236}">
                <a16:creationId xmlns:a16="http://schemas.microsoft.com/office/drawing/2014/main" id="{ECE17A20-B0D0-BB06-ACAF-490C01C1DE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777"/>
          <a:stretch/>
        </p:blipFill>
        <p:spPr>
          <a:xfrm>
            <a:off x="839416" y="5100607"/>
            <a:ext cx="9649072" cy="1496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764704"/>
            <a:ext cx="11520000" cy="375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70706" y="1948252"/>
            <a:ext cx="399867" cy="4199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4.png">
            <a:extLst>
              <a:ext uri="{FF2B5EF4-FFF2-40B4-BE49-F238E27FC236}">
                <a16:creationId xmlns:a16="http://schemas.microsoft.com/office/drawing/2014/main" id="{19473995-5DF4-5F9A-1B70-6234C8D997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615"/>
          <a:stretch/>
        </p:blipFill>
        <p:spPr>
          <a:xfrm>
            <a:off x="947428" y="4365104"/>
            <a:ext cx="10297144" cy="2114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908720"/>
            <a:ext cx="11045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26273" y="3999005"/>
            <a:ext cx="346879" cy="4022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4941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944" b="51087"/>
          <a:stretch/>
        </p:blipFill>
        <p:spPr>
          <a:xfrm>
            <a:off x="720000" y="899999"/>
            <a:ext cx="10560576" cy="4761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288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8913" r="7944"/>
          <a:stretch/>
        </p:blipFill>
        <p:spPr>
          <a:xfrm>
            <a:off x="815712" y="942589"/>
            <a:ext cx="10560576" cy="4972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176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46018" y="4005065"/>
            <a:ext cx="7774318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0748E000-C39D-944D-822F-77982BD6A2EE}"/>
              </a:ext>
            </a:extLst>
          </p:cNvPr>
          <p:cNvSpPr/>
          <p:nvPr/>
        </p:nvSpPr>
        <p:spPr bwMode="auto">
          <a:xfrm>
            <a:off x="1319989" y="4736970"/>
            <a:ext cx="7774318" cy="6358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9626FA0D-E697-4824-B9A7-071901951A2B}"/>
              </a:ext>
            </a:extLst>
          </p:cNvPr>
          <p:cNvSpPr/>
          <p:nvPr/>
        </p:nvSpPr>
        <p:spPr bwMode="auto">
          <a:xfrm>
            <a:off x="1346018" y="5456629"/>
            <a:ext cx="7774318" cy="55976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4E850B2D-C34F-B984-ED60-659BB55DE044}"/>
              </a:ext>
            </a:extLst>
          </p:cNvPr>
          <p:cNvSpPr/>
          <p:nvPr/>
        </p:nvSpPr>
        <p:spPr bwMode="auto">
          <a:xfrm>
            <a:off x="1341666" y="6100231"/>
            <a:ext cx="7774318" cy="55976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2936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0.png">
            <a:extLst>
              <a:ext uri="{FF2B5EF4-FFF2-40B4-BE49-F238E27FC236}">
                <a16:creationId xmlns:a16="http://schemas.microsoft.com/office/drawing/2014/main" id="{86208424-40EC-88FF-7C78-6FFEAC514F8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3849477"/>
            <a:ext cx="11520000" cy="2750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2917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69590" y="3115421"/>
            <a:ext cx="8546226" cy="46718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76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1" y="764704"/>
            <a:ext cx="8352928" cy="434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896200" y="4437112"/>
            <a:ext cx="576064" cy="4320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.png">
            <a:extLst>
              <a:ext uri="{FF2B5EF4-FFF2-40B4-BE49-F238E27FC236}">
                <a16:creationId xmlns:a16="http://schemas.microsoft.com/office/drawing/2014/main" id="{70CC575C-C3CA-8D1B-118C-DF03221543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5084314"/>
            <a:ext cx="8928992" cy="1463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751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71464" y="4993569"/>
            <a:ext cx="7826146" cy="6665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709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262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6214" y="3018876"/>
            <a:ext cx="6816793" cy="7701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75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79110" y="3113556"/>
            <a:ext cx="9832849" cy="6034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DCE8FF6C-F308-5A5A-564B-7EE3A0C95410}"/>
              </a:ext>
            </a:extLst>
          </p:cNvPr>
          <p:cNvSpPr/>
          <p:nvPr/>
        </p:nvSpPr>
        <p:spPr bwMode="auto">
          <a:xfrm>
            <a:off x="1279109" y="3886680"/>
            <a:ext cx="9832849" cy="6034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94712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031651" y="4385275"/>
            <a:ext cx="320926" cy="3526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971"/>
          <a:stretch/>
        </p:blipFill>
        <p:spPr>
          <a:xfrm>
            <a:off x="479376" y="722473"/>
            <a:ext cx="9289032" cy="3195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616280" y="3386769"/>
            <a:ext cx="432048" cy="5040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4.png">
            <a:extLst>
              <a:ext uri="{FF2B5EF4-FFF2-40B4-BE49-F238E27FC236}">
                <a16:creationId xmlns:a16="http://schemas.microsoft.com/office/drawing/2014/main" id="{08BCCEAC-7FAC-DAB1-FDE1-C59F3B78A9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886" b="5499"/>
          <a:stretch/>
        </p:blipFill>
        <p:spPr>
          <a:xfrm>
            <a:off x="1645415" y="3948912"/>
            <a:ext cx="6960176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60576" cy="362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69152" cy="898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7.png">
            <a:extLst>
              <a:ext uri="{FF2B5EF4-FFF2-40B4-BE49-F238E27FC236}">
                <a16:creationId xmlns:a16="http://schemas.microsoft.com/office/drawing/2014/main" id="{E5910FDD-61D7-5E40-1ADD-3C4469B0B4C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4260" y="1684551"/>
            <a:ext cx="10470371" cy="352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7067B025-9613-8848-AF93-EBC84B243946}"/>
              </a:ext>
            </a:extLst>
          </p:cNvPr>
          <p:cNvSpPr/>
          <p:nvPr/>
        </p:nvSpPr>
        <p:spPr bwMode="auto">
          <a:xfrm>
            <a:off x="9912424" y="2780928"/>
            <a:ext cx="399867" cy="4320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3884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27900" y="3165132"/>
            <a:ext cx="352264" cy="4189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19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210558" y="2811966"/>
            <a:ext cx="337373" cy="3534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2884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27900" y="2198000"/>
            <a:ext cx="352264" cy="41065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2015-09-16T06:52:26Z</dcterms:created>
  <dcterms:modified xsi:type="dcterms:W3CDTF">2022-12-29T15:02:59Z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