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402" r:id="rId26"/>
    <p:sldId id="388" r:id="rId27"/>
    <p:sldId id="389" r:id="rId28"/>
    <p:sldId id="390" r:id="rId29"/>
    <p:sldId id="391" r:id="rId30"/>
    <p:sldId id="392" r:id="rId31"/>
    <p:sldId id="393" r:id="rId32"/>
    <p:sldId id="394" r:id="rId33"/>
    <p:sldId id="396" r:id="rId34"/>
    <p:sldId id="397" r:id="rId35"/>
    <p:sldId id="398" r:id="rId36"/>
    <p:sldId id="399" r:id="rId37"/>
    <p:sldId id="400" r:id="rId38"/>
    <p:sldId id="401" r:id="rId3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C8D29EC-622B-156C-802C-889FB194B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899364"/>
            <a:ext cx="7315834" cy="1059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815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5639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95111" y="4043774"/>
            <a:ext cx="399867" cy="4191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16183"/>
            <a:ext cx="10081120" cy="2612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192344" y="2787355"/>
            <a:ext cx="576064" cy="5578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56AC92FB-09A7-4B83-973D-0854E8A519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3532063"/>
            <a:ext cx="10081120" cy="321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2871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61756" y="2092546"/>
            <a:ext cx="399867" cy="4197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475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37351" y="4056281"/>
            <a:ext cx="390347" cy="4195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709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89748" y="4036162"/>
            <a:ext cx="399867" cy="4194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743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80227" y="4024052"/>
            <a:ext cx="380826" cy="4286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568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578"/>
          <a:stretch/>
        </p:blipFill>
        <p:spPr>
          <a:xfrm>
            <a:off x="720000" y="900000"/>
            <a:ext cx="10992624" cy="525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81917" y="1109603"/>
            <a:ext cx="9482578" cy="591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9F58C691-D79C-4AFD-2977-0DE43F36F17D}"/>
              </a:ext>
            </a:extLst>
          </p:cNvPr>
          <p:cNvSpPr/>
          <p:nvPr/>
        </p:nvSpPr>
        <p:spPr bwMode="auto">
          <a:xfrm>
            <a:off x="720000" y="1874663"/>
            <a:ext cx="9482578" cy="591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6B2CCCF-F339-76CB-8592-38751EAD6DE3}"/>
              </a:ext>
            </a:extLst>
          </p:cNvPr>
          <p:cNvSpPr/>
          <p:nvPr/>
        </p:nvSpPr>
        <p:spPr bwMode="auto">
          <a:xfrm>
            <a:off x="681917" y="2786263"/>
            <a:ext cx="9482578" cy="591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821142ED-B7EA-FA23-81B3-646AD68270D0}"/>
              </a:ext>
            </a:extLst>
          </p:cNvPr>
          <p:cNvSpPr/>
          <p:nvPr/>
        </p:nvSpPr>
        <p:spPr bwMode="auto">
          <a:xfrm>
            <a:off x="681917" y="3721293"/>
            <a:ext cx="9482578" cy="591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C11089D5-1C6C-B1D8-D67F-C5A8D4B3BDEC}"/>
              </a:ext>
            </a:extLst>
          </p:cNvPr>
          <p:cNvSpPr/>
          <p:nvPr/>
        </p:nvSpPr>
        <p:spPr bwMode="auto">
          <a:xfrm>
            <a:off x="681917" y="4581128"/>
            <a:ext cx="9482578" cy="591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377C1478-A4AD-0BEC-C97B-77C52DF4B963}"/>
              </a:ext>
            </a:extLst>
          </p:cNvPr>
          <p:cNvSpPr/>
          <p:nvPr/>
        </p:nvSpPr>
        <p:spPr bwMode="auto">
          <a:xfrm>
            <a:off x="720000" y="5440963"/>
            <a:ext cx="9482578" cy="591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43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553" y="836712"/>
            <a:ext cx="11274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2861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296499" y="1138444"/>
            <a:ext cx="1018710" cy="4864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325061" y="2092224"/>
            <a:ext cx="999669" cy="4768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858218" y="3017390"/>
            <a:ext cx="390347" cy="429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58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24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78607" y="2901353"/>
            <a:ext cx="8806611" cy="6716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CFF1C58-12C4-A643-CE9F-7D1AAEAA2EC1}"/>
              </a:ext>
            </a:extLst>
          </p:cNvPr>
          <p:cNvSpPr/>
          <p:nvPr/>
        </p:nvSpPr>
        <p:spPr bwMode="auto">
          <a:xfrm>
            <a:off x="978893" y="3573016"/>
            <a:ext cx="8806611" cy="6716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ABCD027-AE5D-FE60-26F5-17B64003C974}"/>
              </a:ext>
            </a:extLst>
          </p:cNvPr>
          <p:cNvSpPr/>
          <p:nvPr/>
        </p:nvSpPr>
        <p:spPr bwMode="auto">
          <a:xfrm>
            <a:off x="978607" y="4580510"/>
            <a:ext cx="8806611" cy="6716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B2203776-25F4-3937-E6EF-6B94B7A5CCDF}"/>
              </a:ext>
            </a:extLst>
          </p:cNvPr>
          <p:cNvSpPr/>
          <p:nvPr/>
        </p:nvSpPr>
        <p:spPr bwMode="auto">
          <a:xfrm>
            <a:off x="975139" y="5361075"/>
            <a:ext cx="8806611" cy="6716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307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45186" y="3015572"/>
            <a:ext cx="9387371" cy="5574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7C509B19-32C9-8261-7011-E82ECF39178D}"/>
              </a:ext>
            </a:extLst>
          </p:cNvPr>
          <p:cNvSpPr/>
          <p:nvPr/>
        </p:nvSpPr>
        <p:spPr bwMode="auto">
          <a:xfrm>
            <a:off x="1215404" y="3789040"/>
            <a:ext cx="9387371" cy="5574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CCE9B531-8638-7894-D2A6-912381EFB4F3}"/>
              </a:ext>
            </a:extLst>
          </p:cNvPr>
          <p:cNvSpPr/>
          <p:nvPr/>
        </p:nvSpPr>
        <p:spPr bwMode="auto">
          <a:xfrm>
            <a:off x="1215403" y="4719793"/>
            <a:ext cx="9387371" cy="5574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81D1A8F0-CA35-A315-9E24-AC10151FD264}"/>
              </a:ext>
            </a:extLst>
          </p:cNvPr>
          <p:cNvSpPr/>
          <p:nvPr/>
        </p:nvSpPr>
        <p:spPr bwMode="auto">
          <a:xfrm>
            <a:off x="1215402" y="5536357"/>
            <a:ext cx="9387371" cy="5574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2"/>
            <a:ext cx="102835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1126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966111" y="1310670"/>
            <a:ext cx="361785" cy="4202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9.png">
            <a:extLst>
              <a:ext uri="{FF2B5EF4-FFF2-40B4-BE49-F238E27FC236}">
                <a16:creationId xmlns:a16="http://schemas.microsoft.com/office/drawing/2014/main" id="{73309AAC-F085-2B4C-6A84-B128E52C5C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254" y="2026957"/>
            <a:ext cx="11520000" cy="371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233248" cy="468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200456" y="4797152"/>
            <a:ext cx="576064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75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283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61756" y="3052506"/>
            <a:ext cx="399867" cy="419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253" y="836712"/>
            <a:ext cx="11195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368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99268" y="3932856"/>
            <a:ext cx="399867" cy="419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79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21" b="4190"/>
          <a:stretch/>
        </p:blipFill>
        <p:spPr>
          <a:xfrm>
            <a:off x="479376" y="692696"/>
            <a:ext cx="10901477" cy="403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31.png">
            <a:extLst>
              <a:ext uri="{FF2B5EF4-FFF2-40B4-BE49-F238E27FC236}">
                <a16:creationId xmlns:a16="http://schemas.microsoft.com/office/drawing/2014/main" id="{D90B5250-39DD-53C6-D98E-9BEAE92523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54"/>
          <a:stretch/>
        </p:blipFill>
        <p:spPr>
          <a:xfrm>
            <a:off x="1019436" y="4797152"/>
            <a:ext cx="10153128" cy="1698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815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2"/>
            <a:ext cx="1058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37185" y="4495800"/>
            <a:ext cx="9195319" cy="5893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B4710EA-F521-177C-D2CC-A924A2CD0167}"/>
              </a:ext>
            </a:extLst>
          </p:cNvPr>
          <p:cNvSpPr/>
          <p:nvPr/>
        </p:nvSpPr>
        <p:spPr bwMode="auto">
          <a:xfrm>
            <a:off x="1413768" y="5251564"/>
            <a:ext cx="9195319" cy="5893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78BC4466-24C8-2C5F-6EDB-83FAE6E36520}"/>
              </a:ext>
            </a:extLst>
          </p:cNvPr>
          <p:cNvSpPr/>
          <p:nvPr/>
        </p:nvSpPr>
        <p:spPr bwMode="auto">
          <a:xfrm>
            <a:off x="1413767" y="6016830"/>
            <a:ext cx="9195319" cy="5893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690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28"/>
          <a:stretch/>
        </p:blipFill>
        <p:spPr>
          <a:xfrm>
            <a:off x="695400" y="900000"/>
            <a:ext cx="10848608" cy="534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81917" y="5572433"/>
            <a:ext cx="6588297" cy="4672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4644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0000"/>
            <a:ext cx="11520000" cy="551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7448" y="3933056"/>
            <a:ext cx="10067914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B21FAC8-4875-4EF0-8C88-1263ABD93AEC}"/>
              </a:ext>
            </a:extLst>
          </p:cNvPr>
          <p:cNvSpPr/>
          <p:nvPr/>
        </p:nvSpPr>
        <p:spPr bwMode="auto">
          <a:xfrm>
            <a:off x="1127448" y="4725144"/>
            <a:ext cx="10067914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B044A33D-0513-E1E0-4FA6-5ADF5B76F6A9}"/>
              </a:ext>
            </a:extLst>
          </p:cNvPr>
          <p:cNvSpPr/>
          <p:nvPr/>
        </p:nvSpPr>
        <p:spPr bwMode="auto">
          <a:xfrm>
            <a:off x="1127448" y="5632661"/>
            <a:ext cx="10067914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00" y="908720"/>
            <a:ext cx="110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764704"/>
            <a:ext cx="9496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89" y="836712"/>
            <a:ext cx="10741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8889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8460943" y="5216948"/>
            <a:ext cx="308564" cy="3232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234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703923" y="1915466"/>
            <a:ext cx="341269" cy="384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669796" y="5303200"/>
            <a:ext cx="409523" cy="3669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87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42714" y="4181704"/>
            <a:ext cx="399867" cy="4197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4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2015-09-16T06:52:26Z</dcterms:created>
  <dcterms:modified xsi:type="dcterms:W3CDTF">2022-12-29T13:59:56Z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