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6" r:id="rId14"/>
    <p:sldId id="377" r:id="rId15"/>
    <p:sldId id="378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1" r:id="rId27"/>
    <p:sldId id="393" r:id="rId28"/>
    <p:sldId id="395" r:id="rId29"/>
    <p:sldId id="396" r:id="rId30"/>
    <p:sldId id="398" r:id="rId31"/>
    <p:sldId id="399" r:id="rId32"/>
    <p:sldId id="400" r:id="rId33"/>
    <p:sldId id="401" r:id="rId34"/>
    <p:sldId id="402" r:id="rId35"/>
    <p:sldId id="403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43FB54-BC5B-8478-4216-9E6994701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924944"/>
            <a:ext cx="8001693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89682" y="3073359"/>
            <a:ext cx="390347" cy="4386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18517" y="4304957"/>
            <a:ext cx="388442" cy="3564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30379" y="4366769"/>
            <a:ext cx="353728" cy="362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8B98C695-EAF6-3C8F-0518-200E0CE4B1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904"/>
          <a:stretch/>
        </p:blipFill>
        <p:spPr>
          <a:xfrm>
            <a:off x="6456040" y="4869160"/>
            <a:ext cx="5184576" cy="175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496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77348" y="4300856"/>
            <a:ext cx="321778" cy="353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28400" y="2028376"/>
            <a:ext cx="361785" cy="419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8424936" cy="291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824192" y="3142777"/>
            <a:ext cx="432048" cy="6043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CF83D9A2-13CB-35BB-53B4-187580C054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477" y="3747144"/>
            <a:ext cx="8337176" cy="291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39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448896" y="2537360"/>
            <a:ext cx="350649" cy="3216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128528" cy="342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486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93565" y="1986811"/>
            <a:ext cx="360724" cy="4182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7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44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48608" cy="490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68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88632" y="3974547"/>
            <a:ext cx="5931371" cy="4665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1"/>
            <a:ext cx="11089232" cy="289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06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41293" y="1089736"/>
            <a:ext cx="9831171" cy="53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5A14BC2-D22D-6563-A087-173200048175}"/>
              </a:ext>
            </a:extLst>
          </p:cNvPr>
          <p:cNvSpPr/>
          <p:nvPr/>
        </p:nvSpPr>
        <p:spPr bwMode="auto">
          <a:xfrm>
            <a:off x="479376" y="1988840"/>
            <a:ext cx="9831171" cy="53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A7E0F5D-84B8-8ED1-6F38-A0AC50575DD0}"/>
              </a:ext>
            </a:extLst>
          </p:cNvPr>
          <p:cNvSpPr/>
          <p:nvPr/>
        </p:nvSpPr>
        <p:spPr bwMode="auto">
          <a:xfrm>
            <a:off x="491819" y="2887944"/>
            <a:ext cx="9831171" cy="53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4463669-D9C8-4933-8053-9E2DEE62647F}"/>
              </a:ext>
            </a:extLst>
          </p:cNvPr>
          <p:cNvSpPr/>
          <p:nvPr/>
        </p:nvSpPr>
        <p:spPr bwMode="auto">
          <a:xfrm>
            <a:off x="491819" y="3802336"/>
            <a:ext cx="9831171" cy="53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B1D39620-E11D-3504-4189-2E4A941EE0C9}"/>
              </a:ext>
            </a:extLst>
          </p:cNvPr>
          <p:cNvSpPr/>
          <p:nvPr/>
        </p:nvSpPr>
        <p:spPr bwMode="auto">
          <a:xfrm>
            <a:off x="491819" y="4716728"/>
            <a:ext cx="9831171" cy="53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287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 descr="26.png">
            <a:extLst>
              <a:ext uri="{FF2B5EF4-FFF2-40B4-BE49-F238E27FC236}">
                <a16:creationId xmlns:a16="http://schemas.microsoft.com/office/drawing/2014/main" id="{03C84674-C2A5-809A-3277-71B5289AB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87" y="4806840"/>
            <a:ext cx="8352928" cy="1852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87" y="796394"/>
            <a:ext cx="8223425" cy="393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23392" y="836712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808DD9B-B85F-05E7-DB98-DB52CD2BA6A0}"/>
              </a:ext>
            </a:extLst>
          </p:cNvPr>
          <p:cNvSpPr/>
          <p:nvPr/>
        </p:nvSpPr>
        <p:spPr bwMode="auto">
          <a:xfrm>
            <a:off x="623392" y="1481503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9C83B13-BC01-2FCD-B333-8CE156C11043}"/>
              </a:ext>
            </a:extLst>
          </p:cNvPr>
          <p:cNvSpPr/>
          <p:nvPr/>
        </p:nvSpPr>
        <p:spPr bwMode="auto">
          <a:xfrm>
            <a:off x="623392" y="2277653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A3FB8890-DD3F-1DC5-38A8-DF569FBC2D30}"/>
              </a:ext>
            </a:extLst>
          </p:cNvPr>
          <p:cNvSpPr/>
          <p:nvPr/>
        </p:nvSpPr>
        <p:spPr bwMode="auto">
          <a:xfrm>
            <a:off x="623392" y="2861842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4BF7B3A-1190-CAC1-85C3-2546AEAFF10A}"/>
              </a:ext>
            </a:extLst>
          </p:cNvPr>
          <p:cNvSpPr/>
          <p:nvPr/>
        </p:nvSpPr>
        <p:spPr bwMode="auto">
          <a:xfrm>
            <a:off x="623392" y="3492103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ABC15776-4E9F-BE87-BD19-5878944B190E}"/>
              </a:ext>
            </a:extLst>
          </p:cNvPr>
          <p:cNvSpPr/>
          <p:nvPr/>
        </p:nvSpPr>
        <p:spPr bwMode="auto">
          <a:xfrm>
            <a:off x="623392" y="4149471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C6EEF0D9-820E-0EF0-D8C3-6A0993A02EBF}"/>
              </a:ext>
            </a:extLst>
          </p:cNvPr>
          <p:cNvSpPr/>
          <p:nvPr/>
        </p:nvSpPr>
        <p:spPr bwMode="auto">
          <a:xfrm>
            <a:off x="623392" y="4739330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78315BB8-B727-BAF1-6E18-D9B08E2E6EDE}"/>
              </a:ext>
            </a:extLst>
          </p:cNvPr>
          <p:cNvSpPr/>
          <p:nvPr/>
        </p:nvSpPr>
        <p:spPr bwMode="auto">
          <a:xfrm>
            <a:off x="623392" y="5376497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574B7103-E86A-6DF0-83BD-CD259533E99D}"/>
              </a:ext>
            </a:extLst>
          </p:cNvPr>
          <p:cNvSpPr/>
          <p:nvPr/>
        </p:nvSpPr>
        <p:spPr bwMode="auto">
          <a:xfrm>
            <a:off x="623392" y="6155615"/>
            <a:ext cx="878497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7811876" cy="309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320136" y="3429000"/>
            <a:ext cx="380826" cy="4289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img_16777215" descr="28.png">
            <a:extLst>
              <a:ext uri="{FF2B5EF4-FFF2-40B4-BE49-F238E27FC236}">
                <a16:creationId xmlns:a16="http://schemas.microsoft.com/office/drawing/2014/main" id="{0BBC7496-A35D-D423-4DDB-7D677DEBA0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7" y="4005064"/>
            <a:ext cx="7632849" cy="2498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1" y="764704"/>
            <a:ext cx="7330096" cy="482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032104" y="2060848"/>
            <a:ext cx="432048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0.png">
            <a:extLst>
              <a:ext uri="{FF2B5EF4-FFF2-40B4-BE49-F238E27FC236}">
                <a16:creationId xmlns:a16="http://schemas.microsoft.com/office/drawing/2014/main" id="{64729F71-565D-071B-2014-FA15776717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658368"/>
            <a:ext cx="6768752" cy="10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66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46872" y="3935510"/>
            <a:ext cx="361785" cy="4195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16160" cy="446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367808" y="2204864"/>
            <a:ext cx="276363" cy="320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3.png">
            <a:extLst>
              <a:ext uri="{FF2B5EF4-FFF2-40B4-BE49-F238E27FC236}">
                <a16:creationId xmlns:a16="http://schemas.microsoft.com/office/drawing/2014/main" id="{4DE33521-35A3-644D-ECEA-0A02080834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361487"/>
            <a:ext cx="6912768" cy="127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91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2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47599"/>
            <a:ext cx="11520000" cy="465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7448" y="3068961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1CAA653-17AC-1CDB-E76E-DA6A30FA40D8}"/>
              </a:ext>
            </a:extLst>
          </p:cNvPr>
          <p:cNvSpPr/>
          <p:nvPr/>
        </p:nvSpPr>
        <p:spPr bwMode="auto">
          <a:xfrm>
            <a:off x="1127448" y="3861048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C7B7497-B809-9B0D-6E0A-5944B7DDA9C0}"/>
              </a:ext>
            </a:extLst>
          </p:cNvPr>
          <p:cNvSpPr/>
          <p:nvPr/>
        </p:nvSpPr>
        <p:spPr bwMode="auto">
          <a:xfrm>
            <a:off x="1127448" y="4858351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80728"/>
            <a:ext cx="115200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5440" y="3068961"/>
            <a:ext cx="9872925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DBA1234-D14D-2DA4-CC4F-1A736BC2B044}"/>
              </a:ext>
            </a:extLst>
          </p:cNvPr>
          <p:cNvSpPr/>
          <p:nvPr/>
        </p:nvSpPr>
        <p:spPr bwMode="auto">
          <a:xfrm>
            <a:off x="1055439" y="4060281"/>
            <a:ext cx="9872925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80728"/>
            <a:ext cx="115200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35735" y="3127861"/>
            <a:ext cx="9952265" cy="66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944D3B5-FE44-6D28-DA8C-52FB98DD383A}"/>
              </a:ext>
            </a:extLst>
          </p:cNvPr>
          <p:cNvSpPr/>
          <p:nvPr/>
        </p:nvSpPr>
        <p:spPr bwMode="auto">
          <a:xfrm>
            <a:off x="1135735" y="3939000"/>
            <a:ext cx="9952265" cy="66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9959" y="3692990"/>
            <a:ext cx="9542585" cy="600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6F5D39C-945D-DDA0-865C-3FEB4AD05064}"/>
              </a:ext>
            </a:extLst>
          </p:cNvPr>
          <p:cNvSpPr/>
          <p:nvPr/>
        </p:nvSpPr>
        <p:spPr bwMode="auto">
          <a:xfrm>
            <a:off x="1449958" y="4437112"/>
            <a:ext cx="9542585" cy="600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424F436-D584-2806-FCAE-DEFE60A5CB11}"/>
              </a:ext>
            </a:extLst>
          </p:cNvPr>
          <p:cNvSpPr/>
          <p:nvPr/>
        </p:nvSpPr>
        <p:spPr bwMode="auto">
          <a:xfrm>
            <a:off x="1449957" y="5248503"/>
            <a:ext cx="9542585" cy="600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9EE42AF-ACFD-1BF3-8E91-719EDD4A1375}"/>
              </a:ext>
            </a:extLst>
          </p:cNvPr>
          <p:cNvSpPr/>
          <p:nvPr/>
        </p:nvSpPr>
        <p:spPr bwMode="auto">
          <a:xfrm>
            <a:off x="1449957" y="6059894"/>
            <a:ext cx="9542585" cy="600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36712"/>
            <a:ext cx="10193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52736"/>
            <a:ext cx="10591875" cy="496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52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723607" y="3860004"/>
            <a:ext cx="456991" cy="419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393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99272" y="2162369"/>
            <a:ext cx="361785" cy="4196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9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190" y="2118626"/>
            <a:ext cx="409388" cy="4287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1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