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408833A-4BB2-EE6F-D8B1-D7ED41674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708920"/>
            <a:ext cx="6812870" cy="1188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981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23673" y="2166166"/>
            <a:ext cx="456991" cy="4096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53"/>
          <a:stretch/>
        </p:blipFill>
        <p:spPr>
          <a:xfrm>
            <a:off x="720000" y="900000"/>
            <a:ext cx="10776600" cy="375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49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9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88433" y="4029855"/>
            <a:ext cx="1113917" cy="5051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571"/>
          <a:stretch/>
        </p:blipFill>
        <p:spPr>
          <a:xfrm>
            <a:off x="479376" y="980728"/>
            <a:ext cx="11520000" cy="3655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847706" y="2101629"/>
            <a:ext cx="380826" cy="4192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0595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69158" y="2708921"/>
            <a:ext cx="8950714" cy="720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798D34B7-B5E2-1B1A-B9C6-E4AE31BA896A}"/>
              </a:ext>
            </a:extLst>
          </p:cNvPr>
          <p:cNvSpPr/>
          <p:nvPr/>
        </p:nvSpPr>
        <p:spPr bwMode="auto">
          <a:xfrm>
            <a:off x="1369158" y="3501008"/>
            <a:ext cx="8950714" cy="6109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8F1D2E3B-8003-1A45-0787-72D473BF523C}"/>
              </a:ext>
            </a:extLst>
          </p:cNvPr>
          <p:cNvSpPr/>
          <p:nvPr/>
        </p:nvSpPr>
        <p:spPr bwMode="auto">
          <a:xfrm>
            <a:off x="1369158" y="4365933"/>
            <a:ext cx="8950714" cy="6109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C0AEFB93-9C47-E52D-091B-35856178DE9A}"/>
              </a:ext>
            </a:extLst>
          </p:cNvPr>
          <p:cNvSpPr/>
          <p:nvPr/>
        </p:nvSpPr>
        <p:spPr bwMode="auto">
          <a:xfrm>
            <a:off x="1378419" y="5104909"/>
            <a:ext cx="8950714" cy="6109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65EBB048-DF7F-00AE-92AD-13C514588CD6}"/>
              </a:ext>
            </a:extLst>
          </p:cNvPr>
          <p:cNvSpPr/>
          <p:nvPr/>
        </p:nvSpPr>
        <p:spPr bwMode="auto">
          <a:xfrm>
            <a:off x="1369158" y="5969834"/>
            <a:ext cx="8950714" cy="6109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44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10418946" y="4691514"/>
            <a:ext cx="399867" cy="4097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28"/>
          <a:stretch/>
        </p:blipFill>
        <p:spPr>
          <a:xfrm>
            <a:off x="720000" y="900000"/>
            <a:ext cx="10848608" cy="370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90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23535" y="2007374"/>
            <a:ext cx="396324" cy="3553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905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8466" y="3961450"/>
            <a:ext cx="380826" cy="4191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356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63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466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6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9456" y="4725144"/>
            <a:ext cx="5256584" cy="744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25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9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46997" y="3661642"/>
            <a:ext cx="8934188" cy="6314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FAA63BA-12F8-025B-776C-D90FFA30AE6F}"/>
              </a:ext>
            </a:extLst>
          </p:cNvPr>
          <p:cNvSpPr/>
          <p:nvPr/>
        </p:nvSpPr>
        <p:spPr bwMode="auto">
          <a:xfrm>
            <a:off x="1446997" y="4365104"/>
            <a:ext cx="8934188" cy="6314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46A98C1-8939-4F70-7C4F-4BA8A2F0D97E}"/>
              </a:ext>
            </a:extLst>
          </p:cNvPr>
          <p:cNvSpPr/>
          <p:nvPr/>
        </p:nvSpPr>
        <p:spPr bwMode="auto">
          <a:xfrm>
            <a:off x="1446997" y="5196825"/>
            <a:ext cx="8934188" cy="6314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8FEDE1F-AA04-BB78-198A-9CDE889FEC67}"/>
              </a:ext>
            </a:extLst>
          </p:cNvPr>
          <p:cNvSpPr/>
          <p:nvPr/>
        </p:nvSpPr>
        <p:spPr bwMode="auto">
          <a:xfrm>
            <a:off x="1446997" y="5963791"/>
            <a:ext cx="8934188" cy="6314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64704"/>
            <a:ext cx="11520000" cy="564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799869"/>
            <a:ext cx="11520000" cy="555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40462" y="2952185"/>
            <a:ext cx="10040113" cy="6208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97B9C60-F1F7-CB5D-3CDE-30AEE65B1E29}"/>
              </a:ext>
            </a:extLst>
          </p:cNvPr>
          <p:cNvSpPr/>
          <p:nvPr/>
        </p:nvSpPr>
        <p:spPr bwMode="auto">
          <a:xfrm>
            <a:off x="1291327" y="3789040"/>
            <a:ext cx="10040113" cy="6208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2D982CD-E239-AC2B-86F1-7386A5FD1F34}"/>
              </a:ext>
            </a:extLst>
          </p:cNvPr>
          <p:cNvSpPr/>
          <p:nvPr/>
        </p:nvSpPr>
        <p:spPr bwMode="auto">
          <a:xfrm>
            <a:off x="1354033" y="4663834"/>
            <a:ext cx="10040113" cy="6208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CB02286C-098E-EBCF-7184-36332DC27303}"/>
              </a:ext>
            </a:extLst>
          </p:cNvPr>
          <p:cNvSpPr/>
          <p:nvPr/>
        </p:nvSpPr>
        <p:spPr bwMode="auto">
          <a:xfrm>
            <a:off x="1318459" y="5511677"/>
            <a:ext cx="10040113" cy="6208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552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64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10323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628380" y="5125237"/>
            <a:ext cx="401002" cy="3669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661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37987" y="4987773"/>
            <a:ext cx="399867" cy="4098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201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3C058170-4280-1D67-4E95-6A21D33AE4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96"/>
          <a:stretch/>
        </p:blipFill>
        <p:spPr>
          <a:xfrm>
            <a:off x="1127448" y="2820134"/>
            <a:ext cx="10729192" cy="2819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50A5A53-ECF7-2108-1A35-2595869A578C}"/>
              </a:ext>
            </a:extLst>
          </p:cNvPr>
          <p:cNvSpPr/>
          <p:nvPr/>
        </p:nvSpPr>
        <p:spPr bwMode="auto">
          <a:xfrm>
            <a:off x="10527897" y="3975672"/>
            <a:ext cx="504056" cy="5787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271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92441" y="4133032"/>
            <a:ext cx="380423" cy="418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906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37421" y="3167030"/>
            <a:ext cx="361785" cy="4192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2022-12-29T14:20:17Z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