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405" r:id="rId3"/>
    <p:sldId id="410" r:id="rId4"/>
    <p:sldId id="409" r:id="rId5"/>
    <p:sldId id="408" r:id="rId6"/>
    <p:sldId id="407" r:id="rId7"/>
    <p:sldId id="411" r:id="rId8"/>
    <p:sldId id="412" r:id="rId9"/>
    <p:sldId id="406" r:id="rId10"/>
    <p:sldId id="414" r:id="rId11"/>
    <p:sldId id="373" r:id="rId12"/>
    <p:sldId id="374" r:id="rId13"/>
    <p:sldId id="375" r:id="rId14"/>
    <p:sldId id="376" r:id="rId15"/>
    <p:sldId id="377" r:id="rId16"/>
    <p:sldId id="378" r:id="rId17"/>
    <p:sldId id="379" r:id="rId18"/>
    <p:sldId id="380" r:id="rId19"/>
    <p:sldId id="403" r:id="rId20"/>
    <p:sldId id="382" r:id="rId21"/>
    <p:sldId id="383" r:id="rId22"/>
    <p:sldId id="384" r:id="rId23"/>
    <p:sldId id="386" r:id="rId24"/>
    <p:sldId id="387" r:id="rId25"/>
    <p:sldId id="388" r:id="rId26"/>
    <p:sldId id="389" r:id="rId27"/>
    <p:sldId id="390" r:id="rId28"/>
    <p:sldId id="391" r:id="rId29"/>
    <p:sldId id="392" r:id="rId30"/>
    <p:sldId id="404" r:id="rId31"/>
    <p:sldId id="394" r:id="rId32"/>
    <p:sldId id="395" r:id="rId33"/>
    <p:sldId id="396" r:id="rId34"/>
    <p:sldId id="397" r:id="rId35"/>
    <p:sldId id="398" r:id="rId36"/>
    <p:sldId id="399" r:id="rId37"/>
    <p:sldId id="400" r:id="rId38"/>
    <p:sldId id="401" r:id="rId39"/>
    <p:sldId id="402" r:id="rId4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60" d="100"/>
          <a:sy n="60" d="100"/>
        </p:scale>
        <p:origin x="1066" y="5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CB92F19-727D-CFEE-550A-BC33E14501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2708920"/>
            <a:ext cx="4953429" cy="10821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490" y="908720"/>
            <a:ext cx="8666918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317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4421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F3338111-FE8A-F6A9-DD66-1D9D95C1FFED}"/>
              </a:ext>
            </a:extLst>
          </p:cNvPr>
          <p:cNvSpPr/>
          <p:nvPr/>
        </p:nvSpPr>
        <p:spPr bwMode="auto">
          <a:xfrm>
            <a:off x="10416480" y="4581128"/>
            <a:ext cx="864095" cy="6772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38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291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>
            <a:extLst>
              <a:ext uri="{FF2B5EF4-FFF2-40B4-BE49-F238E27FC236}">
                <a16:creationId xmlns:a16="http://schemas.microsoft.com/office/drawing/2014/main" id="{46A8E98C-4DF0-D155-EC64-62D89BD555D7}"/>
              </a:ext>
            </a:extLst>
          </p:cNvPr>
          <p:cNvSpPr/>
          <p:nvPr/>
        </p:nvSpPr>
        <p:spPr bwMode="auto">
          <a:xfrm>
            <a:off x="1919536" y="980728"/>
            <a:ext cx="9361040" cy="6772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4B67AE06-DD37-7546-BB10-E90740777C82}"/>
              </a:ext>
            </a:extLst>
          </p:cNvPr>
          <p:cNvSpPr/>
          <p:nvPr/>
        </p:nvSpPr>
        <p:spPr bwMode="auto">
          <a:xfrm>
            <a:off x="479376" y="1657959"/>
            <a:ext cx="10801200" cy="23471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2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>
            <a:extLst>
              <a:ext uri="{FF2B5EF4-FFF2-40B4-BE49-F238E27FC236}">
                <a16:creationId xmlns:a16="http://schemas.microsoft.com/office/drawing/2014/main" id="{E3D01BF7-3E95-8EBC-E22E-8289D64EB766}"/>
              </a:ext>
            </a:extLst>
          </p:cNvPr>
          <p:cNvSpPr/>
          <p:nvPr/>
        </p:nvSpPr>
        <p:spPr bwMode="auto">
          <a:xfrm>
            <a:off x="9157817" y="4293096"/>
            <a:ext cx="826616" cy="6480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39330"/>
            <a:ext cx="11520000" cy="2489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>
            <a:extLst>
              <a:ext uri="{FF2B5EF4-FFF2-40B4-BE49-F238E27FC236}">
                <a16:creationId xmlns:a16="http://schemas.microsoft.com/office/drawing/2014/main" id="{16D5A652-AA90-B87E-1C96-0B5F1C15B5D7}"/>
              </a:ext>
            </a:extLst>
          </p:cNvPr>
          <p:cNvSpPr/>
          <p:nvPr/>
        </p:nvSpPr>
        <p:spPr bwMode="auto">
          <a:xfrm>
            <a:off x="1919536" y="980728"/>
            <a:ext cx="9361040" cy="6772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47272DAB-1753-0ECC-EF4A-B3D078993967}"/>
              </a:ext>
            </a:extLst>
          </p:cNvPr>
          <p:cNvSpPr/>
          <p:nvPr/>
        </p:nvSpPr>
        <p:spPr bwMode="auto">
          <a:xfrm>
            <a:off x="479376" y="1657959"/>
            <a:ext cx="10801200" cy="23471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0945216" cy="5412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>
            <a:extLst>
              <a:ext uri="{FF2B5EF4-FFF2-40B4-BE49-F238E27FC236}">
                <a16:creationId xmlns:a16="http://schemas.microsoft.com/office/drawing/2014/main" id="{2B412CE2-352F-6B72-C52D-EDD1D37BE5F0}"/>
              </a:ext>
            </a:extLst>
          </p:cNvPr>
          <p:cNvSpPr/>
          <p:nvPr/>
        </p:nvSpPr>
        <p:spPr bwMode="auto">
          <a:xfrm>
            <a:off x="9984432" y="1916832"/>
            <a:ext cx="749653" cy="76881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052736"/>
            <a:ext cx="11520000" cy="2658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>
            <a:extLst>
              <a:ext uri="{FF2B5EF4-FFF2-40B4-BE49-F238E27FC236}">
                <a16:creationId xmlns:a16="http://schemas.microsoft.com/office/drawing/2014/main" id="{F1F61035-4AA0-66B2-BC60-E14527258945}"/>
              </a:ext>
            </a:extLst>
          </p:cNvPr>
          <p:cNvSpPr/>
          <p:nvPr/>
        </p:nvSpPr>
        <p:spPr bwMode="auto">
          <a:xfrm>
            <a:off x="1919536" y="1196752"/>
            <a:ext cx="9361040" cy="6772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ABC54878-D50A-2797-8F89-84C10950F022}"/>
              </a:ext>
            </a:extLst>
          </p:cNvPr>
          <p:cNvSpPr/>
          <p:nvPr/>
        </p:nvSpPr>
        <p:spPr bwMode="auto">
          <a:xfrm>
            <a:off x="479376" y="1873983"/>
            <a:ext cx="10801200" cy="23471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5556"/>
          <a:stretch/>
        </p:blipFill>
        <p:spPr>
          <a:xfrm>
            <a:off x="767408" y="692696"/>
            <a:ext cx="10729192" cy="5237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4000"/>
          <a:stretch/>
        </p:blipFill>
        <p:spPr>
          <a:xfrm>
            <a:off x="479376" y="764704"/>
            <a:ext cx="10982225" cy="1872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auto">
          <a:xfrm>
            <a:off x="10128448" y="1844824"/>
            <a:ext cx="599068" cy="6480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3" name="img_16777215" descr="17.png">
            <a:extLst>
              <a:ext uri="{FF2B5EF4-FFF2-40B4-BE49-F238E27FC236}">
                <a16:creationId xmlns:a16="http://schemas.microsoft.com/office/drawing/2014/main" id="{B4C2CA71-9EAA-EED7-0FF0-1DF0E927791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2682433"/>
            <a:ext cx="10920616" cy="1840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64799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902925"/>
            <a:ext cx="8136904" cy="564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53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836712"/>
            <a:ext cx="11520000" cy="3941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32628" y="4014543"/>
            <a:ext cx="390347" cy="42943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1663"/>
          <a:stretch/>
        </p:blipFill>
        <p:spPr>
          <a:xfrm>
            <a:off x="672000" y="908720"/>
            <a:ext cx="9024400" cy="3769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692696"/>
            <a:ext cx="9070018" cy="3768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616280" y="1700808"/>
            <a:ext cx="504056" cy="5040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21.png">
            <a:extLst>
              <a:ext uri="{FF2B5EF4-FFF2-40B4-BE49-F238E27FC236}">
                <a16:creationId xmlns:a16="http://schemas.microsoft.com/office/drawing/2014/main" id="{45B7616A-7BC3-45E6-E42A-F2E4DF83D0C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4974" y="4460754"/>
            <a:ext cx="9070018" cy="2267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836712"/>
            <a:ext cx="11520000" cy="3769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99272" y="3060187"/>
            <a:ext cx="361785" cy="41988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836712"/>
            <a:ext cx="11520000" cy="57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32628" y="5010594"/>
            <a:ext cx="456991" cy="42882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836712"/>
            <a:ext cx="11520000" cy="3938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632558" y="4079327"/>
            <a:ext cx="409388" cy="42916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854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08720"/>
            <a:ext cx="11520000" cy="5658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61190" y="3995094"/>
            <a:ext cx="390347" cy="43818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5705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33194" y="4961369"/>
            <a:ext cx="399867" cy="41913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1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9505056" cy="4673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038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836712"/>
            <a:ext cx="8928992" cy="5737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43762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2819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326714" y="3033824"/>
            <a:ext cx="3808582" cy="45724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3659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60070" y="3911695"/>
            <a:ext cx="7403618" cy="6480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0000"/>
            <a:ext cx="11520000" cy="3576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332078" y="2950587"/>
            <a:ext cx="9682512" cy="62242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01F9A676-C435-F4FA-2F9F-B5E9DEC55490}"/>
              </a:ext>
            </a:extLst>
          </p:cNvPr>
          <p:cNvSpPr/>
          <p:nvPr/>
        </p:nvSpPr>
        <p:spPr bwMode="auto">
          <a:xfrm>
            <a:off x="1332078" y="3717788"/>
            <a:ext cx="9682512" cy="62242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266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79111" y="2939294"/>
            <a:ext cx="8057249" cy="62894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908720"/>
            <a:ext cx="111114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764704"/>
            <a:ext cx="921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414812" y="3294227"/>
            <a:ext cx="8040964" cy="5668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0A37737A-F61A-D32A-BE46-1A560FE0B6B9}"/>
              </a:ext>
            </a:extLst>
          </p:cNvPr>
          <p:cNvSpPr/>
          <p:nvPr/>
        </p:nvSpPr>
        <p:spPr bwMode="auto">
          <a:xfrm>
            <a:off x="1389069" y="3871319"/>
            <a:ext cx="8040964" cy="5668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2BF84D4E-0D87-D187-829B-BF596F0C5BA8}"/>
              </a:ext>
            </a:extLst>
          </p:cNvPr>
          <p:cNvSpPr/>
          <p:nvPr/>
        </p:nvSpPr>
        <p:spPr bwMode="auto">
          <a:xfrm>
            <a:off x="1414812" y="4725144"/>
            <a:ext cx="8040964" cy="5668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55B57A1A-A708-455D-F19C-3C72B559A531}"/>
              </a:ext>
            </a:extLst>
          </p:cNvPr>
          <p:cNvSpPr/>
          <p:nvPr/>
        </p:nvSpPr>
        <p:spPr bwMode="auto">
          <a:xfrm>
            <a:off x="1414812" y="5341513"/>
            <a:ext cx="8040964" cy="5668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E5BB70B7-AED5-22AC-3C80-89B121429C03}"/>
              </a:ext>
            </a:extLst>
          </p:cNvPr>
          <p:cNvSpPr/>
          <p:nvPr/>
        </p:nvSpPr>
        <p:spPr bwMode="auto">
          <a:xfrm>
            <a:off x="1389069" y="6011977"/>
            <a:ext cx="8040964" cy="5668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0000"/>
            <a:ext cx="11520000" cy="2939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9761" y="900000"/>
            <a:ext cx="11520000" cy="5251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407368" y="1124744"/>
            <a:ext cx="9800881" cy="5760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C9800D72-3328-2C4E-6C8F-9B513859753C}"/>
              </a:ext>
            </a:extLst>
          </p:cNvPr>
          <p:cNvSpPr/>
          <p:nvPr/>
        </p:nvSpPr>
        <p:spPr bwMode="auto">
          <a:xfrm>
            <a:off x="439761" y="1988840"/>
            <a:ext cx="9800881" cy="5760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73DB833B-4396-23D4-E666-0D8E69168D69}"/>
              </a:ext>
            </a:extLst>
          </p:cNvPr>
          <p:cNvSpPr/>
          <p:nvPr/>
        </p:nvSpPr>
        <p:spPr bwMode="auto">
          <a:xfrm>
            <a:off x="462036" y="2832272"/>
            <a:ext cx="9800881" cy="5760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9A97BE6C-C4FD-72BE-6864-5CB91E3D05AD}"/>
              </a:ext>
            </a:extLst>
          </p:cNvPr>
          <p:cNvSpPr/>
          <p:nvPr/>
        </p:nvSpPr>
        <p:spPr bwMode="auto">
          <a:xfrm>
            <a:off x="462036" y="3782270"/>
            <a:ext cx="9800881" cy="5760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153D05C8-E1B8-E14E-19B7-66951EC33443}"/>
              </a:ext>
            </a:extLst>
          </p:cNvPr>
          <p:cNvSpPr/>
          <p:nvPr/>
        </p:nvSpPr>
        <p:spPr bwMode="auto">
          <a:xfrm>
            <a:off x="464075" y="4678985"/>
            <a:ext cx="9800881" cy="5760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DC2AD9E3-B81A-F381-7037-578E67BC8F1C}"/>
              </a:ext>
            </a:extLst>
          </p:cNvPr>
          <p:cNvSpPr/>
          <p:nvPr/>
        </p:nvSpPr>
        <p:spPr bwMode="auto">
          <a:xfrm>
            <a:off x="490390" y="5575700"/>
            <a:ext cx="9800881" cy="5760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07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444071" y="3601065"/>
            <a:ext cx="8535523" cy="54801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0081FE86-6971-7551-3AE2-3523DD9BA44E}"/>
              </a:ext>
            </a:extLst>
          </p:cNvPr>
          <p:cNvSpPr/>
          <p:nvPr/>
        </p:nvSpPr>
        <p:spPr bwMode="auto">
          <a:xfrm>
            <a:off x="1466346" y="4365104"/>
            <a:ext cx="8535523" cy="54801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EE6FF7C6-06B8-E30A-2C18-80FC2690D0EB}"/>
              </a:ext>
            </a:extLst>
          </p:cNvPr>
          <p:cNvSpPr/>
          <p:nvPr/>
        </p:nvSpPr>
        <p:spPr bwMode="auto">
          <a:xfrm>
            <a:off x="1481971" y="5129143"/>
            <a:ext cx="8535523" cy="54801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950DBA80-0FB5-7BB6-C990-F361574B7782}"/>
              </a:ext>
            </a:extLst>
          </p:cNvPr>
          <p:cNvSpPr/>
          <p:nvPr/>
        </p:nvSpPr>
        <p:spPr bwMode="auto">
          <a:xfrm>
            <a:off x="1466346" y="5893182"/>
            <a:ext cx="8535523" cy="54801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628799"/>
            <a:ext cx="9505056" cy="3145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885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9361040" cy="4284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5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7"/>
            <a:ext cx="8712968" cy="4998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86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9361040" cy="421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48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908720"/>
            <a:ext cx="7848872" cy="5800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782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784397"/>
            <a:ext cx="6768752" cy="5843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4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5" baseType="lpstr"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39</cp:revision>
  <dcterms:created xsi:type="dcterms:W3CDTF">2015-09-16T06:52:26Z</dcterms:created>
  <dcterms:modified xsi:type="dcterms:W3CDTF">2022-12-29T14:36:10Z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