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5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EF6718-7297-9B3B-C47B-C4FD1AC50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852936"/>
            <a:ext cx="7788315" cy="1028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929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761690" y="3096638"/>
            <a:ext cx="390347" cy="429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03996" y="3032830"/>
            <a:ext cx="456991" cy="4191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18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32558" y="2103290"/>
            <a:ext cx="390347" cy="430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FFEA4D9B-9EE2-0FF0-7F40-50B41AC8B0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689"/>
          <a:stretch/>
        </p:blipFill>
        <p:spPr>
          <a:xfrm>
            <a:off x="2783632" y="2800756"/>
            <a:ext cx="7560840" cy="274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2.png">
            <a:extLst>
              <a:ext uri="{FF2B5EF4-FFF2-40B4-BE49-F238E27FC236}">
                <a16:creationId xmlns:a16="http://schemas.microsoft.com/office/drawing/2014/main" id="{8BC28CE8-276F-E9D6-E138-EEA9665DD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693" r="13741"/>
          <a:stretch/>
        </p:blipFill>
        <p:spPr>
          <a:xfrm>
            <a:off x="983432" y="5661248"/>
            <a:ext cx="9937104" cy="954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8939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541080" y="4550480"/>
            <a:ext cx="310281" cy="325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9814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41564" y="1804132"/>
            <a:ext cx="308212" cy="3569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93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18880" y="4049836"/>
            <a:ext cx="361785" cy="419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80728"/>
            <a:ext cx="11520000" cy="475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478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3170" y="4015624"/>
            <a:ext cx="407905" cy="40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848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249626" y="3107992"/>
            <a:ext cx="266537" cy="3086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6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395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09359" y="2960373"/>
            <a:ext cx="571239" cy="485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26714" y="3893642"/>
            <a:ext cx="1161520" cy="5332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00632" y="3903165"/>
            <a:ext cx="1780363" cy="5142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182913" y="4865002"/>
            <a:ext cx="1694677" cy="5237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581789" y="4855479"/>
            <a:ext cx="1132958" cy="5428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372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6235" y="3068262"/>
            <a:ext cx="9806280" cy="648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177D816-1C69-0728-2F0E-1C8F7FF8056E}"/>
              </a:ext>
            </a:extLst>
          </p:cNvPr>
          <p:cNvSpPr/>
          <p:nvPr/>
        </p:nvSpPr>
        <p:spPr bwMode="auto">
          <a:xfrm>
            <a:off x="1336235" y="3895398"/>
            <a:ext cx="9806280" cy="648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69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3" y="3062367"/>
            <a:ext cx="3475041" cy="4669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207103" y="5883072"/>
            <a:ext cx="8159206" cy="486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20000" cy="490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515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63417"/>
            <a:ext cx="8688368" cy="609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13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7848872" cy="444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680176" y="4662933"/>
            <a:ext cx="403577" cy="3783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6.png">
            <a:extLst>
              <a:ext uri="{FF2B5EF4-FFF2-40B4-BE49-F238E27FC236}">
                <a16:creationId xmlns:a16="http://schemas.microsoft.com/office/drawing/2014/main" id="{38616C5C-9583-5C19-5D17-2CF01FEA53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324505"/>
            <a:ext cx="8064896" cy="139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47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0710" y="4038304"/>
            <a:ext cx="390347" cy="4286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52889" y="2693445"/>
            <a:ext cx="338135" cy="3713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