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4" r:id="rId3"/>
    <p:sldId id="365" r:id="rId4"/>
    <p:sldId id="366" r:id="rId5"/>
    <p:sldId id="367" r:id="rId6"/>
    <p:sldId id="368" r:id="rId7"/>
    <p:sldId id="369" r:id="rId8"/>
    <p:sldId id="371" r:id="rId9"/>
    <p:sldId id="372" r:id="rId10"/>
    <p:sldId id="373" r:id="rId11"/>
    <p:sldId id="374" r:id="rId12"/>
    <p:sldId id="375" r:id="rId13"/>
    <p:sldId id="376" r:id="rId14"/>
    <p:sldId id="378" r:id="rId15"/>
    <p:sldId id="379" r:id="rId16"/>
    <p:sldId id="380" r:id="rId17"/>
    <p:sldId id="381" r:id="rId18"/>
    <p:sldId id="382" r:id="rId19"/>
    <p:sldId id="383" r:id="rId20"/>
    <p:sldId id="385" r:id="rId21"/>
    <p:sldId id="386" r:id="rId22"/>
    <p:sldId id="387" r:id="rId23"/>
    <p:sldId id="388" r:id="rId24"/>
    <p:sldId id="389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A37B41E-0500-F17B-1959-605A49828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2708920"/>
            <a:ext cx="7971211" cy="10516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5033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99268" y="4173470"/>
            <a:ext cx="456991" cy="41947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647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641419" y="2825605"/>
            <a:ext cx="319222" cy="3699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799435"/>
            <a:ext cx="11520000" cy="525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85024" y="3343253"/>
            <a:ext cx="361785" cy="4192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2754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37421" y="2071638"/>
            <a:ext cx="361785" cy="4194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3.png">
            <a:extLst>
              <a:ext uri="{FF2B5EF4-FFF2-40B4-BE49-F238E27FC236}">
                <a16:creationId xmlns:a16="http://schemas.microsoft.com/office/drawing/2014/main" id="{AE6EC79F-779A-86DB-29AC-58401B499A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365"/>
          <a:stretch/>
        </p:blipFill>
        <p:spPr>
          <a:xfrm>
            <a:off x="839416" y="3717032"/>
            <a:ext cx="10441160" cy="284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605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9165726" y="3352436"/>
            <a:ext cx="298464" cy="3468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5685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27896" y="3960588"/>
            <a:ext cx="456991" cy="4095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685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90384" y="2093881"/>
            <a:ext cx="456991" cy="4095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743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99904" y="2103524"/>
            <a:ext cx="447471" cy="4190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738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47508" y="4979565"/>
            <a:ext cx="361785" cy="4099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1829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0.png">
            <a:extLst>
              <a:ext uri="{FF2B5EF4-FFF2-40B4-BE49-F238E27FC236}">
                <a16:creationId xmlns:a16="http://schemas.microsoft.com/office/drawing/2014/main" id="{46547C04-5E58-F412-FA83-4C9E353228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2852936"/>
            <a:ext cx="11520000" cy="1794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573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11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361602" y="1940568"/>
            <a:ext cx="393172" cy="3605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01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0225136" cy="4868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64293" y="1720760"/>
            <a:ext cx="4627041" cy="6281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89996" y="5085184"/>
            <a:ext cx="2446809" cy="4570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67AECE1A-2982-9F72-6CB5-9407AF015C14}"/>
              </a:ext>
            </a:extLst>
          </p:cNvPr>
          <p:cNvSpPr/>
          <p:nvPr/>
        </p:nvSpPr>
        <p:spPr bwMode="auto">
          <a:xfrm>
            <a:off x="1089996" y="2541520"/>
            <a:ext cx="4627041" cy="6281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96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57717" y="1768998"/>
            <a:ext cx="1582768" cy="3768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357717" y="4783578"/>
            <a:ext cx="7837007" cy="5176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3">
            <a:extLst>
              <a:ext uri="{FF2B5EF4-FFF2-40B4-BE49-F238E27FC236}">
                <a16:creationId xmlns:a16="http://schemas.microsoft.com/office/drawing/2014/main" id="{10E97AC0-F521-8DDF-B662-D00D0F3B247A}"/>
              </a:ext>
            </a:extLst>
          </p:cNvPr>
          <p:cNvSpPr/>
          <p:nvPr/>
        </p:nvSpPr>
        <p:spPr bwMode="auto">
          <a:xfrm>
            <a:off x="1357717" y="5432444"/>
            <a:ext cx="7837007" cy="5176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3">
            <a:extLst>
              <a:ext uri="{FF2B5EF4-FFF2-40B4-BE49-F238E27FC236}">
                <a16:creationId xmlns:a16="http://schemas.microsoft.com/office/drawing/2014/main" id="{75B103A4-DDFF-FA09-8933-BA5624464A46}"/>
              </a:ext>
            </a:extLst>
          </p:cNvPr>
          <p:cNvSpPr/>
          <p:nvPr/>
        </p:nvSpPr>
        <p:spPr bwMode="auto">
          <a:xfrm>
            <a:off x="1357717" y="6067046"/>
            <a:ext cx="7837007" cy="5176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471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35702" y="4005064"/>
            <a:ext cx="9720595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B8C37554-60E1-A1E0-2405-A9B883F69ED7}"/>
              </a:ext>
            </a:extLst>
          </p:cNvPr>
          <p:cNvSpPr/>
          <p:nvPr/>
        </p:nvSpPr>
        <p:spPr bwMode="auto">
          <a:xfrm>
            <a:off x="1231663" y="4817024"/>
            <a:ext cx="9720595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836712"/>
            <a:ext cx="92028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520000" cy="5644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052736"/>
            <a:ext cx="11520000" cy="284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738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764704"/>
            <a:ext cx="8424936" cy="4019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7536160" y="4293096"/>
            <a:ext cx="576064" cy="4912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" name="img_16777215" descr="6.png">
            <a:extLst>
              <a:ext uri="{FF2B5EF4-FFF2-40B4-BE49-F238E27FC236}">
                <a16:creationId xmlns:a16="http://schemas.microsoft.com/office/drawing/2014/main" id="{869248D3-BA1B-B007-E15F-EF9C955FF1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4784327"/>
            <a:ext cx="7992888" cy="1476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80728"/>
            <a:ext cx="11520000" cy="367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44472" y="3861048"/>
            <a:ext cx="720080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578"/>
          <a:stretch/>
        </p:blipFill>
        <p:spPr>
          <a:xfrm>
            <a:off x="720000" y="900000"/>
            <a:ext cx="10992624" cy="567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2015-09-16T06:52:26Z</dcterms:created>
  <dcterms:modified xsi:type="dcterms:W3CDTF">2022-12-29T14:16:10Z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