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0"/>
  </p:notesMasterIdLst>
  <p:sldIdLst>
    <p:sldId id="362" r:id="rId2"/>
    <p:sldId id="364" r:id="rId3"/>
    <p:sldId id="365" r:id="rId4"/>
    <p:sldId id="366" r:id="rId5"/>
    <p:sldId id="367" r:id="rId6"/>
    <p:sldId id="368" r:id="rId7"/>
    <p:sldId id="369" r:id="rId8"/>
    <p:sldId id="370" r:id="rId9"/>
    <p:sldId id="371" r:id="rId10"/>
    <p:sldId id="372" r:id="rId11"/>
    <p:sldId id="373" r:id="rId12"/>
    <p:sldId id="374" r:id="rId13"/>
    <p:sldId id="375" r:id="rId14"/>
    <p:sldId id="376" r:id="rId15"/>
    <p:sldId id="378" r:id="rId16"/>
    <p:sldId id="379" r:id="rId17"/>
    <p:sldId id="380" r:id="rId18"/>
    <p:sldId id="381" r:id="rId19"/>
    <p:sldId id="382" r:id="rId20"/>
    <p:sldId id="383" r:id="rId21"/>
    <p:sldId id="384" r:id="rId22"/>
    <p:sldId id="385" r:id="rId23"/>
    <p:sldId id="386" r:id="rId24"/>
    <p:sldId id="387" r:id="rId25"/>
    <p:sldId id="389" r:id="rId26"/>
    <p:sldId id="390" r:id="rId27"/>
    <p:sldId id="391" r:id="rId28"/>
    <p:sldId id="392" r:id="rId29"/>
    <p:sldId id="393" r:id="rId30"/>
    <p:sldId id="394" r:id="rId31"/>
    <p:sldId id="395" r:id="rId32"/>
    <p:sldId id="396" r:id="rId33"/>
    <p:sldId id="397" r:id="rId34"/>
    <p:sldId id="398" r:id="rId35"/>
    <p:sldId id="399" r:id="rId36"/>
    <p:sldId id="400" r:id="rId37"/>
    <p:sldId id="401" r:id="rId38"/>
    <p:sldId id="402" r:id="rId3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A3DEC5-5F76-41D4-B83C-6FAF51812AEA}" type="datetimeFigureOut">
              <a:rPr lang="zh-CN" altLang="en-US" smtClean="0"/>
              <a:t>2022-12-29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6C7BC6-637A-478F-83F1-00825A264B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021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C7BC6-637A-478F-83F1-00825A264B8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62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6724786-A71B-EC4C-B95D-2DF756A235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720" y="2132856"/>
            <a:ext cx="11136560" cy="20483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559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70706" y="2118671"/>
            <a:ext cx="399867" cy="4189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3898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385020" y="2281951"/>
            <a:ext cx="456991" cy="4098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482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23103" y="1262498"/>
            <a:ext cx="380826" cy="4292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835" y="900000"/>
            <a:ext cx="109597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281965" y="4065732"/>
            <a:ext cx="335133" cy="3991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95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3.png">
            <a:extLst>
              <a:ext uri="{FF2B5EF4-FFF2-40B4-BE49-F238E27FC236}">
                <a16:creationId xmlns:a16="http://schemas.microsoft.com/office/drawing/2014/main" id="{8FF662E1-18FD-35E0-FC3B-2424F3EAC6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490"/>
          <a:stretch/>
        </p:blipFill>
        <p:spPr>
          <a:xfrm>
            <a:off x="1030840" y="1556792"/>
            <a:ext cx="10657184" cy="4908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AED6D20A-F254-8250-B8BC-5192A9AC713A}"/>
              </a:ext>
            </a:extLst>
          </p:cNvPr>
          <p:cNvSpPr/>
          <p:nvPr/>
        </p:nvSpPr>
        <p:spPr bwMode="auto">
          <a:xfrm>
            <a:off x="10319872" y="5661248"/>
            <a:ext cx="720080" cy="5064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367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74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419164" y="4527574"/>
            <a:ext cx="310101" cy="3594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4900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0000"/>
            <a:ext cx="11089232" cy="3535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4674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97582" y="3137421"/>
            <a:ext cx="6588297" cy="4760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197582" y="4974963"/>
            <a:ext cx="4884099" cy="4570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5634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327"/>
          <a:stretch/>
        </p:blipFill>
        <p:spPr>
          <a:xfrm>
            <a:off x="720000" y="900000"/>
            <a:ext cx="11136640" cy="5384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510214" y="2138876"/>
            <a:ext cx="9434975" cy="5700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04B857C5-C5A5-0BAE-B703-0B572C2F5DF4}"/>
              </a:ext>
            </a:extLst>
          </p:cNvPr>
          <p:cNvSpPr/>
          <p:nvPr/>
        </p:nvSpPr>
        <p:spPr bwMode="auto">
          <a:xfrm>
            <a:off x="1510213" y="3027465"/>
            <a:ext cx="9434975" cy="5700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13187EA7-C00D-D35B-25CB-BD540E6F7C57}"/>
              </a:ext>
            </a:extLst>
          </p:cNvPr>
          <p:cNvSpPr/>
          <p:nvPr/>
        </p:nvSpPr>
        <p:spPr bwMode="auto">
          <a:xfrm>
            <a:off x="1510212" y="3886090"/>
            <a:ext cx="9434975" cy="5700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578D26D4-BB19-28D6-772E-49999429E639}"/>
              </a:ext>
            </a:extLst>
          </p:cNvPr>
          <p:cNvSpPr/>
          <p:nvPr/>
        </p:nvSpPr>
        <p:spPr bwMode="auto">
          <a:xfrm>
            <a:off x="1510212" y="4697991"/>
            <a:ext cx="9434975" cy="5700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FE8E6B41-ED31-0A9A-9F5B-04DA5D0AE9CA}"/>
              </a:ext>
            </a:extLst>
          </p:cNvPr>
          <p:cNvSpPr/>
          <p:nvPr/>
        </p:nvSpPr>
        <p:spPr bwMode="auto">
          <a:xfrm>
            <a:off x="1510211" y="5575025"/>
            <a:ext cx="9434975" cy="5700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439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10485590" y="4641216"/>
            <a:ext cx="399867" cy="41000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0000"/>
            <a:ext cx="11520000" cy="4893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4976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16480" y="4941168"/>
            <a:ext cx="576064" cy="576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6245"/>
          <a:stretch/>
        </p:blipFill>
        <p:spPr>
          <a:xfrm>
            <a:off x="8040216" y="1267719"/>
            <a:ext cx="3816424" cy="3014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4.png">
            <a:extLst>
              <a:ext uri="{FF2B5EF4-FFF2-40B4-BE49-F238E27FC236}">
                <a16:creationId xmlns:a16="http://schemas.microsoft.com/office/drawing/2014/main" id="{5836B27F-705C-4662-CED7-330C95ED4F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5206"/>
          <a:stretch/>
        </p:blipFill>
        <p:spPr>
          <a:xfrm>
            <a:off x="479376" y="908720"/>
            <a:ext cx="7464232" cy="3732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4"/>
            <a:ext cx="112368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64962" y="3941994"/>
            <a:ext cx="390039" cy="4087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559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66549" y="2108349"/>
            <a:ext cx="456991" cy="4093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5342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703"/>
          <a:stretch/>
        </p:blipFill>
        <p:spPr>
          <a:xfrm>
            <a:off x="720000" y="900000"/>
            <a:ext cx="10632584" cy="5384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8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795504" y="3103149"/>
            <a:ext cx="1675636" cy="52455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7165487" y="3112686"/>
            <a:ext cx="1694677" cy="5150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2719338" y="4056893"/>
            <a:ext cx="1113917" cy="52455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203570" y="4056893"/>
            <a:ext cx="1704198" cy="52455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80728"/>
            <a:ext cx="11520000" cy="4582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078"/>
          <a:stretch/>
        </p:blipFill>
        <p:spPr>
          <a:xfrm>
            <a:off x="720000" y="900000"/>
            <a:ext cx="11280656" cy="3714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415480" y="2996952"/>
            <a:ext cx="9904662" cy="576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6B6876DE-9395-1517-4992-9D811D3DE019}"/>
              </a:ext>
            </a:extLst>
          </p:cNvPr>
          <p:cNvSpPr/>
          <p:nvPr/>
        </p:nvSpPr>
        <p:spPr bwMode="auto">
          <a:xfrm>
            <a:off x="1415480" y="3805867"/>
            <a:ext cx="9904662" cy="576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638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327"/>
          <a:stretch/>
        </p:blipFill>
        <p:spPr>
          <a:xfrm>
            <a:off x="720000" y="764704"/>
            <a:ext cx="11136640" cy="5634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529256" y="4902599"/>
            <a:ext cx="9823328" cy="5426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EF645A73-B3D4-4530-DAD1-F8C4C9E4B95D}"/>
              </a:ext>
            </a:extLst>
          </p:cNvPr>
          <p:cNvSpPr/>
          <p:nvPr/>
        </p:nvSpPr>
        <p:spPr bwMode="auto">
          <a:xfrm>
            <a:off x="1529256" y="5733256"/>
            <a:ext cx="9823328" cy="5426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703"/>
          <a:stretch/>
        </p:blipFill>
        <p:spPr>
          <a:xfrm>
            <a:off x="720000" y="900000"/>
            <a:ext cx="10920616" cy="4605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2653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764704"/>
            <a:ext cx="105271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43472" y="2789648"/>
            <a:ext cx="9145016" cy="6393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64905745-268F-2045-4A25-75D601B6F715}"/>
              </a:ext>
            </a:extLst>
          </p:cNvPr>
          <p:cNvSpPr/>
          <p:nvPr/>
        </p:nvSpPr>
        <p:spPr bwMode="auto">
          <a:xfrm>
            <a:off x="1343472" y="3446206"/>
            <a:ext cx="9145016" cy="6393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F89C7D2E-87AB-C387-6389-55458FF607D4}"/>
              </a:ext>
            </a:extLst>
          </p:cNvPr>
          <p:cNvSpPr/>
          <p:nvPr/>
        </p:nvSpPr>
        <p:spPr bwMode="auto">
          <a:xfrm>
            <a:off x="1343472" y="4297228"/>
            <a:ext cx="9145016" cy="6393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6CC4AC43-0422-64D7-F602-D67E594AF82D}"/>
              </a:ext>
            </a:extLst>
          </p:cNvPr>
          <p:cNvSpPr/>
          <p:nvPr/>
        </p:nvSpPr>
        <p:spPr bwMode="auto">
          <a:xfrm>
            <a:off x="1343472" y="5091290"/>
            <a:ext cx="9145016" cy="6393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DC0CA5C7-A45E-4477-32C8-E6B9E5940C09}"/>
              </a:ext>
            </a:extLst>
          </p:cNvPr>
          <p:cNvSpPr/>
          <p:nvPr/>
        </p:nvSpPr>
        <p:spPr bwMode="auto">
          <a:xfrm>
            <a:off x="1343472" y="5885352"/>
            <a:ext cx="9145016" cy="6393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836712"/>
            <a:ext cx="87438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656" y="900000"/>
            <a:ext cx="10727912" cy="2826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764704"/>
            <a:ext cx="96860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709271" y="917441"/>
            <a:ext cx="8157056" cy="5673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09BF764E-6FD3-3CE4-2FB5-BB922DB39FB8}"/>
              </a:ext>
            </a:extLst>
          </p:cNvPr>
          <p:cNvSpPr/>
          <p:nvPr/>
        </p:nvSpPr>
        <p:spPr bwMode="auto">
          <a:xfrm>
            <a:off x="720000" y="1484784"/>
            <a:ext cx="8157056" cy="5673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5871F370-5FF3-6FE8-0ADC-20E48C863EFF}"/>
              </a:ext>
            </a:extLst>
          </p:cNvPr>
          <p:cNvSpPr/>
          <p:nvPr/>
        </p:nvSpPr>
        <p:spPr bwMode="auto">
          <a:xfrm>
            <a:off x="730975" y="2335798"/>
            <a:ext cx="8157056" cy="5673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45CEBA43-2578-ECBC-8459-302C0B980B78}"/>
              </a:ext>
            </a:extLst>
          </p:cNvPr>
          <p:cNvSpPr/>
          <p:nvPr/>
        </p:nvSpPr>
        <p:spPr bwMode="auto">
          <a:xfrm>
            <a:off x="758147" y="3011894"/>
            <a:ext cx="8157056" cy="5673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F7F663FC-6DB7-9FAB-87EB-9DB6394FEB1D}"/>
              </a:ext>
            </a:extLst>
          </p:cNvPr>
          <p:cNvSpPr/>
          <p:nvPr/>
        </p:nvSpPr>
        <p:spPr bwMode="auto">
          <a:xfrm>
            <a:off x="709271" y="3808531"/>
            <a:ext cx="8157056" cy="5673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F2B9A1EE-D98B-7181-99EA-059052F63E12}"/>
              </a:ext>
            </a:extLst>
          </p:cNvPr>
          <p:cNvSpPr/>
          <p:nvPr/>
        </p:nvSpPr>
        <p:spPr bwMode="auto">
          <a:xfrm>
            <a:off x="730975" y="4582988"/>
            <a:ext cx="8157056" cy="5673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A23DAD71-AD2C-3DAA-84A2-42B3489D9D46}"/>
              </a:ext>
            </a:extLst>
          </p:cNvPr>
          <p:cNvSpPr/>
          <p:nvPr/>
        </p:nvSpPr>
        <p:spPr bwMode="auto">
          <a:xfrm>
            <a:off x="709271" y="5195805"/>
            <a:ext cx="8157056" cy="5673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2">
            <a:extLst>
              <a:ext uri="{FF2B5EF4-FFF2-40B4-BE49-F238E27FC236}">
                <a16:creationId xmlns:a16="http://schemas.microsoft.com/office/drawing/2014/main" id="{FDC0A9E1-EBAE-084D-E33B-A126FA83B5D2}"/>
              </a:ext>
            </a:extLst>
          </p:cNvPr>
          <p:cNvSpPr/>
          <p:nvPr/>
        </p:nvSpPr>
        <p:spPr bwMode="auto">
          <a:xfrm>
            <a:off x="720000" y="5902984"/>
            <a:ext cx="8157056" cy="5673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848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911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836712"/>
            <a:ext cx="99859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74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9402842" y="5197531"/>
            <a:ext cx="334583" cy="36765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390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380297" y="3185836"/>
            <a:ext cx="361785" cy="4096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60174"/>
            <a:ext cx="11520000" cy="3980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23103" y="2207805"/>
            <a:ext cx="380826" cy="4285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</Words>
  <Application>Microsoft Office PowerPoint</Application>
  <PresentationFormat>宽屏</PresentationFormat>
  <Paragraphs>1</Paragraphs>
  <Slides>38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2015-09-16T06:52:26Z</dcterms:created>
  <dcterms:modified xsi:type="dcterms:W3CDTF">2022-12-29T13:55:29Z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