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7" r:id="rId5"/>
    <p:sldId id="368" r:id="rId6"/>
    <p:sldId id="369" r:id="rId7"/>
    <p:sldId id="371" r:id="rId8"/>
    <p:sldId id="372" r:id="rId9"/>
    <p:sldId id="373" r:id="rId10"/>
    <p:sldId id="374" r:id="rId11"/>
    <p:sldId id="375" r:id="rId12"/>
    <p:sldId id="376" r:id="rId13"/>
    <p:sldId id="378" r:id="rId14"/>
    <p:sldId id="380" r:id="rId15"/>
    <p:sldId id="381" r:id="rId16"/>
    <p:sldId id="382" r:id="rId17"/>
    <p:sldId id="384" r:id="rId18"/>
    <p:sldId id="385" r:id="rId19"/>
    <p:sldId id="386" r:id="rId20"/>
    <p:sldId id="387" r:id="rId21"/>
    <p:sldId id="388" r:id="rId22"/>
    <p:sldId id="389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BFF14A-4869-92E4-6146-7B594058A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721" y="2918416"/>
            <a:ext cx="7582557" cy="102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8874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425646" y="3136110"/>
            <a:ext cx="344707" cy="3228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395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9748" y="4051999"/>
            <a:ext cx="361785" cy="4102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170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>
            <a:extLst>
              <a:ext uri="{FF2B5EF4-FFF2-40B4-BE49-F238E27FC236}">
                <a16:creationId xmlns:a16="http://schemas.microsoft.com/office/drawing/2014/main" id="{573C4FF0-00B8-176B-CBF4-C3D911D667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2780928"/>
            <a:ext cx="11520000" cy="271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1" y="764704"/>
            <a:ext cx="7992888" cy="443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680176" y="4822965"/>
            <a:ext cx="325938" cy="3777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19DDE01F-50CF-FFDF-0ACE-F92C9EAF86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211551"/>
            <a:ext cx="7848872" cy="1337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935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82647"/>
            <a:ext cx="9192424" cy="607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2584" cy="162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>
            <a:extLst>
              <a:ext uri="{FF2B5EF4-FFF2-40B4-BE49-F238E27FC236}">
                <a16:creationId xmlns:a16="http://schemas.microsoft.com/office/drawing/2014/main" id="{CBE37B4B-D706-CFFD-5487-432BBEC297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2501557"/>
            <a:ext cx="7139499" cy="428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40131"/>
            <a:ext cx="9336440" cy="601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4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38471" y="3645744"/>
            <a:ext cx="8761985" cy="575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CA79CC5-51EE-C15E-9971-5AC2558C9D19}"/>
              </a:ext>
            </a:extLst>
          </p:cNvPr>
          <p:cNvSpPr/>
          <p:nvPr/>
        </p:nvSpPr>
        <p:spPr bwMode="auto">
          <a:xfrm>
            <a:off x="1438470" y="4365104"/>
            <a:ext cx="8761985" cy="575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77DD001-F9B6-A72D-6F3D-84066A207EBD}"/>
              </a:ext>
            </a:extLst>
          </p:cNvPr>
          <p:cNvSpPr/>
          <p:nvPr/>
        </p:nvSpPr>
        <p:spPr bwMode="auto">
          <a:xfrm>
            <a:off x="1438469" y="5152872"/>
            <a:ext cx="8761985" cy="575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162C8E46-3109-684C-5615-95E3EE72958E}"/>
              </a:ext>
            </a:extLst>
          </p:cNvPr>
          <p:cNvSpPr/>
          <p:nvPr/>
        </p:nvSpPr>
        <p:spPr bwMode="auto">
          <a:xfrm>
            <a:off x="1438469" y="5949460"/>
            <a:ext cx="8761985" cy="575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0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4790139"/>
            <a:ext cx="9554338" cy="4577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570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7900" y="3989480"/>
            <a:ext cx="456991" cy="419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362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3089561"/>
            <a:ext cx="9770362" cy="699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6B37F18-AE9A-643F-C50E-D1FAA873A70B}"/>
              </a:ext>
            </a:extLst>
          </p:cNvPr>
          <p:cNvSpPr/>
          <p:nvPr/>
        </p:nvSpPr>
        <p:spPr bwMode="auto">
          <a:xfrm>
            <a:off x="1265836" y="3839061"/>
            <a:ext cx="9770362" cy="699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9310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66334" y="3270080"/>
            <a:ext cx="8663981" cy="518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2E43F0E-3122-85B1-C8AB-A652ADB123F8}"/>
              </a:ext>
            </a:extLst>
          </p:cNvPr>
          <p:cNvSpPr/>
          <p:nvPr/>
        </p:nvSpPr>
        <p:spPr bwMode="auto">
          <a:xfrm>
            <a:off x="1366333" y="3933056"/>
            <a:ext cx="8663981" cy="518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5E1807B3-32B6-9BCE-38A9-F76F2AA2DCCC}"/>
              </a:ext>
            </a:extLst>
          </p:cNvPr>
          <p:cNvSpPr/>
          <p:nvPr/>
        </p:nvSpPr>
        <p:spPr bwMode="auto">
          <a:xfrm>
            <a:off x="1366332" y="4673916"/>
            <a:ext cx="8663981" cy="518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A134920-6534-B385-5FB2-3A65E448494B}"/>
              </a:ext>
            </a:extLst>
          </p:cNvPr>
          <p:cNvSpPr/>
          <p:nvPr/>
        </p:nvSpPr>
        <p:spPr bwMode="auto">
          <a:xfrm>
            <a:off x="1382243" y="5264884"/>
            <a:ext cx="8663981" cy="518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82A6C788-4A4D-3545-0E03-04BF4948EAC5}"/>
              </a:ext>
            </a:extLst>
          </p:cNvPr>
          <p:cNvSpPr/>
          <p:nvPr/>
        </p:nvSpPr>
        <p:spPr bwMode="auto">
          <a:xfrm>
            <a:off x="1382243" y="5962928"/>
            <a:ext cx="8663981" cy="518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61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6214" y="2980075"/>
            <a:ext cx="10154362" cy="7369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2D3FE19-C29A-BDEC-CCBC-59739B25BCA3}"/>
              </a:ext>
            </a:extLst>
          </p:cNvPr>
          <p:cNvSpPr/>
          <p:nvPr/>
        </p:nvSpPr>
        <p:spPr bwMode="auto">
          <a:xfrm>
            <a:off x="1126214" y="3789476"/>
            <a:ext cx="10154362" cy="7369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7320216" cy="471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032104" y="1380207"/>
            <a:ext cx="432048" cy="4332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0E9CF273-1B0F-0005-A92A-E4BA365FC3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0446" y="5438154"/>
            <a:ext cx="7495908" cy="131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0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37921" y="4922928"/>
            <a:ext cx="361785" cy="419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7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18880" y="3081377"/>
            <a:ext cx="399867" cy="4192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0153128" cy="493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264352" y="2636912"/>
            <a:ext cx="648072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FDEBAA94-11E0-2879-EA42-8368A3747A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436" y="5776471"/>
            <a:ext cx="10153128" cy="88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1005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47417" y="4313794"/>
            <a:ext cx="340567" cy="3740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4704"/>
            <a:ext cx="11520000" cy="565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4632" y="3871673"/>
            <a:ext cx="456991" cy="419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626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0227" y="2992490"/>
            <a:ext cx="399867" cy="410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2022-12-29T15:07:21Z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