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408" r:id="rId3"/>
    <p:sldId id="412" r:id="rId4"/>
    <p:sldId id="411" r:id="rId5"/>
    <p:sldId id="410" r:id="rId6"/>
    <p:sldId id="409" r:id="rId7"/>
    <p:sldId id="415" r:id="rId8"/>
    <p:sldId id="414" r:id="rId9"/>
    <p:sldId id="413" r:id="rId10"/>
    <p:sldId id="416" r:id="rId11"/>
    <p:sldId id="417" r:id="rId12"/>
    <p:sldId id="371" r:id="rId13"/>
    <p:sldId id="372" r:id="rId14"/>
    <p:sldId id="374" r:id="rId15"/>
    <p:sldId id="375" r:id="rId16"/>
    <p:sldId id="376" r:id="rId17"/>
    <p:sldId id="377" r:id="rId18"/>
    <p:sldId id="378" r:id="rId19"/>
    <p:sldId id="379" r:id="rId20"/>
    <p:sldId id="380" r:id="rId21"/>
    <p:sldId id="381" r:id="rId22"/>
    <p:sldId id="382" r:id="rId23"/>
    <p:sldId id="383" r:id="rId24"/>
    <p:sldId id="384" r:id="rId25"/>
    <p:sldId id="385" r:id="rId26"/>
    <p:sldId id="388" r:id="rId27"/>
    <p:sldId id="389" r:id="rId28"/>
    <p:sldId id="390" r:id="rId29"/>
    <p:sldId id="391" r:id="rId30"/>
    <p:sldId id="392" r:id="rId31"/>
    <p:sldId id="393" r:id="rId32"/>
    <p:sldId id="394" r:id="rId33"/>
    <p:sldId id="396" r:id="rId34"/>
    <p:sldId id="407" r:id="rId35"/>
    <p:sldId id="397" r:id="rId36"/>
    <p:sldId id="398" r:id="rId37"/>
    <p:sldId id="399" r:id="rId38"/>
    <p:sldId id="400" r:id="rId39"/>
    <p:sldId id="401" r:id="rId40"/>
    <p:sldId id="402" r:id="rId41"/>
    <p:sldId id="403" r:id="rId42"/>
    <p:sldId id="404" r:id="rId43"/>
    <p:sldId id="405" r:id="rId44"/>
    <p:sldId id="406" r:id="rId4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2B3BDB-E253-4586-31B2-CBB0883D0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681" y="2834588"/>
            <a:ext cx="4808637" cy="1188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08720"/>
            <a:ext cx="7128792" cy="576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4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969054"/>
            <a:ext cx="7776864" cy="560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82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3"/>
            <a:ext cx="11017224" cy="545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529726AC-4963-ECDF-C35B-5CC4B2CEFF9F}"/>
              </a:ext>
            </a:extLst>
          </p:cNvPr>
          <p:cNvSpPr/>
          <p:nvPr/>
        </p:nvSpPr>
        <p:spPr bwMode="auto">
          <a:xfrm>
            <a:off x="9840416" y="5229200"/>
            <a:ext cx="792088" cy="7010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537"/>
          <a:stretch/>
        </p:blipFill>
        <p:spPr>
          <a:xfrm>
            <a:off x="6600056" y="980728"/>
            <a:ext cx="51845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9.png">
            <a:extLst>
              <a:ext uri="{FF2B5EF4-FFF2-40B4-BE49-F238E27FC236}">
                <a16:creationId xmlns:a16="http://schemas.microsoft.com/office/drawing/2014/main" id="{4D92FBCA-C4AD-3743-3C4F-4CC18AA798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620"/>
          <a:stretch/>
        </p:blipFill>
        <p:spPr>
          <a:xfrm>
            <a:off x="551384" y="908720"/>
            <a:ext cx="5688632" cy="4098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391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A0B68FFC-9754-529F-BB7C-2D6FD17A3290}"/>
              </a:ext>
            </a:extLst>
          </p:cNvPr>
          <p:cNvSpPr/>
          <p:nvPr/>
        </p:nvSpPr>
        <p:spPr bwMode="auto">
          <a:xfrm>
            <a:off x="1919536" y="1001443"/>
            <a:ext cx="9217024" cy="6273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515F50D-5AC0-D48E-D971-1A69A74C3A06}"/>
              </a:ext>
            </a:extLst>
          </p:cNvPr>
          <p:cNvSpPr/>
          <p:nvPr/>
        </p:nvSpPr>
        <p:spPr bwMode="auto">
          <a:xfrm>
            <a:off x="479376" y="1556792"/>
            <a:ext cx="10657184" cy="3240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6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8B0490A3-BB20-F55B-F4E0-3E835BA115B9}"/>
              </a:ext>
            </a:extLst>
          </p:cNvPr>
          <p:cNvSpPr/>
          <p:nvPr/>
        </p:nvSpPr>
        <p:spPr bwMode="auto">
          <a:xfrm>
            <a:off x="10344472" y="3861048"/>
            <a:ext cx="792088" cy="7010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56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BBA75C77-D703-5DF9-8B94-1AFC1F0FDB53}"/>
              </a:ext>
            </a:extLst>
          </p:cNvPr>
          <p:cNvSpPr/>
          <p:nvPr/>
        </p:nvSpPr>
        <p:spPr bwMode="auto">
          <a:xfrm>
            <a:off x="1919536" y="1001443"/>
            <a:ext cx="9217024" cy="6273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9D945B7-19FE-B7E9-BEDE-E0C2A4CA276C}"/>
              </a:ext>
            </a:extLst>
          </p:cNvPr>
          <p:cNvSpPr/>
          <p:nvPr/>
        </p:nvSpPr>
        <p:spPr bwMode="auto">
          <a:xfrm>
            <a:off x="479376" y="1484784"/>
            <a:ext cx="10657184" cy="48481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74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7E0071B3-6966-43C2-10EE-08AE125AAD49}"/>
              </a:ext>
            </a:extLst>
          </p:cNvPr>
          <p:cNvSpPr/>
          <p:nvPr/>
        </p:nvSpPr>
        <p:spPr bwMode="auto">
          <a:xfrm>
            <a:off x="8184232" y="2492896"/>
            <a:ext cx="792088" cy="7010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703"/>
          <a:stretch/>
        </p:blipFill>
        <p:spPr>
          <a:xfrm>
            <a:off x="720000" y="900000"/>
            <a:ext cx="10632584" cy="3892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8994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B2F68C74-7A58-83B5-A9D5-4D1508FFD466}"/>
              </a:ext>
            </a:extLst>
          </p:cNvPr>
          <p:cNvSpPr/>
          <p:nvPr/>
        </p:nvSpPr>
        <p:spPr bwMode="auto">
          <a:xfrm>
            <a:off x="1703512" y="900622"/>
            <a:ext cx="9217024" cy="6273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695E448-354C-AA7A-A56B-559878B887A5}"/>
              </a:ext>
            </a:extLst>
          </p:cNvPr>
          <p:cNvSpPr/>
          <p:nvPr/>
        </p:nvSpPr>
        <p:spPr bwMode="auto">
          <a:xfrm>
            <a:off x="479376" y="1340768"/>
            <a:ext cx="10657184" cy="51125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548680"/>
            <a:ext cx="5832648" cy="606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3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0463206" cy="403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480376" y="3429000"/>
            <a:ext cx="432048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9632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109908" y="2780612"/>
            <a:ext cx="326390" cy="3585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84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6640" y="3194564"/>
            <a:ext cx="447471" cy="4190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235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66332" y="4051163"/>
            <a:ext cx="389997" cy="4087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897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61186" y="3176607"/>
            <a:ext cx="390347" cy="4288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289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89818" y="3159059"/>
            <a:ext cx="390347" cy="429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2.png">
            <a:extLst>
              <a:ext uri="{FF2B5EF4-FFF2-40B4-BE49-F238E27FC236}">
                <a16:creationId xmlns:a16="http://schemas.microsoft.com/office/drawing/2014/main" id="{DA3D902F-5BAF-2B16-644B-49F26633B3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70282"/>
          <a:stretch/>
        </p:blipFill>
        <p:spPr>
          <a:xfrm>
            <a:off x="983432" y="3815733"/>
            <a:ext cx="2232248" cy="242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23.png">
            <a:extLst>
              <a:ext uri="{FF2B5EF4-FFF2-40B4-BE49-F238E27FC236}">
                <a16:creationId xmlns:a16="http://schemas.microsoft.com/office/drawing/2014/main" id="{62E06D9C-6BBC-7BD9-815A-CB9AAA0903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68014"/>
          <a:stretch/>
        </p:blipFill>
        <p:spPr>
          <a:xfrm>
            <a:off x="6298424" y="3871702"/>
            <a:ext cx="2319379" cy="236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 descr="22.png">
            <a:extLst>
              <a:ext uri="{FF2B5EF4-FFF2-40B4-BE49-F238E27FC236}">
                <a16:creationId xmlns:a16="http://schemas.microsoft.com/office/drawing/2014/main" id="{52F3317D-B709-572D-ADB1-466BCBFEC7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812" r="23311"/>
          <a:stretch/>
        </p:blipFill>
        <p:spPr>
          <a:xfrm>
            <a:off x="3481096" y="3789418"/>
            <a:ext cx="2319379" cy="242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 descr="23.png">
            <a:extLst>
              <a:ext uri="{FF2B5EF4-FFF2-40B4-BE49-F238E27FC236}">
                <a16:creationId xmlns:a16="http://schemas.microsoft.com/office/drawing/2014/main" id="{8B7DE9B1-B22F-3DF2-4FB0-CEFFB2E89E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686" r="18726"/>
          <a:stretch/>
        </p:blipFill>
        <p:spPr>
          <a:xfrm>
            <a:off x="9095310" y="3845387"/>
            <a:ext cx="2653216" cy="236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1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1276" y="3091405"/>
            <a:ext cx="352264" cy="419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7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52235" y="4979608"/>
            <a:ext cx="399867" cy="4194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366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87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7920880" cy="281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2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7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64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7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1.png">
            <a:extLst>
              <a:ext uri="{FF2B5EF4-FFF2-40B4-BE49-F238E27FC236}">
                <a16:creationId xmlns:a16="http://schemas.microsoft.com/office/drawing/2014/main" id="{800B7A7C-0FF4-55FC-CD8C-B36D0C6F58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4509120"/>
            <a:ext cx="11520000" cy="188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9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10214" y="3128144"/>
            <a:ext cx="6131305" cy="476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40" b="53625"/>
          <a:stretch/>
        </p:blipFill>
        <p:spPr>
          <a:xfrm>
            <a:off x="720000" y="899999"/>
            <a:ext cx="10848608" cy="368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169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7282" r="4440"/>
          <a:stretch/>
        </p:blipFill>
        <p:spPr>
          <a:xfrm>
            <a:off x="407368" y="887454"/>
            <a:ext cx="10848608" cy="418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9456" y="980728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B39C423-D5B1-AD15-9C50-06D374A13619}"/>
              </a:ext>
            </a:extLst>
          </p:cNvPr>
          <p:cNvSpPr/>
          <p:nvPr/>
        </p:nvSpPr>
        <p:spPr bwMode="auto">
          <a:xfrm>
            <a:off x="1199456" y="1844824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4338C8D-F6CC-016D-7C18-573B5CF3F0AC}"/>
              </a:ext>
            </a:extLst>
          </p:cNvPr>
          <p:cNvSpPr/>
          <p:nvPr/>
        </p:nvSpPr>
        <p:spPr bwMode="auto">
          <a:xfrm>
            <a:off x="1199456" y="2655734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1115C1A0-0A23-0117-72EB-834A74B65B64}"/>
              </a:ext>
            </a:extLst>
          </p:cNvPr>
          <p:cNvSpPr/>
          <p:nvPr/>
        </p:nvSpPr>
        <p:spPr bwMode="auto">
          <a:xfrm>
            <a:off x="1199456" y="3554195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1B9CA479-68AF-44BB-4DD8-3962AE13962F}"/>
              </a:ext>
            </a:extLst>
          </p:cNvPr>
          <p:cNvSpPr/>
          <p:nvPr/>
        </p:nvSpPr>
        <p:spPr bwMode="auto">
          <a:xfrm>
            <a:off x="1199456" y="4505433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80728"/>
            <a:ext cx="11520000" cy="528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3904663"/>
            <a:ext cx="9961786" cy="676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998B183-3B1C-AB1F-E98C-FC8347FF228C}"/>
              </a:ext>
            </a:extLst>
          </p:cNvPr>
          <p:cNvSpPr/>
          <p:nvPr/>
        </p:nvSpPr>
        <p:spPr bwMode="auto">
          <a:xfrm>
            <a:off x="1197582" y="4747434"/>
            <a:ext cx="9961786" cy="676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CC7AF82-9CF2-F424-6423-39CBB57712DC}"/>
              </a:ext>
            </a:extLst>
          </p:cNvPr>
          <p:cNvSpPr/>
          <p:nvPr/>
        </p:nvSpPr>
        <p:spPr bwMode="auto">
          <a:xfrm>
            <a:off x="1197582" y="5457746"/>
            <a:ext cx="9961786" cy="676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27992"/>
            <a:ext cx="11520000" cy="272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2924944"/>
            <a:ext cx="6369322" cy="720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233248" cy="3804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0405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980728"/>
            <a:ext cx="7920880" cy="558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53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05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88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709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6214" y="4131143"/>
            <a:ext cx="9961786" cy="666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5D1BB35-B5EF-D1CB-AC17-2FB029BB32B0}"/>
              </a:ext>
            </a:extLst>
          </p:cNvPr>
          <p:cNvSpPr/>
          <p:nvPr/>
        </p:nvSpPr>
        <p:spPr bwMode="auto">
          <a:xfrm>
            <a:off x="1126214" y="4874779"/>
            <a:ext cx="9961786" cy="666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13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48050" y="3604390"/>
            <a:ext cx="8968429" cy="544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C00E9D2-6F11-10D1-B400-F968C74F139B}"/>
              </a:ext>
            </a:extLst>
          </p:cNvPr>
          <p:cNvSpPr/>
          <p:nvPr/>
        </p:nvSpPr>
        <p:spPr bwMode="auto">
          <a:xfrm>
            <a:off x="1448049" y="4293096"/>
            <a:ext cx="8968429" cy="544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2B1AFDD1-44B6-8C0A-8674-F32A65FACD09}"/>
              </a:ext>
            </a:extLst>
          </p:cNvPr>
          <p:cNvSpPr/>
          <p:nvPr/>
        </p:nvSpPr>
        <p:spPr bwMode="auto">
          <a:xfrm>
            <a:off x="1448049" y="5204203"/>
            <a:ext cx="8968429" cy="544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3D28F8AE-FE8D-3319-C0C1-9546E335437D}"/>
              </a:ext>
            </a:extLst>
          </p:cNvPr>
          <p:cNvSpPr/>
          <p:nvPr/>
        </p:nvSpPr>
        <p:spPr bwMode="auto">
          <a:xfrm>
            <a:off x="1448048" y="5958000"/>
            <a:ext cx="8968429" cy="544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418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3013166"/>
            <a:ext cx="9377851" cy="6318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4DA932D-E949-DC46-3BCA-5207867D80C9}"/>
              </a:ext>
            </a:extLst>
          </p:cNvPr>
          <p:cNvSpPr/>
          <p:nvPr/>
        </p:nvSpPr>
        <p:spPr bwMode="auto">
          <a:xfrm>
            <a:off x="1197582" y="3789040"/>
            <a:ext cx="9377851" cy="6318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ED460E5-9990-9157-D894-7DB088C9A5B3}"/>
              </a:ext>
            </a:extLst>
          </p:cNvPr>
          <p:cNvSpPr/>
          <p:nvPr/>
        </p:nvSpPr>
        <p:spPr bwMode="auto">
          <a:xfrm>
            <a:off x="1197581" y="4742068"/>
            <a:ext cx="9377851" cy="6318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ECF65D76-95FF-1D66-5C79-8865DA31D83E}"/>
              </a:ext>
            </a:extLst>
          </p:cNvPr>
          <p:cNvSpPr/>
          <p:nvPr/>
        </p:nvSpPr>
        <p:spPr bwMode="auto">
          <a:xfrm>
            <a:off x="1197581" y="5539752"/>
            <a:ext cx="9377851" cy="6318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41227"/>
            <a:ext cx="7344816" cy="568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15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548680"/>
            <a:ext cx="6336704" cy="611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73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80728"/>
            <a:ext cx="7632848" cy="529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51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052736"/>
            <a:ext cx="6696744" cy="562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8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8568952" cy="361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6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0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2022-12-29T15:01:27Z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