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8" r:id="rId16"/>
    <p:sldId id="379" r:id="rId17"/>
    <p:sldId id="380" r:id="rId18"/>
    <p:sldId id="381" r:id="rId19"/>
    <p:sldId id="382" r:id="rId20"/>
    <p:sldId id="383" r:id="rId21"/>
    <p:sldId id="384" r:id="rId22"/>
    <p:sldId id="385" r:id="rId23"/>
    <p:sldId id="386" r:id="rId24"/>
    <p:sldId id="388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6D667B-CA4E-2EC4-0DD2-66E939FFB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0462" y="2852936"/>
            <a:ext cx="7331075" cy="9144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636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511108" y="2772832"/>
            <a:ext cx="340998" cy="3745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4759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80227" y="4852419"/>
            <a:ext cx="399867" cy="4196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078"/>
          <a:stretch/>
        </p:blipFill>
        <p:spPr>
          <a:xfrm>
            <a:off x="720000" y="900000"/>
            <a:ext cx="10704592" cy="3809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36712"/>
            <a:ext cx="10297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644741" y="2651623"/>
            <a:ext cx="314896" cy="3663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5671"/>
          <a:stretch/>
        </p:blipFill>
        <p:spPr>
          <a:xfrm>
            <a:off x="479376" y="836713"/>
            <a:ext cx="11520000" cy="187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2.png">
            <a:extLst>
              <a:ext uri="{FF2B5EF4-FFF2-40B4-BE49-F238E27FC236}">
                <a16:creationId xmlns:a16="http://schemas.microsoft.com/office/drawing/2014/main" id="{1B31EF61-9E96-BD38-D471-1F2A340BCA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679" t="36816" r="50692"/>
          <a:stretch/>
        </p:blipFill>
        <p:spPr>
          <a:xfrm>
            <a:off x="983432" y="3356266"/>
            <a:ext cx="2548211" cy="2139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EF5E8A58-5EC1-CA63-91B0-4090B62D6D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131" t="36816" r="11455" b="3615"/>
          <a:stretch/>
        </p:blipFill>
        <p:spPr>
          <a:xfrm>
            <a:off x="3531643" y="3356266"/>
            <a:ext cx="2175244" cy="201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13.png">
            <a:extLst>
              <a:ext uri="{FF2B5EF4-FFF2-40B4-BE49-F238E27FC236}">
                <a16:creationId xmlns:a16="http://schemas.microsoft.com/office/drawing/2014/main" id="{DDBF8117-6AD9-78CC-28DC-8F6E0132DE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746"/>
          <a:stretch/>
        </p:blipFill>
        <p:spPr>
          <a:xfrm>
            <a:off x="6207968" y="2924945"/>
            <a:ext cx="2235273" cy="2448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 descr="13.png">
            <a:extLst>
              <a:ext uri="{FF2B5EF4-FFF2-40B4-BE49-F238E27FC236}">
                <a16:creationId xmlns:a16="http://schemas.microsoft.com/office/drawing/2014/main" id="{0083D8EA-85A2-0EFA-B8C1-F3D5D990D7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554" r="28331"/>
          <a:stretch/>
        </p:blipFill>
        <p:spPr>
          <a:xfrm>
            <a:off x="8760296" y="2924944"/>
            <a:ext cx="1796273" cy="2448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4656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79110" y="4902960"/>
            <a:ext cx="4000201" cy="4666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764704"/>
            <a:ext cx="8738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74058" y="5229201"/>
            <a:ext cx="7721678" cy="5760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1A06D5C1-9FE2-2D2A-5F4F-386D3EF33F47}"/>
              </a:ext>
            </a:extLst>
          </p:cNvPr>
          <p:cNvSpPr/>
          <p:nvPr/>
        </p:nvSpPr>
        <p:spPr bwMode="auto">
          <a:xfrm>
            <a:off x="1374058" y="5948641"/>
            <a:ext cx="7721678" cy="5760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740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07102" y="4018227"/>
            <a:ext cx="9688833" cy="7069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/>
          <p:cNvSpPr/>
          <p:nvPr/>
        </p:nvSpPr>
        <p:spPr bwMode="auto">
          <a:xfrm>
            <a:off x="1207102" y="4725145"/>
            <a:ext cx="9688833" cy="9241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78735"/>
            <a:ext cx="10513168" cy="245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74703" y="1844824"/>
            <a:ext cx="9473057" cy="7920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0D60424-2429-6D03-897D-0DC764CC540E}"/>
              </a:ext>
            </a:extLst>
          </p:cNvPr>
          <p:cNvSpPr/>
          <p:nvPr/>
        </p:nvSpPr>
        <p:spPr bwMode="auto">
          <a:xfrm>
            <a:off x="983432" y="2710915"/>
            <a:ext cx="9473057" cy="7920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844761"/>
            <a:ext cx="11520000" cy="5168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836712"/>
            <a:ext cx="11444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27365" y="4048290"/>
            <a:ext cx="397263" cy="4168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365"/>
          <a:stretch/>
        </p:blipFill>
        <p:spPr>
          <a:xfrm>
            <a:off x="767408" y="908720"/>
            <a:ext cx="11017224" cy="5543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05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525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342" y="815520"/>
            <a:ext cx="9949309" cy="248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3.png">
            <a:extLst>
              <a:ext uri="{FF2B5EF4-FFF2-40B4-BE49-F238E27FC236}">
                <a16:creationId xmlns:a16="http://schemas.microsoft.com/office/drawing/2014/main" id="{D4132CC5-663E-0A29-0288-EF1CDE5D4E9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786" y="3529364"/>
            <a:ext cx="9940865" cy="2985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3F1F6A0F-CA8B-8934-0349-82C278BC8646}"/>
              </a:ext>
            </a:extLst>
          </p:cNvPr>
          <p:cNvSpPr/>
          <p:nvPr/>
        </p:nvSpPr>
        <p:spPr bwMode="auto">
          <a:xfrm>
            <a:off x="602786" y="3529363"/>
            <a:ext cx="8949598" cy="691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D90BEB80-0CC4-DF1E-7D21-A767C28441D4}"/>
              </a:ext>
            </a:extLst>
          </p:cNvPr>
          <p:cNvSpPr/>
          <p:nvPr/>
        </p:nvSpPr>
        <p:spPr bwMode="auto">
          <a:xfrm>
            <a:off x="607397" y="4317345"/>
            <a:ext cx="8949598" cy="691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388C5C55-59BD-4E49-327F-CD3F8254DCF8}"/>
              </a:ext>
            </a:extLst>
          </p:cNvPr>
          <p:cNvSpPr/>
          <p:nvPr/>
        </p:nvSpPr>
        <p:spPr bwMode="auto">
          <a:xfrm>
            <a:off x="594342" y="5070060"/>
            <a:ext cx="8949598" cy="691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E33A84DA-F63A-6979-1E09-8CB21CBF18D4}"/>
              </a:ext>
            </a:extLst>
          </p:cNvPr>
          <p:cNvSpPr/>
          <p:nvPr/>
        </p:nvSpPr>
        <p:spPr bwMode="auto">
          <a:xfrm>
            <a:off x="606540" y="5782696"/>
            <a:ext cx="8949598" cy="691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04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5045254B-D4D6-A0B1-67D3-CD5816D36AA5}"/>
              </a:ext>
            </a:extLst>
          </p:cNvPr>
          <p:cNvSpPr/>
          <p:nvPr/>
        </p:nvSpPr>
        <p:spPr bwMode="auto">
          <a:xfrm>
            <a:off x="626446" y="1052736"/>
            <a:ext cx="10441160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3EA5D6D5-96B4-51A6-C319-6CC98E27A1B4}"/>
              </a:ext>
            </a:extLst>
          </p:cNvPr>
          <p:cNvSpPr/>
          <p:nvPr/>
        </p:nvSpPr>
        <p:spPr bwMode="auto">
          <a:xfrm>
            <a:off x="626446" y="1853544"/>
            <a:ext cx="10441160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AA111D7E-F531-BB61-6E97-8170B52C5C22}"/>
              </a:ext>
            </a:extLst>
          </p:cNvPr>
          <p:cNvSpPr/>
          <p:nvPr/>
        </p:nvSpPr>
        <p:spPr bwMode="auto">
          <a:xfrm>
            <a:off x="626446" y="2790719"/>
            <a:ext cx="10441160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EE685ADF-A788-285F-7D54-B399001914BC}"/>
              </a:ext>
            </a:extLst>
          </p:cNvPr>
          <p:cNvSpPr/>
          <p:nvPr/>
        </p:nvSpPr>
        <p:spPr bwMode="auto">
          <a:xfrm>
            <a:off x="626446" y="3509590"/>
            <a:ext cx="10441160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E203E6F3-7B09-ED0D-E79A-1AD2B8A9AA8A}"/>
              </a:ext>
            </a:extLst>
          </p:cNvPr>
          <p:cNvSpPr/>
          <p:nvPr/>
        </p:nvSpPr>
        <p:spPr bwMode="auto">
          <a:xfrm>
            <a:off x="626446" y="4333945"/>
            <a:ext cx="10441160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30644E62-491F-9734-A217-C51D74919BFE}"/>
              </a:ext>
            </a:extLst>
          </p:cNvPr>
          <p:cNvSpPr/>
          <p:nvPr/>
        </p:nvSpPr>
        <p:spPr bwMode="auto">
          <a:xfrm>
            <a:off x="626446" y="5157192"/>
            <a:ext cx="10441160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0C5145BA-2490-5C2D-D4AB-5BA591345A19}"/>
              </a:ext>
            </a:extLst>
          </p:cNvPr>
          <p:cNvSpPr/>
          <p:nvPr/>
        </p:nvSpPr>
        <p:spPr bwMode="auto">
          <a:xfrm>
            <a:off x="626446" y="6047328"/>
            <a:ext cx="10441160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901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04066" y="2186971"/>
            <a:ext cx="361785" cy="4197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908720"/>
            <a:ext cx="11520000" cy="2903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21327" y="3086025"/>
            <a:ext cx="399867" cy="4201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579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24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773036" y="2128800"/>
            <a:ext cx="409562" cy="3754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9998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487098" y="2720901"/>
            <a:ext cx="338777" cy="3718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052736"/>
            <a:ext cx="11520000" cy="375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568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71276" y="3868753"/>
            <a:ext cx="352264" cy="4099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40</cp:revision>
  <dcterms:created xsi:type="dcterms:W3CDTF">2015-09-16T06:52:26Z</dcterms:created>
  <dcterms:modified xsi:type="dcterms:W3CDTF">2022-12-29T15:05:07Z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