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7"/>
  </p:notesMasterIdLst>
  <p:sldIdLst>
    <p:sldId id="362" r:id="rId2"/>
    <p:sldId id="364" r:id="rId3"/>
    <p:sldId id="365" r:id="rId4"/>
    <p:sldId id="390" r:id="rId5"/>
    <p:sldId id="366" r:id="rId6"/>
    <p:sldId id="367" r:id="rId7"/>
    <p:sldId id="368" r:id="rId8"/>
    <p:sldId id="369" r:id="rId9"/>
    <p:sldId id="371" r:id="rId10"/>
    <p:sldId id="372" r:id="rId11"/>
    <p:sldId id="373" r:id="rId12"/>
    <p:sldId id="374" r:id="rId13"/>
    <p:sldId id="376" r:id="rId14"/>
    <p:sldId id="377" r:id="rId15"/>
    <p:sldId id="378" r:id="rId16"/>
    <p:sldId id="379" r:id="rId17"/>
    <p:sldId id="380" r:id="rId18"/>
    <p:sldId id="381" r:id="rId19"/>
    <p:sldId id="383" r:id="rId20"/>
    <p:sldId id="384" r:id="rId21"/>
    <p:sldId id="385" r:id="rId22"/>
    <p:sldId id="386" r:id="rId23"/>
    <p:sldId id="387" r:id="rId24"/>
    <p:sldId id="388" r:id="rId25"/>
    <p:sldId id="389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AE852-7888-40A3-956C-C325AA344F5E}" type="datetimeFigureOut">
              <a:rPr lang="zh-CN" altLang="en-US" smtClean="0"/>
              <a:t>2022-12-29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244EE-8DAB-4CE4-97F0-EB166ADF5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595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44EE-8DAB-4CE4-97F0-EB166ADF599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497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CA290D-0AC0-85A3-9CFC-3ACC5F05D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013" y="2910795"/>
            <a:ext cx="7071973" cy="103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692696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415459" y="4324696"/>
            <a:ext cx="311713" cy="352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8589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319445" y="3172398"/>
            <a:ext cx="291048" cy="3267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283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776574" y="2131745"/>
            <a:ext cx="390347" cy="4285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45F8A236-85EB-F8A0-6DE5-9C5FCC2A76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866"/>
          <a:stretch/>
        </p:blipFill>
        <p:spPr>
          <a:xfrm>
            <a:off x="1174856" y="3674359"/>
            <a:ext cx="9001000" cy="2786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739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33194" y="4964745"/>
            <a:ext cx="456991" cy="4194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25751"/>
            <a:ext cx="11520000" cy="540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10442144" y="5512456"/>
            <a:ext cx="390347" cy="4290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934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93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539500" y="2492558"/>
            <a:ext cx="356783" cy="3274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02419" y="2817221"/>
            <a:ext cx="332982" cy="3751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199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61186" y="2097498"/>
            <a:ext cx="399867" cy="410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8.png">
            <a:extLst>
              <a:ext uri="{FF2B5EF4-FFF2-40B4-BE49-F238E27FC236}">
                <a16:creationId xmlns:a16="http://schemas.microsoft.com/office/drawing/2014/main" id="{DFA67FB8-70A2-120D-CC75-60FBC10A52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615"/>
          <a:stretch/>
        </p:blipFill>
        <p:spPr>
          <a:xfrm>
            <a:off x="911424" y="2636912"/>
            <a:ext cx="10297144" cy="212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692696"/>
            <a:ext cx="11520000" cy="567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48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9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59537" y="2952810"/>
            <a:ext cx="9872925" cy="5481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F7A8AD13-AFC0-C5DF-FB07-F5CB1CF3B3A6}"/>
              </a:ext>
            </a:extLst>
          </p:cNvPr>
          <p:cNvSpPr/>
          <p:nvPr/>
        </p:nvSpPr>
        <p:spPr bwMode="auto">
          <a:xfrm>
            <a:off x="1159536" y="3730764"/>
            <a:ext cx="9872925" cy="6343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0657184" cy="3604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80728"/>
            <a:ext cx="1152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07103" y="3066442"/>
            <a:ext cx="10480921" cy="650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2D68AAB-2B4B-59F6-1073-61D17026783A}"/>
              </a:ext>
            </a:extLst>
          </p:cNvPr>
          <p:cNvSpPr/>
          <p:nvPr/>
        </p:nvSpPr>
        <p:spPr bwMode="auto">
          <a:xfrm>
            <a:off x="1207102" y="3823585"/>
            <a:ext cx="10480921" cy="650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32216" y="4353308"/>
            <a:ext cx="8743640" cy="5158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12A63AB-1181-2D66-AECE-F393E52B1018}"/>
              </a:ext>
            </a:extLst>
          </p:cNvPr>
          <p:cNvSpPr/>
          <p:nvPr/>
        </p:nvSpPr>
        <p:spPr bwMode="auto">
          <a:xfrm>
            <a:off x="1424995" y="5085184"/>
            <a:ext cx="8743640" cy="5158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CDA419D7-3472-79D7-08A6-BAAD1BF0B9CA}"/>
              </a:ext>
            </a:extLst>
          </p:cNvPr>
          <p:cNvSpPr/>
          <p:nvPr/>
        </p:nvSpPr>
        <p:spPr bwMode="auto">
          <a:xfrm>
            <a:off x="1418345" y="5858938"/>
            <a:ext cx="8743640" cy="5158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76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35735" y="2998596"/>
            <a:ext cx="9844363" cy="574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FDAC36F8-601B-0D93-668F-C54DB0FDC477}"/>
              </a:ext>
            </a:extLst>
          </p:cNvPr>
          <p:cNvSpPr/>
          <p:nvPr/>
        </p:nvSpPr>
        <p:spPr bwMode="auto">
          <a:xfrm>
            <a:off x="1135734" y="3835906"/>
            <a:ext cx="9844363" cy="574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493"/>
          <a:stretch/>
        </p:blipFill>
        <p:spPr>
          <a:xfrm>
            <a:off x="695400" y="836712"/>
            <a:ext cx="10729192" cy="515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6257"/>
          <a:stretch/>
        </p:blipFill>
        <p:spPr>
          <a:xfrm>
            <a:off x="623392" y="1628799"/>
            <a:ext cx="10873208" cy="260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576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764704"/>
            <a:ext cx="11315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4"/>
            <a:ext cx="10333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845672" y="5926484"/>
            <a:ext cx="315988" cy="3760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328"/>
          <a:stretch/>
        </p:blipFill>
        <p:spPr>
          <a:xfrm>
            <a:off x="720000" y="900000"/>
            <a:ext cx="10560576" cy="3535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641790"/>
            <a:ext cx="9696480" cy="80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E68F70A2-1331-76D2-EC80-470DCDB57E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6022"/>
          <a:stretch/>
        </p:blipFill>
        <p:spPr>
          <a:xfrm>
            <a:off x="1199456" y="1484784"/>
            <a:ext cx="9553171" cy="80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26A929A-885D-814E-726E-1A35AE6E9F60}"/>
              </a:ext>
            </a:extLst>
          </p:cNvPr>
          <p:cNvSpPr/>
          <p:nvPr/>
        </p:nvSpPr>
        <p:spPr bwMode="auto">
          <a:xfrm>
            <a:off x="9252542" y="1698117"/>
            <a:ext cx="300016" cy="3476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6.png">
            <a:extLst>
              <a:ext uri="{FF2B5EF4-FFF2-40B4-BE49-F238E27FC236}">
                <a16:creationId xmlns:a16="http://schemas.microsoft.com/office/drawing/2014/main" id="{DED626E6-EF1F-DEFC-6076-F5F8A315AF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844" t="16106" r="24624" b="30137"/>
          <a:stretch/>
        </p:blipFill>
        <p:spPr>
          <a:xfrm>
            <a:off x="3915860" y="2327778"/>
            <a:ext cx="4360280" cy="249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 descr="6.png">
            <a:extLst>
              <a:ext uri="{FF2B5EF4-FFF2-40B4-BE49-F238E27FC236}">
                <a16:creationId xmlns:a16="http://schemas.microsoft.com/office/drawing/2014/main" id="{3C38224F-9905-39DD-D339-629CB454F3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613"/>
          <a:stretch/>
        </p:blipFill>
        <p:spPr>
          <a:xfrm>
            <a:off x="1216549" y="5013176"/>
            <a:ext cx="9553171" cy="151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92696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05701" y="4280353"/>
            <a:ext cx="394859" cy="362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2015-09-16T06:52:26Z</dcterms:created>
  <dcterms:modified xsi:type="dcterms:W3CDTF">2022-12-29T14:42:46Z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