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3" r:id="rId11"/>
    <p:sldId id="374" r:id="rId12"/>
    <p:sldId id="377" r:id="rId13"/>
    <p:sldId id="378" r:id="rId14"/>
    <p:sldId id="380" r:id="rId15"/>
    <p:sldId id="381" r:id="rId16"/>
    <p:sldId id="382" r:id="rId17"/>
    <p:sldId id="384" r:id="rId18"/>
    <p:sldId id="386" r:id="rId19"/>
    <p:sldId id="387" r:id="rId20"/>
    <p:sldId id="388" r:id="rId21"/>
    <p:sldId id="389" r:id="rId22"/>
    <p:sldId id="390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C6FA7A-3ECF-6A25-DCFA-2C0740E19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947" y="2876502"/>
            <a:ext cx="8596105" cy="110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80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618314" y="4101072"/>
            <a:ext cx="390347" cy="4288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96469"/>
            <a:ext cx="8280920" cy="4122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680176" y="4395576"/>
            <a:ext cx="456991" cy="428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E8630385-A297-277D-7120-E83347042F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328"/>
          <a:stretch/>
        </p:blipFill>
        <p:spPr>
          <a:xfrm>
            <a:off x="695401" y="5018663"/>
            <a:ext cx="7704856" cy="71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2.png">
            <a:extLst>
              <a:ext uri="{FF2B5EF4-FFF2-40B4-BE49-F238E27FC236}">
                <a16:creationId xmlns:a16="http://schemas.microsoft.com/office/drawing/2014/main" id="{8CF741DF-57A6-11AF-7A36-CD154DF150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425" r="12405"/>
          <a:stretch/>
        </p:blipFill>
        <p:spPr>
          <a:xfrm>
            <a:off x="695400" y="5778036"/>
            <a:ext cx="7529304" cy="60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024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91298" y="4267284"/>
            <a:ext cx="355466" cy="364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764704"/>
            <a:ext cx="8544352" cy="481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040216" y="5013176"/>
            <a:ext cx="432048" cy="4320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CC90DC5E-6EF3-ED2D-1F1D-8C1EE9948C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454" b="5667"/>
          <a:stretch/>
        </p:blipFill>
        <p:spPr>
          <a:xfrm>
            <a:off x="1179791" y="5547187"/>
            <a:ext cx="7056784" cy="119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7352"/>
            <a:ext cx="10566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924083" y="3380842"/>
            <a:ext cx="358033" cy="393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4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880880" y="1818431"/>
            <a:ext cx="364353" cy="373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9433048" cy="442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44272" y="2420887"/>
            <a:ext cx="456991" cy="4196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>
            <a:extLst>
              <a:ext uri="{FF2B5EF4-FFF2-40B4-BE49-F238E27FC236}">
                <a16:creationId xmlns:a16="http://schemas.microsoft.com/office/drawing/2014/main" id="{C618DBE6-F324-4F87-8007-9E5C343750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085183"/>
            <a:ext cx="9001000" cy="157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7680256" cy="11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1.png">
            <a:extLst>
              <a:ext uri="{FF2B5EF4-FFF2-40B4-BE49-F238E27FC236}">
                <a16:creationId xmlns:a16="http://schemas.microsoft.com/office/drawing/2014/main" id="{D37FE2B1-1578-BEFF-BD3B-A5C706E129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2060848"/>
            <a:ext cx="6744152" cy="466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80728"/>
            <a:ext cx="11520000" cy="537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35734" y="4023005"/>
            <a:ext cx="9952265" cy="4861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8A2E5F0-B9BF-EFEC-684B-380F15E296B8}"/>
              </a:ext>
            </a:extLst>
          </p:cNvPr>
          <p:cNvSpPr/>
          <p:nvPr/>
        </p:nvSpPr>
        <p:spPr bwMode="auto">
          <a:xfrm>
            <a:off x="1135734" y="4869160"/>
            <a:ext cx="9952265" cy="4861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25141E0-69F2-7C69-473D-9A854429ED77}"/>
              </a:ext>
            </a:extLst>
          </p:cNvPr>
          <p:cNvSpPr/>
          <p:nvPr/>
        </p:nvSpPr>
        <p:spPr bwMode="auto">
          <a:xfrm>
            <a:off x="1135734" y="5715315"/>
            <a:ext cx="9952265" cy="4861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396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80728"/>
            <a:ext cx="1152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3" y="3108204"/>
            <a:ext cx="5693355" cy="4865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429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0" y="4852359"/>
            <a:ext cx="9952265" cy="520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F2030B8-F379-3F86-2EFC-91F2610CF964}"/>
              </a:ext>
            </a:extLst>
          </p:cNvPr>
          <p:cNvSpPr/>
          <p:nvPr/>
        </p:nvSpPr>
        <p:spPr bwMode="auto">
          <a:xfrm>
            <a:off x="1279110" y="5688851"/>
            <a:ext cx="9952265" cy="520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3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7102" y="3014719"/>
            <a:ext cx="10048873" cy="5582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5FB2BE1-9F5C-5DD4-FAFA-C36DF944A270}"/>
              </a:ext>
            </a:extLst>
          </p:cNvPr>
          <p:cNvSpPr/>
          <p:nvPr/>
        </p:nvSpPr>
        <p:spPr bwMode="auto">
          <a:xfrm>
            <a:off x="1207101" y="3865212"/>
            <a:ext cx="10048873" cy="5582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2696"/>
            <a:ext cx="9440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515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679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236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7632848" cy="448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464152" y="4721178"/>
            <a:ext cx="504056" cy="3645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AD1696EA-60AF-C707-06DB-6C24FFCFEE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281408"/>
            <a:ext cx="7848872" cy="129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04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741868" y="1845116"/>
            <a:ext cx="282774" cy="3348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190" y="2233308"/>
            <a:ext cx="390347" cy="438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2015-09-16T06:52:26Z</dcterms:created>
  <dcterms:modified xsi:type="dcterms:W3CDTF">2022-12-29T14:44:42Z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