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4" r:id="rId3"/>
    <p:sldId id="365" r:id="rId4"/>
    <p:sldId id="366" r:id="rId5"/>
    <p:sldId id="367" r:id="rId6"/>
    <p:sldId id="368" r:id="rId7"/>
    <p:sldId id="369" r:id="rId8"/>
    <p:sldId id="371" r:id="rId9"/>
    <p:sldId id="372" r:id="rId10"/>
    <p:sldId id="374" r:id="rId11"/>
    <p:sldId id="375" r:id="rId12"/>
    <p:sldId id="376" r:id="rId13"/>
    <p:sldId id="377" r:id="rId14"/>
    <p:sldId id="378" r:id="rId15"/>
    <p:sldId id="379" r:id="rId16"/>
    <p:sldId id="380" r:id="rId17"/>
    <p:sldId id="381" r:id="rId18"/>
    <p:sldId id="383" r:id="rId19"/>
    <p:sldId id="385" r:id="rId20"/>
    <p:sldId id="386" r:id="rId21"/>
    <p:sldId id="388" r:id="rId22"/>
    <p:sldId id="389" r:id="rId23"/>
    <p:sldId id="391" r:id="rId24"/>
    <p:sldId id="392" r:id="rId25"/>
    <p:sldId id="393" r:id="rId26"/>
    <p:sldId id="394" r:id="rId27"/>
    <p:sldId id="395" r:id="rId28"/>
    <p:sldId id="396" r:id="rId29"/>
    <p:sldId id="406" r:id="rId30"/>
    <p:sldId id="399" r:id="rId31"/>
    <p:sldId id="400" r:id="rId32"/>
    <p:sldId id="401" r:id="rId33"/>
    <p:sldId id="402" r:id="rId34"/>
    <p:sldId id="404" r:id="rId35"/>
    <p:sldId id="405" r:id="rId3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3DDFD78-E460-1901-9EFE-C9479AFB29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981" y="2910795"/>
            <a:ext cx="8276037" cy="1036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12130"/>
            <a:ext cx="11520000" cy="5033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99268" y="3190659"/>
            <a:ext cx="399867" cy="41947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161652" y="5271570"/>
            <a:ext cx="325289" cy="3570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23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085221" y="4080093"/>
            <a:ext cx="339902" cy="39415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713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108919" y="6081589"/>
            <a:ext cx="321106" cy="3534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938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8964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202617" y="4109014"/>
            <a:ext cx="333197" cy="38760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41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305696" y="2839172"/>
            <a:ext cx="345071" cy="35332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620688"/>
            <a:ext cx="10081120" cy="3425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18.png">
            <a:extLst>
              <a:ext uri="{FF2B5EF4-FFF2-40B4-BE49-F238E27FC236}">
                <a16:creationId xmlns:a16="http://schemas.microsoft.com/office/drawing/2014/main" id="{359949D7-1D4C-F169-3CDD-CBF9DCB5C6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448" y="4221088"/>
            <a:ext cx="10081120" cy="2469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1878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79111" y="2157715"/>
            <a:ext cx="5845685" cy="4576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0.png">
            <a:extLst>
              <a:ext uri="{FF2B5EF4-FFF2-40B4-BE49-F238E27FC236}">
                <a16:creationId xmlns:a16="http://schemas.microsoft.com/office/drawing/2014/main" id="{8A423A58-DA92-3113-2DB0-9B2F22FCC9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3645024"/>
            <a:ext cx="11520000" cy="267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03C3B2D9-E5EC-6801-4CFF-73D398148609}"/>
              </a:ext>
            </a:extLst>
          </p:cNvPr>
          <p:cNvSpPr/>
          <p:nvPr/>
        </p:nvSpPr>
        <p:spPr bwMode="auto">
          <a:xfrm>
            <a:off x="1279111" y="4751707"/>
            <a:ext cx="9444495" cy="6935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69E4F7B1-4BAB-0CE1-4C5E-B246DA1D716C}"/>
              </a:ext>
            </a:extLst>
          </p:cNvPr>
          <p:cNvSpPr/>
          <p:nvPr/>
        </p:nvSpPr>
        <p:spPr bwMode="auto">
          <a:xfrm>
            <a:off x="1259446" y="5534017"/>
            <a:ext cx="9444495" cy="6935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7582" y="3039625"/>
            <a:ext cx="5369652" cy="46728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603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246" y="764704"/>
            <a:ext cx="10344552" cy="1349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23.png">
            <a:extLst>
              <a:ext uri="{FF2B5EF4-FFF2-40B4-BE49-F238E27FC236}">
                <a16:creationId xmlns:a16="http://schemas.microsoft.com/office/drawing/2014/main" id="{EB528729-2D23-3022-08D3-54D7951ED0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8246" y="2082325"/>
            <a:ext cx="10344552" cy="4497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52B30C43-431A-D15F-3E52-50C16BAE3492}"/>
              </a:ext>
            </a:extLst>
          </p:cNvPr>
          <p:cNvSpPr/>
          <p:nvPr/>
        </p:nvSpPr>
        <p:spPr bwMode="auto">
          <a:xfrm>
            <a:off x="9696400" y="4160089"/>
            <a:ext cx="380826" cy="4285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576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109652" y="2785667"/>
            <a:ext cx="332420" cy="3486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416" y="762098"/>
            <a:ext cx="8976400" cy="5333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8616280" y="1628800"/>
            <a:ext cx="576064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26.png">
            <a:extLst>
              <a:ext uri="{FF2B5EF4-FFF2-40B4-BE49-F238E27FC236}">
                <a16:creationId xmlns:a16="http://schemas.microsoft.com/office/drawing/2014/main" id="{9178389E-4E71-8FB3-1A24-2E357174A4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1464" y="6080389"/>
            <a:ext cx="9032742" cy="646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399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13652" y="4199448"/>
            <a:ext cx="361785" cy="4101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383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262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46453" y="2214174"/>
            <a:ext cx="372304" cy="41009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99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56458" y="4208987"/>
            <a:ext cx="399867" cy="41014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955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4994"/>
          <a:stretch/>
        </p:blipFill>
        <p:spPr>
          <a:xfrm>
            <a:off x="695400" y="764704"/>
            <a:ext cx="9916847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56256"/>
          <a:stretch/>
        </p:blipFill>
        <p:spPr>
          <a:xfrm>
            <a:off x="551384" y="836712"/>
            <a:ext cx="9916847" cy="2519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 descr="33.png">
            <a:extLst>
              <a:ext uri="{FF2B5EF4-FFF2-40B4-BE49-F238E27FC236}">
                <a16:creationId xmlns:a16="http://schemas.microsoft.com/office/drawing/2014/main" id="{E667A848-4EC1-59B3-9497-C5BBAC145D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447" r="19991"/>
          <a:stretch/>
        </p:blipFill>
        <p:spPr>
          <a:xfrm>
            <a:off x="1748084" y="3212336"/>
            <a:ext cx="7704856" cy="3121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4815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836712"/>
            <a:ext cx="10128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2003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4975734" y="1186211"/>
            <a:ext cx="4504641" cy="5151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5"/>
          <p:cNvSpPr/>
          <p:nvPr/>
        </p:nvSpPr>
        <p:spPr bwMode="auto">
          <a:xfrm>
            <a:off x="6289586" y="2187950"/>
            <a:ext cx="1694677" cy="5056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836712"/>
            <a:ext cx="111172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96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1794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43472" y="2132856"/>
            <a:ext cx="7056784" cy="50405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5" name="img_16777215" descr="39.png">
            <a:extLst>
              <a:ext uri="{FF2B5EF4-FFF2-40B4-BE49-F238E27FC236}">
                <a16:creationId xmlns:a16="http://schemas.microsoft.com/office/drawing/2014/main" id="{75D98177-2A75-1F34-9873-D4FF97798E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578"/>
          <a:stretch/>
        </p:blipFill>
        <p:spPr>
          <a:xfrm>
            <a:off x="720000" y="2996952"/>
            <a:ext cx="10992624" cy="363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824BEFDE-2F52-6F74-E1E0-4633F22C4586}"/>
              </a:ext>
            </a:extLst>
          </p:cNvPr>
          <p:cNvSpPr/>
          <p:nvPr/>
        </p:nvSpPr>
        <p:spPr bwMode="auto">
          <a:xfrm>
            <a:off x="1235419" y="5085184"/>
            <a:ext cx="9961786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6316A39B-99B3-DBCA-B930-136C5AEC1571}"/>
              </a:ext>
            </a:extLst>
          </p:cNvPr>
          <p:cNvSpPr/>
          <p:nvPr/>
        </p:nvSpPr>
        <p:spPr bwMode="auto">
          <a:xfrm>
            <a:off x="1235419" y="5856720"/>
            <a:ext cx="9961786" cy="64807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0729192" cy="4392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3575720" y="3833370"/>
            <a:ext cx="1152128" cy="3906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3"/>
          <p:cNvSpPr/>
          <p:nvPr/>
        </p:nvSpPr>
        <p:spPr bwMode="auto">
          <a:xfrm>
            <a:off x="8328248" y="3789040"/>
            <a:ext cx="1008112" cy="39066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764704"/>
            <a:ext cx="100363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489030" y="3536807"/>
            <a:ext cx="8460405" cy="5402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7EA2F456-B432-70AD-285A-3947C5C76D99}"/>
              </a:ext>
            </a:extLst>
          </p:cNvPr>
          <p:cNvSpPr/>
          <p:nvPr/>
        </p:nvSpPr>
        <p:spPr bwMode="auto">
          <a:xfrm>
            <a:off x="1489030" y="4293096"/>
            <a:ext cx="8460405" cy="5402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464CE694-BEA3-31F9-E63C-5D7AABDEA767}"/>
              </a:ext>
            </a:extLst>
          </p:cNvPr>
          <p:cNvSpPr/>
          <p:nvPr/>
        </p:nvSpPr>
        <p:spPr bwMode="auto">
          <a:xfrm>
            <a:off x="1489029" y="5049385"/>
            <a:ext cx="8460405" cy="5402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1341E9C5-0E87-CC4D-2399-04AE63B2DC11}"/>
              </a:ext>
            </a:extLst>
          </p:cNvPr>
          <p:cNvSpPr/>
          <p:nvPr/>
        </p:nvSpPr>
        <p:spPr bwMode="auto">
          <a:xfrm>
            <a:off x="1489028" y="5823163"/>
            <a:ext cx="8460405" cy="54026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955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636221"/>
            <a:ext cx="8136904" cy="6123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2018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620688"/>
            <a:ext cx="9217024" cy="3098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6.png">
            <a:extLst>
              <a:ext uri="{FF2B5EF4-FFF2-40B4-BE49-F238E27FC236}">
                <a16:creationId xmlns:a16="http://schemas.microsoft.com/office/drawing/2014/main" id="{5E478464-65E1-AD7E-F4D4-CB2A39F6372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1424" y="3645024"/>
            <a:ext cx="9511140" cy="3135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446483C4-D07F-7C16-DAB0-57259F1A9BE0}"/>
              </a:ext>
            </a:extLst>
          </p:cNvPr>
          <p:cNvSpPr/>
          <p:nvPr/>
        </p:nvSpPr>
        <p:spPr bwMode="auto">
          <a:xfrm>
            <a:off x="8688288" y="4629025"/>
            <a:ext cx="456991" cy="4103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2"/>
            <a:ext cx="111954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77510" y="4040827"/>
            <a:ext cx="351593" cy="40745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836712"/>
            <a:ext cx="11520000" cy="3155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18380" y="3153271"/>
            <a:ext cx="380826" cy="4289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9.png">
            <a:extLst>
              <a:ext uri="{FF2B5EF4-FFF2-40B4-BE49-F238E27FC236}">
                <a16:creationId xmlns:a16="http://schemas.microsoft.com/office/drawing/2014/main" id="{6FE50B30-4CB7-6F3A-E596-A324B7CEBDB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3737"/>
          <a:stretch/>
        </p:blipFill>
        <p:spPr>
          <a:xfrm>
            <a:off x="2872132" y="2708920"/>
            <a:ext cx="6447736" cy="2303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 descr="9.png">
            <a:extLst>
              <a:ext uri="{FF2B5EF4-FFF2-40B4-BE49-F238E27FC236}">
                <a16:creationId xmlns:a16="http://schemas.microsoft.com/office/drawing/2014/main" id="{9769D1FA-2CA8-64A9-7533-963D33DBD2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8909"/>
          <a:stretch/>
        </p:blipFill>
        <p:spPr>
          <a:xfrm>
            <a:off x="911424" y="4869160"/>
            <a:ext cx="10683871" cy="1790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1" baseType="lpstr"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40</cp:revision>
  <dcterms:created xsi:type="dcterms:W3CDTF">2015-09-16T06:52:26Z</dcterms:created>
  <dcterms:modified xsi:type="dcterms:W3CDTF">2022-12-29T14:27:20Z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