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3"/>
  </p:notesMasterIdLst>
  <p:sldIdLst>
    <p:sldId id="362" r:id="rId2"/>
    <p:sldId id="416" r:id="rId3"/>
    <p:sldId id="417" r:id="rId4"/>
    <p:sldId id="419" r:id="rId5"/>
    <p:sldId id="418" r:id="rId6"/>
    <p:sldId id="420" r:id="rId7"/>
    <p:sldId id="421" r:id="rId8"/>
    <p:sldId id="422" r:id="rId9"/>
    <p:sldId id="423" r:id="rId10"/>
    <p:sldId id="368" r:id="rId11"/>
    <p:sldId id="370" r:id="rId12"/>
    <p:sldId id="371" r:id="rId13"/>
    <p:sldId id="373" r:id="rId14"/>
    <p:sldId id="374" r:id="rId15"/>
    <p:sldId id="375" r:id="rId16"/>
    <p:sldId id="376" r:id="rId17"/>
    <p:sldId id="377" r:id="rId18"/>
    <p:sldId id="378" r:id="rId19"/>
    <p:sldId id="379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9" r:id="rId28"/>
    <p:sldId id="391" r:id="rId29"/>
    <p:sldId id="392" r:id="rId30"/>
    <p:sldId id="393" r:id="rId31"/>
    <p:sldId id="394" r:id="rId32"/>
    <p:sldId id="395" r:id="rId33"/>
    <p:sldId id="396" r:id="rId34"/>
    <p:sldId id="397" r:id="rId35"/>
    <p:sldId id="398" r:id="rId36"/>
    <p:sldId id="399" r:id="rId37"/>
    <p:sldId id="400" r:id="rId38"/>
    <p:sldId id="401" r:id="rId39"/>
    <p:sldId id="402" r:id="rId40"/>
    <p:sldId id="404" r:id="rId41"/>
    <p:sldId id="405" r:id="rId42"/>
    <p:sldId id="406" r:id="rId43"/>
    <p:sldId id="407" r:id="rId44"/>
    <p:sldId id="408" r:id="rId45"/>
    <p:sldId id="409" r:id="rId46"/>
    <p:sldId id="410" r:id="rId47"/>
    <p:sldId id="411" r:id="rId48"/>
    <p:sldId id="412" r:id="rId49"/>
    <p:sldId id="413" r:id="rId50"/>
    <p:sldId id="414" r:id="rId51"/>
    <p:sldId id="415" r:id="rId5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75E3D8-F00B-4C5E-A27E-34738B1FA022}" type="datetimeFigureOut">
              <a:rPr lang="zh-CN" altLang="en-US" smtClean="0"/>
              <a:t>2022-12-29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F9632-B6C3-4126-BCAA-00C5DA973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097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F9632-B6C3-4126-BCAA-00C5DA9734B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891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1C1A85-4542-61A0-7E9A-78A2AB109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636912"/>
            <a:ext cx="5006774" cy="1226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9" y="836712"/>
            <a:ext cx="7272808" cy="46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083BC36-3131-8CD5-41BE-2FE319701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507506"/>
            <a:ext cx="661034" cy="648072"/>
          </a:xfrm>
          <a:prstGeom prst="rect">
            <a:avLst/>
          </a:prstGeom>
        </p:spPr>
      </p:pic>
      <p:pic>
        <p:nvPicPr>
          <p:cNvPr id="3" name="img_16777215" descr="5.png">
            <a:extLst>
              <a:ext uri="{FF2B5EF4-FFF2-40B4-BE49-F238E27FC236}">
                <a16:creationId xmlns:a16="http://schemas.microsoft.com/office/drawing/2014/main" id="{90DA1429-C2B5-7935-65E9-1B1299F4D1C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74445"/>
            <a:ext cx="7272808" cy="121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6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433CF6A-363D-15C8-6DC1-F1839918D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992201"/>
            <a:ext cx="9217024" cy="6480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7CF5179-CC80-CA9B-B69E-4A384BB10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39814"/>
            <a:ext cx="10657184" cy="3985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845"/>
          <a:stretch/>
        </p:blipFill>
        <p:spPr>
          <a:xfrm>
            <a:off x="720000" y="836712"/>
            <a:ext cx="10859016" cy="173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815D752-0D41-E938-6232-239F9BB02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1925552"/>
            <a:ext cx="661034" cy="648072"/>
          </a:xfrm>
          <a:prstGeom prst="rect">
            <a:avLst/>
          </a:prstGeom>
        </p:spPr>
      </p:pic>
      <p:pic>
        <p:nvPicPr>
          <p:cNvPr id="4" name="img_16777215" descr="7.png">
            <a:extLst>
              <a:ext uri="{FF2B5EF4-FFF2-40B4-BE49-F238E27FC236}">
                <a16:creationId xmlns:a16="http://schemas.microsoft.com/office/drawing/2014/main" id="{76AE0488-8C8D-1462-5EA7-0E07B69426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828" r="6549" b="577"/>
          <a:stretch/>
        </p:blipFill>
        <p:spPr>
          <a:xfrm>
            <a:off x="2495600" y="2269405"/>
            <a:ext cx="6840760" cy="266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8.png">
            <a:extLst>
              <a:ext uri="{FF2B5EF4-FFF2-40B4-BE49-F238E27FC236}">
                <a16:creationId xmlns:a16="http://schemas.microsoft.com/office/drawing/2014/main" id="{9D8C1838-2E7D-E8BC-B610-4EE1DF02E2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491" b="9128"/>
          <a:stretch/>
        </p:blipFill>
        <p:spPr>
          <a:xfrm>
            <a:off x="1271464" y="4949845"/>
            <a:ext cx="10081120" cy="163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21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A944844-0A31-55A8-09A8-B23AF4D46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992201"/>
            <a:ext cx="9217024" cy="6480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78F9AE2-ADA9-DC49-0CC1-C75081967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39814"/>
            <a:ext cx="10657184" cy="3985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356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44889F3-9FD2-4C54-C662-5E149E948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1880" y="1916832"/>
            <a:ext cx="661034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0000"/>
            <a:ext cx="11520000" cy="568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69C4886-7D08-A19B-36F7-8A7FA19BA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986465"/>
            <a:ext cx="7704856" cy="4925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F2BA7DF-7F1C-4057-DC88-71DC1E519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87787"/>
            <a:ext cx="8856984" cy="5065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41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FE56496-E5BB-C996-FB8E-D78BF0F4E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9872" y="3789040"/>
            <a:ext cx="661034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03"/>
          <a:stretch/>
        </p:blipFill>
        <p:spPr>
          <a:xfrm>
            <a:off x="720000" y="900000"/>
            <a:ext cx="10920616" cy="399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805ECE6-7760-0D75-C51C-F641A57D71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4860" y="1232756"/>
            <a:ext cx="9217024" cy="40705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5FAE212-485C-C144-5186-657A8F376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39814"/>
            <a:ext cx="10882508" cy="3985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03"/>
          <a:stretch/>
        </p:blipFill>
        <p:spPr>
          <a:xfrm>
            <a:off x="479376" y="900000"/>
            <a:ext cx="11208648" cy="280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>
            <a:extLst>
              <a:ext uri="{FF2B5EF4-FFF2-40B4-BE49-F238E27FC236}">
                <a16:creationId xmlns:a16="http://schemas.microsoft.com/office/drawing/2014/main" id="{D324D32A-F064-4DA1-DBD1-F1AA5A1CBE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90"/>
          <a:stretch/>
        </p:blipFill>
        <p:spPr>
          <a:xfrm>
            <a:off x="1030840" y="3701717"/>
            <a:ext cx="10657184" cy="27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A961C44D-3D8B-FF16-DCD9-29C377B442BF}"/>
              </a:ext>
            </a:extLst>
          </p:cNvPr>
          <p:cNvSpPr/>
          <p:nvPr/>
        </p:nvSpPr>
        <p:spPr bwMode="auto">
          <a:xfrm>
            <a:off x="10355876" y="3861048"/>
            <a:ext cx="648072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24743"/>
            <a:ext cx="9289032" cy="543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06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29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A184E74-156B-DC59-6ACE-53EEEF6C4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992201"/>
            <a:ext cx="9217024" cy="6480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A4666DA-C8A2-61B5-5E28-1D2E70504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39814"/>
            <a:ext cx="10657184" cy="3985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1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930861" y="4380362"/>
            <a:ext cx="356269" cy="391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73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1276" y="2149788"/>
            <a:ext cx="399867" cy="4102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77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8789" y="4016588"/>
            <a:ext cx="361785" cy="4193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70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90318" y="2052901"/>
            <a:ext cx="361785" cy="4192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59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8789" y="3024192"/>
            <a:ext cx="361785" cy="4191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691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61756" y="4027652"/>
            <a:ext cx="380826" cy="429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4.png">
            <a:extLst>
              <a:ext uri="{FF2B5EF4-FFF2-40B4-BE49-F238E27FC236}">
                <a16:creationId xmlns:a16="http://schemas.microsoft.com/office/drawing/2014/main" id="{0A6002CD-CD82-07E2-2DBA-D0D011FED0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241"/>
          <a:stretch/>
        </p:blipFill>
        <p:spPr>
          <a:xfrm>
            <a:off x="1055440" y="5591478"/>
            <a:ext cx="9649072" cy="873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2793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56458" y="3007024"/>
            <a:ext cx="380826" cy="4194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6.png">
            <a:extLst>
              <a:ext uri="{FF2B5EF4-FFF2-40B4-BE49-F238E27FC236}">
                <a16:creationId xmlns:a16="http://schemas.microsoft.com/office/drawing/2014/main" id="{7EF804F9-5D84-F0DD-001E-F22F358C6E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043" b="49843"/>
          <a:stretch/>
        </p:blipFill>
        <p:spPr>
          <a:xfrm>
            <a:off x="767408" y="4077072"/>
            <a:ext cx="5187467" cy="234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26.png">
            <a:extLst>
              <a:ext uri="{FF2B5EF4-FFF2-40B4-BE49-F238E27FC236}">
                <a16:creationId xmlns:a16="http://schemas.microsoft.com/office/drawing/2014/main" id="{67644265-B67B-ED5F-09F2-40DE1899B9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506" r="35977"/>
          <a:stretch/>
        </p:blipFill>
        <p:spPr>
          <a:xfrm>
            <a:off x="6960096" y="4201699"/>
            <a:ext cx="4680520" cy="222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729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19872" y="3861048"/>
            <a:ext cx="570949" cy="6634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36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56458" y="3834733"/>
            <a:ext cx="380826" cy="428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433048" cy="505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79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71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75500" y="2148327"/>
            <a:ext cx="352264" cy="4097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3727"/>
          <a:stretch/>
        </p:blipFill>
        <p:spPr>
          <a:xfrm>
            <a:off x="720000" y="764703"/>
            <a:ext cx="11352664" cy="475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990"/>
          <a:stretch/>
        </p:blipFill>
        <p:spPr>
          <a:xfrm>
            <a:off x="1043140" y="4725144"/>
            <a:ext cx="10369152" cy="179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0.png">
            <a:extLst>
              <a:ext uri="{FF2B5EF4-FFF2-40B4-BE49-F238E27FC236}">
                <a16:creationId xmlns:a16="http://schemas.microsoft.com/office/drawing/2014/main" id="{21221EA9-3DBC-560D-1FF9-7221D41864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585"/>
          <a:stretch/>
        </p:blipFill>
        <p:spPr>
          <a:xfrm>
            <a:off x="551384" y="908720"/>
            <a:ext cx="11352664" cy="375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0000"/>
            <a:ext cx="11355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67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6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9590" y="4017293"/>
            <a:ext cx="9554338" cy="563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820AAEA-8226-3A17-7EE9-566836B2C220}"/>
              </a:ext>
            </a:extLst>
          </p:cNvPr>
          <p:cNvSpPr/>
          <p:nvPr/>
        </p:nvSpPr>
        <p:spPr bwMode="auto">
          <a:xfrm>
            <a:off x="1269590" y="4869160"/>
            <a:ext cx="9554338" cy="563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6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9111" y="3092592"/>
            <a:ext cx="9406413" cy="624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B4B63FF0-FD74-074C-90D7-C47F7D1A4662}"/>
              </a:ext>
            </a:extLst>
          </p:cNvPr>
          <p:cNvSpPr/>
          <p:nvPr/>
        </p:nvSpPr>
        <p:spPr bwMode="auto">
          <a:xfrm>
            <a:off x="1279111" y="3933056"/>
            <a:ext cx="9406413" cy="624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ACF0D4B-1C7F-AE77-FFC3-E6483B3E2A06}"/>
              </a:ext>
            </a:extLst>
          </p:cNvPr>
          <p:cNvSpPr/>
          <p:nvPr/>
        </p:nvSpPr>
        <p:spPr bwMode="auto">
          <a:xfrm>
            <a:off x="1279111" y="4773520"/>
            <a:ext cx="9406413" cy="624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68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4023345"/>
            <a:ext cx="9434975" cy="5577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3B50D57-7BB0-8AC4-DB62-8FA3B5BA4B44}"/>
              </a:ext>
            </a:extLst>
          </p:cNvPr>
          <p:cNvSpPr/>
          <p:nvPr/>
        </p:nvSpPr>
        <p:spPr bwMode="auto">
          <a:xfrm>
            <a:off x="1197581" y="4869160"/>
            <a:ext cx="9434975" cy="6297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8645602-9CBA-9CFB-AC9D-DA33F6301F8F}"/>
              </a:ext>
            </a:extLst>
          </p:cNvPr>
          <p:cNvSpPr/>
          <p:nvPr/>
        </p:nvSpPr>
        <p:spPr bwMode="auto">
          <a:xfrm>
            <a:off x="1197580" y="5763019"/>
            <a:ext cx="9434975" cy="5577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184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9.png">
            <a:extLst>
              <a:ext uri="{FF2B5EF4-FFF2-40B4-BE49-F238E27FC236}">
                <a16:creationId xmlns:a16="http://schemas.microsoft.com/office/drawing/2014/main" id="{96D3B34E-ECC7-E2C7-E3CA-F4EE255B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069"/>
          <a:stretch/>
        </p:blipFill>
        <p:spPr>
          <a:xfrm>
            <a:off x="1271463" y="2636912"/>
            <a:ext cx="10585177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980727"/>
            <a:ext cx="8280920" cy="564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72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43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0257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0323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47607" y="2772665"/>
            <a:ext cx="8678044" cy="5123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8213C47-88A7-FB66-1573-AB7B1B2AEA04}"/>
              </a:ext>
            </a:extLst>
          </p:cNvPr>
          <p:cNvSpPr/>
          <p:nvPr/>
        </p:nvSpPr>
        <p:spPr bwMode="auto">
          <a:xfrm>
            <a:off x="1480000" y="3523840"/>
            <a:ext cx="8678044" cy="5123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74C2DB5-132E-6179-CC5A-607692DFEC33}"/>
              </a:ext>
            </a:extLst>
          </p:cNvPr>
          <p:cNvSpPr/>
          <p:nvPr/>
        </p:nvSpPr>
        <p:spPr bwMode="auto">
          <a:xfrm>
            <a:off x="1480000" y="4301904"/>
            <a:ext cx="8678044" cy="5123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D0AA596C-4098-638D-7B43-33B5C5BA6434}"/>
              </a:ext>
            </a:extLst>
          </p:cNvPr>
          <p:cNvSpPr/>
          <p:nvPr/>
        </p:nvSpPr>
        <p:spPr bwMode="auto">
          <a:xfrm>
            <a:off x="1480000" y="5157649"/>
            <a:ext cx="8678044" cy="5123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5CB71C0B-E3D4-BCD1-018E-FBF4B0B6E1D5}"/>
              </a:ext>
            </a:extLst>
          </p:cNvPr>
          <p:cNvSpPr/>
          <p:nvPr/>
        </p:nvSpPr>
        <p:spPr bwMode="auto">
          <a:xfrm>
            <a:off x="1480000" y="5908824"/>
            <a:ext cx="8678044" cy="5123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32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0070" y="3768238"/>
            <a:ext cx="9419842" cy="5968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96CD487-2068-B1D2-24DC-747187856BAB}"/>
              </a:ext>
            </a:extLst>
          </p:cNvPr>
          <p:cNvSpPr/>
          <p:nvPr/>
        </p:nvSpPr>
        <p:spPr bwMode="auto">
          <a:xfrm>
            <a:off x="1260070" y="4593320"/>
            <a:ext cx="9419842" cy="5968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197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032" y="908720"/>
            <a:ext cx="9670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88032" y="1036000"/>
            <a:ext cx="7919869" cy="592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4C2E167-8C8A-E6E3-A5F9-D07AEB399FAF}"/>
              </a:ext>
            </a:extLst>
          </p:cNvPr>
          <p:cNvSpPr/>
          <p:nvPr/>
        </p:nvSpPr>
        <p:spPr bwMode="auto">
          <a:xfrm>
            <a:off x="688032" y="1628800"/>
            <a:ext cx="7919869" cy="592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70E9649B-392D-BC66-93FD-64D96F7C7269}"/>
              </a:ext>
            </a:extLst>
          </p:cNvPr>
          <p:cNvSpPr/>
          <p:nvPr/>
        </p:nvSpPr>
        <p:spPr bwMode="auto">
          <a:xfrm>
            <a:off x="688032" y="2420888"/>
            <a:ext cx="7919869" cy="592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5350A552-1038-1BF2-3B2A-FAEE0FB8A282}"/>
              </a:ext>
            </a:extLst>
          </p:cNvPr>
          <p:cNvSpPr/>
          <p:nvPr/>
        </p:nvSpPr>
        <p:spPr bwMode="auto">
          <a:xfrm>
            <a:off x="688032" y="3132600"/>
            <a:ext cx="7919869" cy="592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72AFFCEB-6351-7A69-1194-DADAD05FF1B8}"/>
              </a:ext>
            </a:extLst>
          </p:cNvPr>
          <p:cNvSpPr/>
          <p:nvPr/>
        </p:nvSpPr>
        <p:spPr bwMode="auto">
          <a:xfrm>
            <a:off x="688032" y="3740740"/>
            <a:ext cx="7919869" cy="592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6B5EC4DC-C50F-474D-71AD-F7EB75333CA9}"/>
              </a:ext>
            </a:extLst>
          </p:cNvPr>
          <p:cNvSpPr/>
          <p:nvPr/>
        </p:nvSpPr>
        <p:spPr bwMode="auto">
          <a:xfrm>
            <a:off x="688032" y="4509120"/>
            <a:ext cx="7919869" cy="592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F8EE8ECD-4915-3187-BB78-FCB4A7FD4992}"/>
              </a:ext>
            </a:extLst>
          </p:cNvPr>
          <p:cNvSpPr/>
          <p:nvPr/>
        </p:nvSpPr>
        <p:spPr bwMode="auto">
          <a:xfrm>
            <a:off x="688032" y="5229200"/>
            <a:ext cx="7919869" cy="592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08FFBAE6-8AFA-1773-A560-78AFE6578C51}"/>
              </a:ext>
            </a:extLst>
          </p:cNvPr>
          <p:cNvSpPr/>
          <p:nvPr/>
        </p:nvSpPr>
        <p:spPr bwMode="auto">
          <a:xfrm>
            <a:off x="682810" y="6075920"/>
            <a:ext cx="7919869" cy="592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40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664" y="900000"/>
            <a:ext cx="11520000" cy="550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63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9937104" cy="327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1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81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00130" y="2574325"/>
            <a:ext cx="7921514" cy="494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7B15715-A4A8-A35E-5874-9268BDC51769}"/>
              </a:ext>
            </a:extLst>
          </p:cNvPr>
          <p:cNvSpPr/>
          <p:nvPr/>
        </p:nvSpPr>
        <p:spPr bwMode="auto">
          <a:xfrm>
            <a:off x="1429341" y="3294406"/>
            <a:ext cx="7921514" cy="494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7272100-892B-8BBF-BE67-EA77B911F765}"/>
              </a:ext>
            </a:extLst>
          </p:cNvPr>
          <p:cNvSpPr/>
          <p:nvPr/>
        </p:nvSpPr>
        <p:spPr bwMode="auto">
          <a:xfrm>
            <a:off x="1400130" y="3975656"/>
            <a:ext cx="7921514" cy="5476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5129726D-2998-2F79-5524-A423855131A7}"/>
              </a:ext>
            </a:extLst>
          </p:cNvPr>
          <p:cNvSpPr/>
          <p:nvPr/>
        </p:nvSpPr>
        <p:spPr bwMode="auto">
          <a:xfrm>
            <a:off x="1400130" y="4695737"/>
            <a:ext cx="7921514" cy="494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2C7062C0-B736-A9BF-3C99-9E594D8A118A}"/>
              </a:ext>
            </a:extLst>
          </p:cNvPr>
          <p:cNvSpPr/>
          <p:nvPr/>
        </p:nvSpPr>
        <p:spPr bwMode="auto">
          <a:xfrm>
            <a:off x="1400130" y="5378009"/>
            <a:ext cx="7921514" cy="494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87F36F6F-1336-7E4C-A91C-578CC7959E39}"/>
              </a:ext>
            </a:extLst>
          </p:cNvPr>
          <p:cNvSpPr/>
          <p:nvPr/>
        </p:nvSpPr>
        <p:spPr bwMode="auto">
          <a:xfrm>
            <a:off x="1428444" y="6105328"/>
            <a:ext cx="7921514" cy="494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283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2995360"/>
            <a:ext cx="6340760" cy="4571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052736"/>
            <a:ext cx="10081120" cy="478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2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3"/>
            <a:ext cx="9505056" cy="329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5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8640960" cy="576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9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9217024" cy="266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2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</Words>
  <Application>Microsoft Office PowerPoint</Application>
  <PresentationFormat>宽屏</PresentationFormat>
  <Paragraphs>1</Paragraphs>
  <Slides>51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2015-09-16T06:52:26Z</dcterms:created>
  <dcterms:modified xsi:type="dcterms:W3CDTF">2022-12-29T14:12:46Z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