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4" r:id="rId3"/>
    <p:sldId id="365" r:id="rId4"/>
    <p:sldId id="366" r:id="rId5"/>
    <p:sldId id="367" r:id="rId6"/>
    <p:sldId id="368" r:id="rId7"/>
    <p:sldId id="369" r:id="rId8"/>
    <p:sldId id="371" r:id="rId9"/>
    <p:sldId id="372" r:id="rId10"/>
    <p:sldId id="373" r:id="rId11"/>
    <p:sldId id="374" r:id="rId12"/>
    <p:sldId id="375" r:id="rId13"/>
    <p:sldId id="377" r:id="rId14"/>
    <p:sldId id="378" r:id="rId15"/>
    <p:sldId id="379" r:id="rId16"/>
    <p:sldId id="380" r:id="rId17"/>
    <p:sldId id="381" r:id="rId18"/>
    <p:sldId id="382" r:id="rId19"/>
    <p:sldId id="383" r:id="rId20"/>
    <p:sldId id="384" r:id="rId21"/>
    <p:sldId id="385" r:id="rId22"/>
    <p:sldId id="386" r:id="rId23"/>
    <p:sldId id="387" r:id="rId24"/>
    <p:sldId id="388" r:id="rId25"/>
    <p:sldId id="389" r:id="rId26"/>
    <p:sldId id="391" r:id="rId27"/>
    <p:sldId id="392" r:id="rId28"/>
    <p:sldId id="393" r:id="rId29"/>
    <p:sldId id="394" r:id="rId30"/>
    <p:sldId id="395" r:id="rId31"/>
    <p:sldId id="396" r:id="rId32"/>
    <p:sldId id="398" r:id="rId33"/>
    <p:sldId id="399" r:id="rId34"/>
    <p:sldId id="400" r:id="rId35"/>
    <p:sldId id="401" r:id="rId36"/>
    <p:sldId id="402" r:id="rId37"/>
    <p:sldId id="403" r:id="rId3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>
        <p:scale>
          <a:sx n="60" d="100"/>
          <a:sy n="60" d="100"/>
        </p:scale>
        <p:origin x="1066" y="5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4EADD7C-F1CD-FB2E-E2AD-BA3E3EAB80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278" y="2971760"/>
            <a:ext cx="9975444" cy="9144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000" y="908720"/>
            <a:ext cx="11520000" cy="37694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570710" y="3094024"/>
            <a:ext cx="409388" cy="42942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7432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9368170" y="2825370"/>
            <a:ext cx="346248" cy="35446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764704"/>
            <a:ext cx="11520000" cy="50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7862045" y="4985346"/>
            <a:ext cx="371305" cy="41920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12.png">
            <a:extLst>
              <a:ext uri="{FF2B5EF4-FFF2-40B4-BE49-F238E27FC236}">
                <a16:creationId xmlns:a16="http://schemas.microsoft.com/office/drawing/2014/main" id="{084A73ED-57E2-FA0A-B752-032185C9C0B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239"/>
          <a:stretch/>
        </p:blipFill>
        <p:spPr>
          <a:xfrm>
            <a:off x="911424" y="5804704"/>
            <a:ext cx="10801200" cy="8797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3937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599838" y="2090997"/>
            <a:ext cx="380826" cy="42905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8491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8516038" y="5430419"/>
            <a:ext cx="277907" cy="32203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836712"/>
            <a:ext cx="112022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439001" y="4077869"/>
            <a:ext cx="388838" cy="40745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37953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609359" y="3149673"/>
            <a:ext cx="361785" cy="41958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49058"/>
            <a:ext cx="11520000" cy="49598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647442" y="3352693"/>
            <a:ext cx="390347" cy="42922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0" y="764704"/>
            <a:ext cx="94850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9067310" y="2718709"/>
            <a:ext cx="321393" cy="35313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4658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8720"/>
            <a:ext cx="11520000" cy="46917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44047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1078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364129" y="2708921"/>
            <a:ext cx="5739983" cy="54475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1455117" y="5157192"/>
            <a:ext cx="9372754" cy="63472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4">
            <a:extLst>
              <a:ext uri="{FF2B5EF4-FFF2-40B4-BE49-F238E27FC236}">
                <a16:creationId xmlns:a16="http://schemas.microsoft.com/office/drawing/2014/main" id="{2E40D1C6-C75F-932A-913C-81D1F4F6983F}"/>
              </a:ext>
            </a:extLst>
          </p:cNvPr>
          <p:cNvSpPr/>
          <p:nvPr/>
        </p:nvSpPr>
        <p:spPr bwMode="auto">
          <a:xfrm>
            <a:off x="1455117" y="5953585"/>
            <a:ext cx="9372754" cy="54475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50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529256" y="3929187"/>
            <a:ext cx="9751320" cy="65194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3E82BD68-1846-3266-5E48-F85626D36F63}"/>
              </a:ext>
            </a:extLst>
          </p:cNvPr>
          <p:cNvSpPr/>
          <p:nvPr/>
        </p:nvSpPr>
        <p:spPr bwMode="auto">
          <a:xfrm>
            <a:off x="1529256" y="4725144"/>
            <a:ext cx="9751320" cy="65194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3B4A7F27-DF9D-F42C-CFAE-9A29636A0143}"/>
              </a:ext>
            </a:extLst>
          </p:cNvPr>
          <p:cNvSpPr/>
          <p:nvPr/>
        </p:nvSpPr>
        <p:spPr bwMode="auto">
          <a:xfrm>
            <a:off x="1529256" y="5565513"/>
            <a:ext cx="9751320" cy="65194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0" y="620688"/>
            <a:ext cx="1024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auto">
          <a:xfrm>
            <a:off x="9801383" y="5770805"/>
            <a:ext cx="321586" cy="38117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1052736"/>
            <a:ext cx="11520000" cy="38287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8720"/>
            <a:ext cx="11520000" cy="2854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603996" y="3123651"/>
            <a:ext cx="466512" cy="42007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26.png">
            <a:extLst>
              <a:ext uri="{FF2B5EF4-FFF2-40B4-BE49-F238E27FC236}">
                <a16:creationId xmlns:a16="http://schemas.microsoft.com/office/drawing/2014/main" id="{6C20B6C3-6CF6-D416-50E7-D71D5E161E9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7490"/>
          <a:stretch/>
        </p:blipFill>
        <p:spPr>
          <a:xfrm>
            <a:off x="1055440" y="3896625"/>
            <a:ext cx="10657184" cy="2052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0" y="764704"/>
            <a:ext cx="101538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9615679" y="3501963"/>
            <a:ext cx="335664" cy="37784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408" y="764704"/>
            <a:ext cx="98385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9410660" y="1895551"/>
            <a:ext cx="349632" cy="35796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1"/>
            <a:ext cx="10945216" cy="3542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0" y="836712"/>
            <a:ext cx="111235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486002" y="2115689"/>
            <a:ext cx="349336" cy="40485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0" y="764704"/>
            <a:ext cx="900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0" y="836712"/>
            <a:ext cx="900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920616" cy="16678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33.png">
            <a:extLst>
              <a:ext uri="{FF2B5EF4-FFF2-40B4-BE49-F238E27FC236}">
                <a16:creationId xmlns:a16="http://schemas.microsoft.com/office/drawing/2014/main" id="{CDDD5FB8-4B6E-C3B5-2626-5589E82A239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2589733"/>
            <a:ext cx="10920616" cy="26097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0" y="764704"/>
            <a:ext cx="91088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327749" y="1728468"/>
            <a:ext cx="7791442" cy="46459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1327749" y="4664939"/>
            <a:ext cx="8632083" cy="46459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8C93A71F-7422-2955-C8F8-872BF6136CDD}"/>
              </a:ext>
            </a:extLst>
          </p:cNvPr>
          <p:cNvSpPr/>
          <p:nvPr/>
        </p:nvSpPr>
        <p:spPr bwMode="auto">
          <a:xfrm>
            <a:off x="1327749" y="2420888"/>
            <a:ext cx="7791442" cy="46459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6">
            <a:extLst>
              <a:ext uri="{FF2B5EF4-FFF2-40B4-BE49-F238E27FC236}">
                <a16:creationId xmlns:a16="http://schemas.microsoft.com/office/drawing/2014/main" id="{EC584B3A-99A9-B2C8-172F-938510756513}"/>
              </a:ext>
            </a:extLst>
          </p:cNvPr>
          <p:cNvSpPr/>
          <p:nvPr/>
        </p:nvSpPr>
        <p:spPr bwMode="auto">
          <a:xfrm>
            <a:off x="1327748" y="5362524"/>
            <a:ext cx="8632083" cy="46459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6">
            <a:extLst>
              <a:ext uri="{FF2B5EF4-FFF2-40B4-BE49-F238E27FC236}">
                <a16:creationId xmlns:a16="http://schemas.microsoft.com/office/drawing/2014/main" id="{FA245993-494D-B78A-94C7-DBD678D297FD}"/>
              </a:ext>
            </a:extLst>
          </p:cNvPr>
          <p:cNvSpPr/>
          <p:nvPr/>
        </p:nvSpPr>
        <p:spPr bwMode="auto">
          <a:xfrm>
            <a:off x="1327747" y="6044392"/>
            <a:ext cx="8632083" cy="46459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4" grpId="0" animBg="1"/>
      <p:bldP spid="5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7309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279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316461" y="3103798"/>
            <a:ext cx="7664132" cy="48655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0332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1729" y="834774"/>
            <a:ext cx="11520000" cy="4591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271464" y="2996953"/>
            <a:ext cx="9863404" cy="57606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4CBFF9BE-5C0E-6DC6-FB8B-E27177558CA9}"/>
              </a:ext>
            </a:extLst>
          </p:cNvPr>
          <p:cNvSpPr/>
          <p:nvPr/>
        </p:nvSpPr>
        <p:spPr bwMode="auto">
          <a:xfrm>
            <a:off x="1267139" y="3789040"/>
            <a:ext cx="9863404" cy="57606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25007ABE-932C-F60B-D7EC-9738AC4D3048}"/>
              </a:ext>
            </a:extLst>
          </p:cNvPr>
          <p:cNvSpPr/>
          <p:nvPr/>
        </p:nvSpPr>
        <p:spPr bwMode="auto">
          <a:xfrm>
            <a:off x="1263060" y="4669749"/>
            <a:ext cx="9863404" cy="57606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4531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279110" y="3064885"/>
            <a:ext cx="10192889" cy="58013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DD094A9C-0B1E-66F0-7030-87CA32AF26D7}"/>
              </a:ext>
            </a:extLst>
          </p:cNvPr>
          <p:cNvSpPr/>
          <p:nvPr/>
        </p:nvSpPr>
        <p:spPr bwMode="auto">
          <a:xfrm>
            <a:off x="1279110" y="3861048"/>
            <a:ext cx="10192889" cy="58013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1EFFEE7E-AA6C-4B80-8A5F-462369D25EDF}"/>
              </a:ext>
            </a:extLst>
          </p:cNvPr>
          <p:cNvSpPr/>
          <p:nvPr/>
        </p:nvSpPr>
        <p:spPr bwMode="auto">
          <a:xfrm>
            <a:off x="1245288" y="4860346"/>
            <a:ext cx="10192889" cy="58013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000" y="908720"/>
            <a:ext cx="11520000" cy="56552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836712"/>
            <a:ext cx="11520000" cy="47504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47336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537"/>
          <a:stretch/>
        </p:blipFill>
        <p:spPr>
          <a:xfrm>
            <a:off x="479376" y="836712"/>
            <a:ext cx="10097778" cy="30887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 descr="6.png">
            <a:extLst>
              <a:ext uri="{FF2B5EF4-FFF2-40B4-BE49-F238E27FC236}">
                <a16:creationId xmlns:a16="http://schemas.microsoft.com/office/drawing/2014/main" id="{3D723616-FD05-A847-0539-89386507C43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432" y="3925416"/>
            <a:ext cx="10225136" cy="2548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Rectangle 2">
            <a:extLst>
              <a:ext uri="{FF2B5EF4-FFF2-40B4-BE49-F238E27FC236}">
                <a16:creationId xmlns:a16="http://schemas.microsoft.com/office/drawing/2014/main" id="{E1B5F9E4-115A-75FE-C921-59BBAAB6AA3E}"/>
              </a:ext>
            </a:extLst>
          </p:cNvPr>
          <p:cNvSpPr/>
          <p:nvPr/>
        </p:nvSpPr>
        <p:spPr bwMode="auto">
          <a:xfrm>
            <a:off x="9336360" y="4953186"/>
            <a:ext cx="720080" cy="63605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836712"/>
            <a:ext cx="11520000" cy="39727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642078" y="2151420"/>
            <a:ext cx="390347" cy="43823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5906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7495168" y="5555686"/>
            <a:ext cx="257205" cy="28862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3" baseType="lpstr"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39</cp:revision>
  <dcterms:created xsi:type="dcterms:W3CDTF">2015-09-16T06:52:26Z</dcterms:created>
  <dcterms:modified xsi:type="dcterms:W3CDTF">2022-12-29T14:49:02Z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