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4" r:id="rId3"/>
    <p:sldId id="365" r:id="rId4"/>
    <p:sldId id="366" r:id="rId5"/>
    <p:sldId id="367" r:id="rId6"/>
    <p:sldId id="368" r:id="rId7"/>
    <p:sldId id="369" r:id="rId8"/>
    <p:sldId id="370" r:id="rId9"/>
    <p:sldId id="371" r:id="rId10"/>
    <p:sldId id="372" r:id="rId11"/>
    <p:sldId id="373" r:id="rId12"/>
    <p:sldId id="374" r:id="rId13"/>
    <p:sldId id="375" r:id="rId14"/>
    <p:sldId id="389" r:id="rId15"/>
    <p:sldId id="377" r:id="rId16"/>
    <p:sldId id="378" r:id="rId17"/>
    <p:sldId id="379" r:id="rId18"/>
    <p:sldId id="380" r:id="rId19"/>
    <p:sldId id="381" r:id="rId20"/>
    <p:sldId id="382" r:id="rId21"/>
    <p:sldId id="383" r:id="rId22"/>
    <p:sldId id="384" r:id="rId23"/>
    <p:sldId id="385" r:id="rId24"/>
    <p:sldId id="386" r:id="rId25"/>
    <p:sldId id="387" r:id="rId26"/>
    <p:sldId id="388" r:id="rId2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70" d="100"/>
          <a:sy n="70" d="100"/>
        </p:scale>
        <p:origin x="682" y="3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98D803D-1E01-8BF0-D819-5FF201526B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2708920"/>
            <a:ext cx="7933107" cy="1097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0000"/>
            <a:ext cx="11520000" cy="5739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99268" y="4093777"/>
            <a:ext cx="352264" cy="41948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0000"/>
            <a:ext cx="11520000" cy="3889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3815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60070" y="4018859"/>
            <a:ext cx="4855537" cy="4578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8564"/>
          <a:stretch/>
        </p:blipFill>
        <p:spPr>
          <a:xfrm>
            <a:off x="479376" y="900001"/>
            <a:ext cx="11520000" cy="2889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1435"/>
          <a:stretch/>
        </p:blipFill>
        <p:spPr>
          <a:xfrm>
            <a:off x="479376" y="980728"/>
            <a:ext cx="11520000" cy="1813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2.png">
            <a:extLst>
              <a:ext uri="{FF2B5EF4-FFF2-40B4-BE49-F238E27FC236}">
                <a16:creationId xmlns:a16="http://schemas.microsoft.com/office/drawing/2014/main" id="{D2317074-C743-E66E-F663-D603E25F32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0615"/>
          <a:stretch/>
        </p:blipFill>
        <p:spPr>
          <a:xfrm>
            <a:off x="1271464" y="2910607"/>
            <a:ext cx="10297144" cy="2462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CF7790BE-0509-45B3-AA12-F8E8E48090DD}"/>
              </a:ext>
            </a:extLst>
          </p:cNvPr>
          <p:cNvSpPr/>
          <p:nvPr/>
        </p:nvSpPr>
        <p:spPr bwMode="auto">
          <a:xfrm>
            <a:off x="1271464" y="3789040"/>
            <a:ext cx="9768198" cy="86409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CF7790BE-0509-45B3-AA12-F8E8E48090DD}"/>
              </a:ext>
            </a:extLst>
          </p:cNvPr>
          <p:cNvSpPr/>
          <p:nvPr/>
        </p:nvSpPr>
        <p:spPr bwMode="auto">
          <a:xfrm>
            <a:off x="1271464" y="4653136"/>
            <a:ext cx="9768198" cy="7200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947039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23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900000"/>
            <a:ext cx="11520000" cy="4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25574" y="3109523"/>
            <a:ext cx="9701553" cy="6075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/>
          <p:cNvSpPr/>
          <p:nvPr/>
        </p:nvSpPr>
        <p:spPr bwMode="auto">
          <a:xfrm>
            <a:off x="1125574" y="3717033"/>
            <a:ext cx="9701553" cy="108011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/>
          <p:cNvSpPr/>
          <p:nvPr/>
        </p:nvSpPr>
        <p:spPr bwMode="auto">
          <a:xfrm>
            <a:off x="1125575" y="4797152"/>
            <a:ext cx="3746290" cy="64807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764704"/>
            <a:ext cx="103905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auto">
          <a:xfrm>
            <a:off x="9770975" y="5905718"/>
            <a:ext cx="412188" cy="3782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04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836712"/>
            <a:ext cx="99984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479008" y="2778749"/>
            <a:ext cx="347055" cy="3636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5593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836712"/>
            <a:ext cx="97531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223761" y="2772846"/>
            <a:ext cx="386900" cy="3549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836712"/>
            <a:ext cx="96393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953"/>
          <a:stretch/>
        </p:blipFill>
        <p:spPr>
          <a:xfrm>
            <a:off x="720000" y="900000"/>
            <a:ext cx="11064632" cy="5307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5515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752499" y="2024023"/>
            <a:ext cx="609322" cy="55248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9762020" y="2967059"/>
            <a:ext cx="609322" cy="5429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260070" y="4862659"/>
            <a:ext cx="10452554" cy="65457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4">
            <a:extLst>
              <a:ext uri="{FF2B5EF4-FFF2-40B4-BE49-F238E27FC236}">
                <a16:creationId xmlns:a16="http://schemas.microsoft.com/office/drawing/2014/main" id="{ACD05A75-6EDD-2700-427D-488F7D18251D}"/>
              </a:ext>
            </a:extLst>
          </p:cNvPr>
          <p:cNvSpPr/>
          <p:nvPr/>
        </p:nvSpPr>
        <p:spPr bwMode="auto">
          <a:xfrm>
            <a:off x="1260070" y="5581196"/>
            <a:ext cx="10452554" cy="65457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0000"/>
            <a:ext cx="11520000" cy="3657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88062" y="2976414"/>
            <a:ext cx="9644429" cy="52459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CC5CB079-5D24-0DF5-0CB0-D1981A2E253D}"/>
              </a:ext>
            </a:extLst>
          </p:cNvPr>
          <p:cNvSpPr/>
          <p:nvPr/>
        </p:nvSpPr>
        <p:spPr bwMode="auto">
          <a:xfrm>
            <a:off x="1188062" y="3800665"/>
            <a:ext cx="9644429" cy="52459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3574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343472" y="3249599"/>
            <a:ext cx="8918322" cy="53944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E46E6BBE-33F7-045C-CB0B-B460232CB5C2}"/>
              </a:ext>
            </a:extLst>
          </p:cNvPr>
          <p:cNvSpPr/>
          <p:nvPr/>
        </p:nvSpPr>
        <p:spPr bwMode="auto">
          <a:xfrm>
            <a:off x="1343472" y="3933056"/>
            <a:ext cx="8918322" cy="53944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F69C35DA-C9BB-495F-0A50-8073E63EB12A}"/>
              </a:ext>
            </a:extLst>
          </p:cNvPr>
          <p:cNvSpPr/>
          <p:nvPr/>
        </p:nvSpPr>
        <p:spPr bwMode="auto">
          <a:xfrm>
            <a:off x="1346083" y="4651771"/>
            <a:ext cx="8918322" cy="53944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84124F1C-3534-88F0-7643-589BBBE1ED42}"/>
              </a:ext>
            </a:extLst>
          </p:cNvPr>
          <p:cNvSpPr/>
          <p:nvPr/>
        </p:nvSpPr>
        <p:spPr bwMode="auto">
          <a:xfrm>
            <a:off x="1343472" y="5386164"/>
            <a:ext cx="8918322" cy="53944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C6C8C2E0-D919-E59F-21E9-F9CD999EA256}"/>
              </a:ext>
            </a:extLst>
          </p:cNvPr>
          <p:cNvSpPr/>
          <p:nvPr/>
        </p:nvSpPr>
        <p:spPr bwMode="auto">
          <a:xfrm>
            <a:off x="1343472" y="6053943"/>
            <a:ext cx="8918322" cy="53944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203"/>
          <a:stretch/>
        </p:blipFill>
        <p:spPr>
          <a:xfrm>
            <a:off x="720000" y="900000"/>
            <a:ext cx="10920616" cy="4569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500694" y="3046589"/>
            <a:ext cx="9634909" cy="5264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6C41F4FE-7480-9D7E-752A-0B2BCD0A769F}"/>
              </a:ext>
            </a:extLst>
          </p:cNvPr>
          <p:cNvSpPr/>
          <p:nvPr/>
        </p:nvSpPr>
        <p:spPr bwMode="auto">
          <a:xfrm>
            <a:off x="1500693" y="3789039"/>
            <a:ext cx="9634909" cy="6922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0CA57FB4-5D06-8719-1A0A-1C571F520C4C}"/>
              </a:ext>
            </a:extLst>
          </p:cNvPr>
          <p:cNvSpPr/>
          <p:nvPr/>
        </p:nvSpPr>
        <p:spPr bwMode="auto">
          <a:xfrm>
            <a:off x="1500692" y="4712378"/>
            <a:ext cx="9634909" cy="5264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836712"/>
            <a:ext cx="103905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764704"/>
            <a:ext cx="77023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837352"/>
            <a:ext cx="993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auto">
          <a:xfrm>
            <a:off x="9424264" y="5972872"/>
            <a:ext cx="394155" cy="3615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38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2612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04632" y="1977429"/>
            <a:ext cx="380826" cy="41952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900000"/>
            <a:ext cx="113323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94712" y="4112487"/>
            <a:ext cx="355892" cy="4027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4047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42714" y="3233174"/>
            <a:ext cx="399867" cy="4094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2" baseType="lpstr"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40</cp:revision>
  <dcterms:created xsi:type="dcterms:W3CDTF">2015-09-16T06:52:26Z</dcterms:created>
  <dcterms:modified xsi:type="dcterms:W3CDTF">2022-12-29T14:02:38Z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