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6" r:id="rId14"/>
    <p:sldId id="377" r:id="rId15"/>
    <p:sldId id="378" r:id="rId16"/>
    <p:sldId id="379" r:id="rId17"/>
    <p:sldId id="380" r:id="rId18"/>
    <p:sldId id="381" r:id="rId19"/>
    <p:sldId id="382" r:id="rId20"/>
    <p:sldId id="383" r:id="rId21"/>
    <p:sldId id="384" r:id="rId22"/>
    <p:sldId id="385" r:id="rId23"/>
    <p:sldId id="386" r:id="rId24"/>
    <p:sldId id="387" r:id="rId25"/>
    <p:sldId id="388" r:id="rId26"/>
    <p:sldId id="389" r:id="rId2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>
        <p:scale>
          <a:sx n="70" d="100"/>
          <a:sy n="70" d="100"/>
        </p:scale>
        <p:origin x="682" y="33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F405433-AA8A-1AC5-CA22-40F31CEA4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708920"/>
            <a:ext cx="9495343" cy="998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93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432476" y="6117689"/>
            <a:ext cx="312039" cy="3615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856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2921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61756" y="2058877"/>
            <a:ext cx="399867" cy="4201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img_16777215" descr="11.png">
            <a:extLst>
              <a:ext uri="{FF2B5EF4-FFF2-40B4-BE49-F238E27FC236}">
                <a16:creationId xmlns:a16="http://schemas.microsoft.com/office/drawing/2014/main" id="{8AAA0556-33E2-3AFB-24D9-A4EE211661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7490"/>
          <a:stretch/>
        </p:blipFill>
        <p:spPr>
          <a:xfrm>
            <a:off x="1055440" y="3701161"/>
            <a:ext cx="10657184" cy="1030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88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277520" y="4413191"/>
            <a:ext cx="310291" cy="35131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412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47508" y="2028891"/>
            <a:ext cx="361785" cy="41964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4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328"/>
          <a:stretch/>
        </p:blipFill>
        <p:spPr>
          <a:xfrm>
            <a:off x="720000" y="900000"/>
            <a:ext cx="10560576" cy="37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5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6.png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203"/>
          <a:stretch/>
        </p:blipFill>
        <p:spPr>
          <a:xfrm>
            <a:off x="720000" y="900000"/>
            <a:ext cx="10920616" cy="201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272544" cy="4129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85013" y="3524017"/>
            <a:ext cx="9491850" cy="769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0683C8A6-5539-2E3E-79C8-514E8CB37963}"/>
              </a:ext>
            </a:extLst>
          </p:cNvPr>
          <p:cNvSpPr/>
          <p:nvPr/>
        </p:nvSpPr>
        <p:spPr bwMode="auto">
          <a:xfrm>
            <a:off x="1185013" y="4293096"/>
            <a:ext cx="9491850" cy="76907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8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1"/>
            <a:ext cx="10704592" cy="4402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333112" y="2805017"/>
            <a:ext cx="9525776" cy="6959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AAC8D566-1E50-C681-6160-A2B0F85F2456}"/>
              </a:ext>
            </a:extLst>
          </p:cNvPr>
          <p:cNvSpPr/>
          <p:nvPr/>
        </p:nvSpPr>
        <p:spPr bwMode="auto">
          <a:xfrm>
            <a:off x="1415480" y="3705922"/>
            <a:ext cx="9525776" cy="6959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5" name="Rectangle 2">
            <a:extLst>
              <a:ext uri="{FF2B5EF4-FFF2-40B4-BE49-F238E27FC236}">
                <a16:creationId xmlns:a16="http://schemas.microsoft.com/office/drawing/2014/main" id="{F8BB86B9-36A5-6CD5-0A92-6809E322EFCF}"/>
              </a:ext>
            </a:extLst>
          </p:cNvPr>
          <p:cNvSpPr/>
          <p:nvPr/>
        </p:nvSpPr>
        <p:spPr bwMode="auto">
          <a:xfrm>
            <a:off x="1415480" y="4606827"/>
            <a:ext cx="9525776" cy="69599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53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9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692696"/>
            <a:ext cx="103231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9721728" y="5778562"/>
            <a:ext cx="341260" cy="38400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0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71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798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571276" y="2058263"/>
            <a:ext cx="380826" cy="429451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0122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4674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199456" y="4005064"/>
            <a:ext cx="993710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DA46604E-B838-D62B-EF3B-20DF2F1F0596}"/>
              </a:ext>
            </a:extLst>
          </p:cNvPr>
          <p:cNvSpPr/>
          <p:nvPr/>
        </p:nvSpPr>
        <p:spPr bwMode="auto">
          <a:xfrm>
            <a:off x="1198599" y="4794283"/>
            <a:ext cx="9937104" cy="57606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1520000" cy="363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510214" y="3025409"/>
            <a:ext cx="10274418" cy="619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53B6252B-5819-5DFA-6E2F-30EB16B5C5AF}"/>
              </a:ext>
            </a:extLst>
          </p:cNvPr>
          <p:cNvSpPr/>
          <p:nvPr/>
        </p:nvSpPr>
        <p:spPr bwMode="auto">
          <a:xfrm>
            <a:off x="1492875" y="3778356"/>
            <a:ext cx="10274418" cy="619615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908720"/>
            <a:ext cx="11520000" cy="3631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269590" y="3053191"/>
            <a:ext cx="10082994" cy="591834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 useBgFill="1">
        <p:nvSpPr>
          <p:cNvPr id="4" name="Rectangle 2">
            <a:extLst>
              <a:ext uri="{FF2B5EF4-FFF2-40B4-BE49-F238E27FC236}">
                <a16:creationId xmlns:a16="http://schemas.microsoft.com/office/drawing/2014/main" id="{8256BD63-CCDC-79C5-7983-48D02E65BB08}"/>
              </a:ext>
            </a:extLst>
          </p:cNvPr>
          <p:cNvSpPr/>
          <p:nvPr/>
        </p:nvSpPr>
        <p:spPr bwMode="auto">
          <a:xfrm>
            <a:off x="1269590" y="3796606"/>
            <a:ext cx="10082994" cy="743417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1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670397"/>
            <a:ext cx="8760376" cy="6141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150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3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400" y="764704"/>
            <a:ext cx="9287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Rectangle 4"/>
          <p:cNvSpPr/>
          <p:nvPr/>
        </p:nvSpPr>
        <p:spPr bwMode="auto">
          <a:xfrm>
            <a:off x="8778046" y="5265184"/>
            <a:ext cx="284005" cy="33024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4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376" y="836712"/>
            <a:ext cx="11520000" cy="37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399904" y="2009213"/>
            <a:ext cx="456991" cy="409898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5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9634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160498" y="4429294"/>
            <a:ext cx="382211" cy="350539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6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000" y="836712"/>
            <a:ext cx="11520000" cy="3756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10427900" y="1961761"/>
            <a:ext cx="399867" cy="419510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 descr="7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000" y="900000"/>
            <a:ext cx="100617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" name="Rectangle 2"/>
          <p:cNvSpPr/>
          <p:nvPr/>
        </p:nvSpPr>
        <p:spPr bwMode="auto">
          <a:xfrm>
            <a:off x="9584338" y="4487514"/>
            <a:ext cx="315989" cy="366242"/>
          </a:xfrm>
          <a:prstGeom prst="rect">
            <a:avLst/>
          </a:prstGeom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6350" cap="flat" cmpd="sng" algn="ctr">
                <a:solidFill>
                  <a:schemeClr val="accent1"/>
                </a:solidFill>
                <a:prstDash val="solid"/>
                <a:miter lim="800000"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2015-09-16T06:52:26Z</dcterms:created>
  <dcterms:modified xsi:type="dcterms:W3CDTF">2022-12-29T14:22:27Z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