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5"/>
  </p:notesMasterIdLst>
  <p:sldIdLst>
    <p:sldId id="362" r:id="rId2"/>
    <p:sldId id="364" r:id="rId3"/>
    <p:sldId id="365" r:id="rId4"/>
    <p:sldId id="366" r:id="rId5"/>
    <p:sldId id="367" r:id="rId6"/>
    <p:sldId id="368" r:id="rId7"/>
    <p:sldId id="369" r:id="rId8"/>
    <p:sldId id="371" r:id="rId9"/>
    <p:sldId id="372" r:id="rId10"/>
    <p:sldId id="373" r:id="rId11"/>
    <p:sldId id="375" r:id="rId12"/>
    <p:sldId id="376" r:id="rId13"/>
    <p:sldId id="378" r:id="rId14"/>
    <p:sldId id="379" r:id="rId15"/>
    <p:sldId id="380" r:id="rId16"/>
    <p:sldId id="381" r:id="rId17"/>
    <p:sldId id="382" r:id="rId18"/>
    <p:sldId id="383" r:id="rId19"/>
    <p:sldId id="385" r:id="rId20"/>
    <p:sldId id="386" r:id="rId21"/>
    <p:sldId id="387" r:id="rId22"/>
    <p:sldId id="388" r:id="rId23"/>
    <p:sldId id="389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01E0DC-7B4D-4A3B-B1F7-5899C6065350}" type="datetimeFigureOut">
              <a:rPr lang="zh-CN" altLang="en-US" smtClean="0"/>
              <a:t>2022-12-29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C72D03-F479-493D-8A34-0F1C5D2EDC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684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72D03-F479-493D-8A34-0F1C5D2EDC8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877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B968BE5-BC7C-0333-E45E-F5AB0343A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996952"/>
            <a:ext cx="5502117" cy="983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692697"/>
            <a:ext cx="9433048" cy="3003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8832304" y="3140967"/>
            <a:ext cx="432048" cy="5550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img_16777215" descr="10.png">
            <a:extLst>
              <a:ext uri="{FF2B5EF4-FFF2-40B4-BE49-F238E27FC236}">
                <a16:creationId xmlns:a16="http://schemas.microsoft.com/office/drawing/2014/main" id="{6BE19600-3717-8A5B-B316-4011D3AA0E4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2" y="3573016"/>
            <a:ext cx="7848872" cy="3116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88568" cy="364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1"/>
            <a:ext cx="10272544" cy="1812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3.png">
            <a:extLst>
              <a:ext uri="{FF2B5EF4-FFF2-40B4-BE49-F238E27FC236}">
                <a16:creationId xmlns:a16="http://schemas.microsoft.com/office/drawing/2014/main" id="{5F161933-F084-EC39-367D-DD43B1E3E6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2712803"/>
            <a:ext cx="10441160" cy="174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C9A3DD20-BE51-33C8-7FB2-0C719BAF0358}"/>
              </a:ext>
            </a:extLst>
          </p:cNvPr>
          <p:cNvSpPr/>
          <p:nvPr/>
        </p:nvSpPr>
        <p:spPr bwMode="auto">
          <a:xfrm>
            <a:off x="9696400" y="3717032"/>
            <a:ext cx="576064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084734"/>
            <a:ext cx="10945216" cy="4688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764704"/>
            <a:ext cx="106166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950226" y="5752021"/>
            <a:ext cx="350962" cy="3951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87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317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174545" y="3092172"/>
            <a:ext cx="337028" cy="3905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692697"/>
            <a:ext cx="7871974" cy="5959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008" y="692696"/>
            <a:ext cx="10368512" cy="1885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0.png">
            <a:extLst>
              <a:ext uri="{FF2B5EF4-FFF2-40B4-BE49-F238E27FC236}">
                <a16:creationId xmlns:a16="http://schemas.microsoft.com/office/drawing/2014/main" id="{C4C5469C-668C-ACFD-6362-C457C4C15F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740" b="80646"/>
          <a:stretch/>
        </p:blipFill>
        <p:spPr>
          <a:xfrm>
            <a:off x="1127768" y="2504581"/>
            <a:ext cx="9289032" cy="827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20.png">
            <a:extLst>
              <a:ext uri="{FF2B5EF4-FFF2-40B4-BE49-F238E27FC236}">
                <a16:creationId xmlns:a16="http://schemas.microsoft.com/office/drawing/2014/main" id="{67F0AA43-93FF-4C09-59DE-B96C073C08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436" b="3188"/>
          <a:stretch/>
        </p:blipFill>
        <p:spPr>
          <a:xfrm>
            <a:off x="1127768" y="3331687"/>
            <a:ext cx="10457933" cy="3265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35DEEE56-073A-8756-DA27-468A74D57349}"/>
              </a:ext>
            </a:extLst>
          </p:cNvPr>
          <p:cNvSpPr/>
          <p:nvPr/>
        </p:nvSpPr>
        <p:spPr bwMode="auto">
          <a:xfrm>
            <a:off x="1140496" y="3418624"/>
            <a:ext cx="9911008" cy="586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28E3FE82-FDB9-018F-97E3-A7DC3EF9EFC7}"/>
              </a:ext>
            </a:extLst>
          </p:cNvPr>
          <p:cNvSpPr/>
          <p:nvPr/>
        </p:nvSpPr>
        <p:spPr bwMode="auto">
          <a:xfrm>
            <a:off x="1140496" y="4334611"/>
            <a:ext cx="9911008" cy="586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48AEFC79-DC25-7449-7B20-2DB9DE599595}"/>
              </a:ext>
            </a:extLst>
          </p:cNvPr>
          <p:cNvSpPr/>
          <p:nvPr/>
        </p:nvSpPr>
        <p:spPr bwMode="auto">
          <a:xfrm>
            <a:off x="1153224" y="5110792"/>
            <a:ext cx="9911008" cy="586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537DA34D-B9A0-C2B6-8B0E-14B958982326}"/>
              </a:ext>
            </a:extLst>
          </p:cNvPr>
          <p:cNvSpPr/>
          <p:nvPr/>
        </p:nvSpPr>
        <p:spPr bwMode="auto">
          <a:xfrm>
            <a:off x="1153224" y="5997591"/>
            <a:ext cx="9911008" cy="586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78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79111" y="4131087"/>
            <a:ext cx="10552929" cy="594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56A24B4B-E6F0-60D9-938D-24A5DE8D0241}"/>
              </a:ext>
            </a:extLst>
          </p:cNvPr>
          <p:cNvSpPr/>
          <p:nvPr/>
        </p:nvSpPr>
        <p:spPr bwMode="auto">
          <a:xfrm>
            <a:off x="1279110" y="5073812"/>
            <a:ext cx="10552929" cy="594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90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049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836712"/>
            <a:ext cx="11520000" cy="48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35735" y="4067884"/>
            <a:ext cx="10192889" cy="5852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5427629-E8E2-0D65-90CB-0F9DAF42A088}"/>
              </a:ext>
            </a:extLst>
          </p:cNvPr>
          <p:cNvSpPr/>
          <p:nvPr/>
        </p:nvSpPr>
        <p:spPr bwMode="auto">
          <a:xfrm>
            <a:off x="1135735" y="4900188"/>
            <a:ext cx="10192889" cy="5852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1" y="900000"/>
            <a:ext cx="10344552" cy="5324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80728"/>
            <a:ext cx="11520000" cy="2888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36000" y="1124744"/>
            <a:ext cx="9901487" cy="7920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C27241BA-A6B4-B736-EFF1-B21E9EB903A8}"/>
              </a:ext>
            </a:extLst>
          </p:cNvPr>
          <p:cNvSpPr/>
          <p:nvPr/>
        </p:nvSpPr>
        <p:spPr bwMode="auto">
          <a:xfrm>
            <a:off x="336000" y="2208699"/>
            <a:ext cx="9901487" cy="6310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0B5D9B8E-C296-1297-614B-9805537E07DF}"/>
              </a:ext>
            </a:extLst>
          </p:cNvPr>
          <p:cNvSpPr/>
          <p:nvPr/>
        </p:nvSpPr>
        <p:spPr bwMode="auto">
          <a:xfrm>
            <a:off x="336000" y="3148380"/>
            <a:ext cx="9901487" cy="6310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764704"/>
            <a:ext cx="9669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061" y="908720"/>
            <a:ext cx="108538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9474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8964128" y="4267724"/>
            <a:ext cx="375851" cy="3448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94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624243" y="3235429"/>
            <a:ext cx="361785" cy="41003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944"/>
          <a:stretch/>
        </p:blipFill>
        <p:spPr>
          <a:xfrm>
            <a:off x="551384" y="764704"/>
            <a:ext cx="9682512" cy="176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>
            <a:extLst>
              <a:ext uri="{FF2B5EF4-FFF2-40B4-BE49-F238E27FC236}">
                <a16:creationId xmlns:a16="http://schemas.microsoft.com/office/drawing/2014/main" id="{9023BF4B-A8F1-9DF8-2BE1-ADECC8E3A6D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173" y="2276872"/>
            <a:ext cx="9578323" cy="429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89F1FC6D-8EDE-8A2A-F339-940B53A6F101}"/>
              </a:ext>
            </a:extLst>
          </p:cNvPr>
          <p:cNvSpPr/>
          <p:nvPr/>
        </p:nvSpPr>
        <p:spPr bwMode="auto">
          <a:xfrm>
            <a:off x="8976320" y="4343207"/>
            <a:ext cx="399867" cy="4289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517" y="836712"/>
            <a:ext cx="108049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292969" y="2113735"/>
            <a:ext cx="383978" cy="4018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01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289565" y="4049861"/>
            <a:ext cx="344928" cy="3893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2015-09-16T06:52:26Z</dcterms:created>
  <dcterms:modified xsi:type="dcterms:W3CDTF">2022-12-29T14:46:41Z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