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4" r:id="rId3"/>
    <p:sldId id="365" r:id="rId4"/>
    <p:sldId id="366" r:id="rId5"/>
    <p:sldId id="367" r:id="rId6"/>
    <p:sldId id="368" r:id="rId7"/>
    <p:sldId id="370" r:id="rId8"/>
    <p:sldId id="371" r:id="rId9"/>
    <p:sldId id="372" r:id="rId10"/>
    <p:sldId id="373" r:id="rId11"/>
    <p:sldId id="374" r:id="rId12"/>
    <p:sldId id="375" r:id="rId13"/>
    <p:sldId id="376" r:id="rId14"/>
    <p:sldId id="377" r:id="rId15"/>
    <p:sldId id="379" r:id="rId16"/>
    <p:sldId id="380" r:id="rId17"/>
    <p:sldId id="381" r:id="rId18"/>
    <p:sldId id="382" r:id="rId19"/>
    <p:sldId id="384" r:id="rId20"/>
    <p:sldId id="385" r:id="rId21"/>
    <p:sldId id="386" r:id="rId22"/>
    <p:sldId id="387" r:id="rId2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>
        <p:scale>
          <a:sx n="70" d="100"/>
          <a:sy n="70" d="100"/>
        </p:scale>
        <p:origin x="682" y="33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D7580BF-9918-4196-5E15-43C3702AEB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2708920"/>
            <a:ext cx="7232007" cy="12345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48417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561756" y="3062722"/>
            <a:ext cx="380826" cy="42889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8720"/>
            <a:ext cx="11520000" cy="30469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556392" y="3165372"/>
            <a:ext cx="361785" cy="41895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0" y="836712"/>
            <a:ext cx="9936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3255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501173" y="4037560"/>
            <a:ext cx="393118" cy="40273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408" y="764704"/>
            <a:ext cx="8400336" cy="46688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auto">
          <a:xfrm>
            <a:off x="7968208" y="4797152"/>
            <a:ext cx="432048" cy="50405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6" name="img_16777215" descr="14.png">
            <a:extLst>
              <a:ext uri="{FF2B5EF4-FFF2-40B4-BE49-F238E27FC236}">
                <a16:creationId xmlns:a16="http://schemas.microsoft.com/office/drawing/2014/main" id="{67F15E69-3EA0-C1D2-9380-39CE51BEA50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5420989"/>
            <a:ext cx="8280920" cy="13446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841532"/>
            <a:ext cx="11520000" cy="51749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365979" y="2061406"/>
            <a:ext cx="380826" cy="41933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9659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9343421" y="2795278"/>
            <a:ext cx="312979" cy="36257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9536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9340988" y="6059314"/>
            <a:ext cx="312593" cy="35382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0000"/>
            <a:ext cx="11520000" cy="9476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19.png">
            <a:extLst>
              <a:ext uri="{FF2B5EF4-FFF2-40B4-BE49-F238E27FC236}">
                <a16:creationId xmlns:a16="http://schemas.microsoft.com/office/drawing/2014/main" id="{17CC234F-8AC6-9DFF-0B7B-061C5B4E75B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1772816"/>
            <a:ext cx="11520000" cy="28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737294"/>
            <a:ext cx="7608248" cy="6036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44909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36897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317194" y="4007337"/>
            <a:ext cx="3698686" cy="59112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4403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359761" y="2624878"/>
            <a:ext cx="7973610" cy="5160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C1E4EB9D-4FDE-ECFD-888C-0F04B9995375}"/>
              </a:ext>
            </a:extLst>
          </p:cNvPr>
          <p:cNvSpPr/>
          <p:nvPr/>
        </p:nvSpPr>
        <p:spPr bwMode="auto">
          <a:xfrm>
            <a:off x="1359761" y="3257478"/>
            <a:ext cx="7973610" cy="5160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EAF46318-723B-8FF7-E0D6-AE9ED29BBDC3}"/>
              </a:ext>
            </a:extLst>
          </p:cNvPr>
          <p:cNvSpPr/>
          <p:nvPr/>
        </p:nvSpPr>
        <p:spPr bwMode="auto">
          <a:xfrm>
            <a:off x="1359761" y="4068094"/>
            <a:ext cx="7973610" cy="5160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2">
            <a:extLst>
              <a:ext uri="{FF2B5EF4-FFF2-40B4-BE49-F238E27FC236}">
                <a16:creationId xmlns:a16="http://schemas.microsoft.com/office/drawing/2014/main" id="{349F0EF7-736F-28D0-4B93-16C9A72C0DE8}"/>
              </a:ext>
            </a:extLst>
          </p:cNvPr>
          <p:cNvSpPr/>
          <p:nvPr/>
        </p:nvSpPr>
        <p:spPr bwMode="auto">
          <a:xfrm>
            <a:off x="1418755" y="4725144"/>
            <a:ext cx="7973610" cy="5160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2">
            <a:extLst>
              <a:ext uri="{FF2B5EF4-FFF2-40B4-BE49-F238E27FC236}">
                <a16:creationId xmlns:a16="http://schemas.microsoft.com/office/drawing/2014/main" id="{410729ED-6E6E-7C40-CC1D-85931EF363B9}"/>
              </a:ext>
            </a:extLst>
          </p:cNvPr>
          <p:cNvSpPr/>
          <p:nvPr/>
        </p:nvSpPr>
        <p:spPr bwMode="auto">
          <a:xfrm>
            <a:off x="1359761" y="5382194"/>
            <a:ext cx="7973610" cy="5160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2">
            <a:extLst>
              <a:ext uri="{FF2B5EF4-FFF2-40B4-BE49-F238E27FC236}">
                <a16:creationId xmlns:a16="http://schemas.microsoft.com/office/drawing/2014/main" id="{391F1598-B3E3-C925-53A8-625452D6E61C}"/>
              </a:ext>
            </a:extLst>
          </p:cNvPr>
          <p:cNvSpPr/>
          <p:nvPr/>
        </p:nvSpPr>
        <p:spPr bwMode="auto">
          <a:xfrm>
            <a:off x="1359761" y="6168360"/>
            <a:ext cx="7973610" cy="5160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5551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269590" y="3879572"/>
            <a:ext cx="10202410" cy="62954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84D3F9CA-197E-A838-E8F1-D762F007F156}"/>
              </a:ext>
            </a:extLst>
          </p:cNvPr>
          <p:cNvSpPr/>
          <p:nvPr/>
        </p:nvSpPr>
        <p:spPr bwMode="auto">
          <a:xfrm>
            <a:off x="1269590" y="4725144"/>
            <a:ext cx="10202410" cy="62954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8DB1BEEC-452C-AECA-39DB-F38005EB8580}"/>
              </a:ext>
            </a:extLst>
          </p:cNvPr>
          <p:cNvSpPr/>
          <p:nvPr/>
        </p:nvSpPr>
        <p:spPr bwMode="auto">
          <a:xfrm>
            <a:off x="1269590" y="5615849"/>
            <a:ext cx="10202410" cy="62954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67608" y="260441"/>
            <a:ext cx="6264696" cy="62736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908720"/>
            <a:ext cx="105675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48206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708628"/>
            <a:ext cx="10657184" cy="33541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 descr="5.png">
            <a:extLst>
              <a:ext uri="{FF2B5EF4-FFF2-40B4-BE49-F238E27FC236}">
                <a16:creationId xmlns:a16="http://schemas.microsoft.com/office/drawing/2014/main" id="{E013FC45-F602-4DAD-B091-7786B863E48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432" y="4062820"/>
            <a:ext cx="10513168" cy="2574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Rectangle 2">
            <a:extLst>
              <a:ext uri="{FF2B5EF4-FFF2-40B4-BE49-F238E27FC236}">
                <a16:creationId xmlns:a16="http://schemas.microsoft.com/office/drawing/2014/main" id="{9632BFAE-1E0F-D1A4-B4BD-77E88FE7B96F}"/>
              </a:ext>
            </a:extLst>
          </p:cNvPr>
          <p:cNvSpPr/>
          <p:nvPr/>
        </p:nvSpPr>
        <p:spPr bwMode="auto">
          <a:xfrm>
            <a:off x="9624392" y="5157192"/>
            <a:ext cx="432048" cy="50778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16304"/>
            <a:ext cx="11520000" cy="50253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590318" y="4177563"/>
            <a:ext cx="361785" cy="41004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836712"/>
            <a:ext cx="11520000" cy="3756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523673" y="1980830"/>
            <a:ext cx="456991" cy="4195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000" y="937174"/>
            <a:ext cx="11520000" cy="49836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416480" y="4149080"/>
            <a:ext cx="504056" cy="57606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8" baseType="lpstr"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39</cp:revision>
  <dcterms:created xsi:type="dcterms:W3CDTF">2015-09-16T06:52:26Z</dcterms:created>
  <dcterms:modified xsi:type="dcterms:W3CDTF">2022-12-29T14:18:37Z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