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7440" y="2994660"/>
            <a:ext cx="7437120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16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2989604"/>
            <a:ext cx="399867" cy="4102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26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59192" y="3307384"/>
            <a:ext cx="663921" cy="369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627358" y="4068000"/>
            <a:ext cx="516383" cy="2436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139623" y="3986769"/>
            <a:ext cx="833589" cy="3249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976471" y="3986769"/>
            <a:ext cx="885228" cy="3249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276475" y="5332095"/>
            <a:ext cx="1482725" cy="4044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740410" y="5448923"/>
            <a:ext cx="435237" cy="288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46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47438" y="2928291"/>
            <a:ext cx="142809" cy="857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52958" y="2975903"/>
            <a:ext cx="3484561" cy="3713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584727" y="2928291"/>
            <a:ext cx="1123438" cy="4189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032198" y="4794700"/>
            <a:ext cx="142809" cy="761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0259702" y="4794700"/>
            <a:ext cx="142809" cy="761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527603" y="4794700"/>
            <a:ext cx="1313851" cy="4189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9936000" y="4794700"/>
            <a:ext cx="971107" cy="4094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395305" y="5727904"/>
            <a:ext cx="142809" cy="761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843438" y="5727904"/>
            <a:ext cx="2351603" cy="5142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68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181094" y="1960623"/>
            <a:ext cx="122333" cy="734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006693" y="1960623"/>
            <a:ext cx="1582179" cy="4405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83474" y="2001416"/>
            <a:ext cx="473022" cy="3181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883721" y="2058526"/>
            <a:ext cx="685067" cy="2610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698667" y="2760169"/>
            <a:ext cx="970512" cy="358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713092" y="2800963"/>
            <a:ext cx="473022" cy="3181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436995" y="4985385"/>
            <a:ext cx="980440" cy="5251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8386445" y="4984750"/>
            <a:ext cx="1569720" cy="5162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4243204" y="5240396"/>
            <a:ext cx="1215179" cy="3508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40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269869" y="5688872"/>
            <a:ext cx="90997" cy="48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887595" y="5611495"/>
            <a:ext cx="1504315" cy="4051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90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33690" y="2010260"/>
            <a:ext cx="125092" cy="667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166453" y="2102086"/>
            <a:ext cx="1359342" cy="2754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914781" y="3638086"/>
            <a:ext cx="125092" cy="667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813964" y="3638086"/>
            <a:ext cx="1801337" cy="4507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731312" y="5274260"/>
            <a:ext cx="1934770" cy="358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44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93388" y="1176510"/>
            <a:ext cx="1113917" cy="4195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09884" y="3026273"/>
            <a:ext cx="142809" cy="858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928793" y="3026273"/>
            <a:ext cx="142809" cy="858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605421" y="3026273"/>
            <a:ext cx="2123107" cy="4195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879206" y="4895104"/>
            <a:ext cx="2332561" cy="4195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619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46710" y="1033357"/>
            <a:ext cx="2380165" cy="5334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09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00561" y="2252255"/>
            <a:ext cx="875900" cy="4285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60826" y="4128272"/>
            <a:ext cx="142809" cy="761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80859" y="4175887"/>
            <a:ext cx="542677" cy="3809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661553" y="4175887"/>
            <a:ext cx="3360793" cy="3809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86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881120" y="4112895"/>
            <a:ext cx="367665" cy="426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565140" y="6091555"/>
            <a:ext cx="532765" cy="4210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27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709486" y="3022105"/>
            <a:ext cx="1479640" cy="227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301342" y="4289856"/>
            <a:ext cx="970369" cy="2687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089527" y="5564497"/>
            <a:ext cx="103230" cy="551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94460" y="5445760"/>
            <a:ext cx="1280160" cy="4908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916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67330" y="1744026"/>
            <a:ext cx="309088" cy="2834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265442" y="3006845"/>
            <a:ext cx="244695" cy="2834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05585" y="5368290"/>
            <a:ext cx="572770" cy="4673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5359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8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440900" y="1168915"/>
            <a:ext cx="1195809" cy="3816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94495" y="4560722"/>
            <a:ext cx="1568417" cy="3643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661024" y="5280722"/>
            <a:ext cx="1845706" cy="3816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78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37917" y="3017049"/>
            <a:ext cx="142809" cy="762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43405" y="2868295"/>
            <a:ext cx="3979545" cy="592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403975" y="4519930"/>
            <a:ext cx="1211580" cy="7994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146290" y="4620895"/>
            <a:ext cx="1228090" cy="618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51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98276" y="1767516"/>
            <a:ext cx="1398162" cy="422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43236" y="3994925"/>
            <a:ext cx="1952741" cy="429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67229" y="5479864"/>
            <a:ext cx="117164" cy="625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148620" y="5573649"/>
            <a:ext cx="1374729" cy="3282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64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93680" y="3084195"/>
            <a:ext cx="647065" cy="673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5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3891582"/>
            <a:ext cx="456991" cy="4192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38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75165" y="1766614"/>
            <a:ext cx="313724" cy="3361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573135" y="5070475"/>
            <a:ext cx="567055" cy="778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37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54099" y="1697231"/>
            <a:ext cx="325468" cy="2923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800595" y="4899446"/>
            <a:ext cx="252403" cy="2923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2022-11-17T14:36:47Z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