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4410" y="2617470"/>
            <a:ext cx="10203180" cy="1623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3719775"/>
            <a:ext cx="466512" cy="41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920461"/>
            <a:ext cx="361785" cy="419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16072" y="2771545"/>
            <a:ext cx="1842770" cy="39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47728" y="2816971"/>
            <a:ext cx="844224" cy="354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49910" y="5260883"/>
            <a:ext cx="1180099" cy="39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27828" y="5360820"/>
            <a:ext cx="299563" cy="299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616132" y="5251798"/>
            <a:ext cx="1189176" cy="50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2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0347" y="2044472"/>
            <a:ext cx="1713719" cy="429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12363" y="2044472"/>
            <a:ext cx="2085024" cy="524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13223" y="4667222"/>
            <a:ext cx="142809" cy="762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536132" y="4667222"/>
            <a:ext cx="1199603" cy="419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460958" y="4772132"/>
            <a:ext cx="1123438" cy="419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1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86181" y="3605311"/>
            <a:ext cx="142809" cy="76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62479" y="3605311"/>
            <a:ext cx="799735" cy="523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47795" y="3507740"/>
            <a:ext cx="1144270" cy="603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4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85183" y="4677977"/>
            <a:ext cx="339620" cy="34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32119" y="6117977"/>
            <a:ext cx="307275" cy="34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18016" y="2336426"/>
            <a:ext cx="242776" cy="307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33851" y="4251662"/>
            <a:ext cx="307041" cy="321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40991" y="5530868"/>
            <a:ext cx="228495" cy="307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58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5" y="764540"/>
            <a:ext cx="8365490" cy="502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5733415"/>
            <a:ext cx="8512810" cy="63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091730" y="3620492"/>
            <a:ext cx="1309749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08552" y="5392800"/>
            <a:ext cx="1539840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6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5664" y="3616827"/>
            <a:ext cx="309682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9365" y="5264872"/>
            <a:ext cx="334131" cy="367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7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1145" y="1187536"/>
            <a:ext cx="444999" cy="408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8228" y="3070434"/>
            <a:ext cx="398645" cy="408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8957" y="4944057"/>
            <a:ext cx="389374" cy="417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8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1061864"/>
            <a:ext cx="361785" cy="418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2994717"/>
            <a:ext cx="409388" cy="418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5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9662" y="1039805"/>
            <a:ext cx="353796" cy="400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3799" y="2913203"/>
            <a:ext cx="446901" cy="41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1731" y="4795922"/>
            <a:ext cx="391038" cy="419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6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03768" y="1233352"/>
            <a:ext cx="847338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62148" y="3033458"/>
            <a:ext cx="1827966" cy="514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98446" y="5738379"/>
            <a:ext cx="742611" cy="40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5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95768" y="2978255"/>
            <a:ext cx="1513785" cy="400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52760" y="4675180"/>
            <a:ext cx="142809" cy="76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14809" y="4675180"/>
            <a:ext cx="1237685" cy="5147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8743" y="1014430"/>
            <a:ext cx="1056793" cy="419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17685" y="2854859"/>
            <a:ext cx="552198" cy="371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50776" y="2921610"/>
            <a:ext cx="685487" cy="400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00165" y="5553519"/>
            <a:ext cx="542677" cy="371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23735" y="5515375"/>
            <a:ext cx="675966" cy="410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3891903"/>
            <a:ext cx="390347" cy="419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990887"/>
            <a:ext cx="380826" cy="420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7595"/>
          <a:stretch>
            <a:fillRect/>
          </a:stretch>
        </p:blipFill>
        <p:spPr>
          <a:xfrm>
            <a:off x="767715" y="4077335"/>
            <a:ext cx="11520170" cy="185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486"/>
          <a:stretch>
            <a:fillRect/>
          </a:stretch>
        </p:blipFill>
        <p:spPr>
          <a:xfrm>
            <a:off x="335915" y="1916225"/>
            <a:ext cx="11520170" cy="272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808" y="3119683"/>
            <a:ext cx="399867" cy="419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956723"/>
            <a:ext cx="456991" cy="418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