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04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9870" y="3025140"/>
            <a:ext cx="6652260" cy="8077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1913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311005" y="2800350"/>
            <a:ext cx="948690" cy="5029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772824" y="3657715"/>
            <a:ext cx="833836" cy="37950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598420" y="5285105"/>
            <a:ext cx="1210945" cy="4146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9075420" y="5071110"/>
            <a:ext cx="1184910" cy="6286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animBg="1"/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2176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227974" y="2783401"/>
            <a:ext cx="1291986" cy="3716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947058" y="2783401"/>
            <a:ext cx="1747982" cy="46451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4325741" y="5224222"/>
            <a:ext cx="1291986" cy="3716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825271" y="5215777"/>
            <a:ext cx="498217" cy="38005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3523527" y="6043460"/>
            <a:ext cx="1291986" cy="3716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5938613" y="6035014"/>
            <a:ext cx="1123099" cy="38005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726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557157" y="2034609"/>
            <a:ext cx="1466181" cy="42905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495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3015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0477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4362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5537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321823" y="2025818"/>
            <a:ext cx="418659" cy="37527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365433" y="3684000"/>
            <a:ext cx="357605" cy="37527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382877" y="5333454"/>
            <a:ext cx="322716" cy="37527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7105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338842" y="1271805"/>
            <a:ext cx="447471" cy="40993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376925" y="3064101"/>
            <a:ext cx="390347" cy="42900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395966" y="4884997"/>
            <a:ext cx="361785" cy="40993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5874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376925" y="976382"/>
            <a:ext cx="399867" cy="41055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338842" y="2780926"/>
            <a:ext cx="447471" cy="41055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3851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5583226" y="3166738"/>
            <a:ext cx="116345" cy="6210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195409" y="3252129"/>
            <a:ext cx="1217745" cy="25617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3838049" y="3904204"/>
            <a:ext cx="1163451" cy="3415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8546149" y="5371374"/>
            <a:ext cx="116345" cy="698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8104038" y="5371374"/>
            <a:ext cx="1264283" cy="42695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5140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212215" y="1759585"/>
            <a:ext cx="728345" cy="8058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395966" y="3814119"/>
            <a:ext cx="390347" cy="4380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1782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814527" y="5262105"/>
            <a:ext cx="126176" cy="7578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737822" y="5262105"/>
            <a:ext cx="1766468" cy="3789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674523" y="6078947"/>
            <a:ext cx="698175" cy="3789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8859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751716" y="1840408"/>
            <a:ext cx="110156" cy="6612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126247" y="1840408"/>
            <a:ext cx="110156" cy="6612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4267029" y="1840408"/>
            <a:ext cx="1483436" cy="40408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8614526" y="4735102"/>
            <a:ext cx="719687" cy="3232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90625" y="5455102"/>
            <a:ext cx="1020780" cy="3232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8848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508482" y="1754541"/>
            <a:ext cx="1980980" cy="35877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514998" y="3111370"/>
            <a:ext cx="215040" cy="2152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528031" y="5035719"/>
            <a:ext cx="938359" cy="2152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5707380" y="5443855"/>
            <a:ext cx="799465" cy="4464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8856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876847" y="1177787"/>
            <a:ext cx="1748362" cy="36765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929147" y="3579829"/>
            <a:ext cx="1830061" cy="37582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4577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363736" y="1107567"/>
            <a:ext cx="1002562" cy="3805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628145" y="2742162"/>
            <a:ext cx="1693985" cy="4756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9259068" y="5198378"/>
            <a:ext cx="950706" cy="3805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619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671735" y="5691214"/>
            <a:ext cx="942545" cy="4191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9408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428945" y="1831365"/>
            <a:ext cx="135630" cy="7233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805044" y="1930832"/>
            <a:ext cx="1320137" cy="29839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4734666" y="2681350"/>
            <a:ext cx="135630" cy="7233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5195810" y="2681350"/>
            <a:ext cx="135630" cy="7233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4155975" y="2681350"/>
            <a:ext cx="1808408" cy="48828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3676747" y="3540376"/>
            <a:ext cx="2088711" cy="3978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3730999" y="5258430"/>
            <a:ext cx="723363" cy="3978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26109"/>
          <a:stretch>
            <a:fillRect/>
          </a:stretch>
        </p:blipFill>
        <p:spPr>
          <a:xfrm>
            <a:off x="551815" y="620395"/>
            <a:ext cx="10430510" cy="4256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525552" y="2560719"/>
            <a:ext cx="413778" cy="37077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9470" y="3644900"/>
            <a:ext cx="10416540" cy="857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72006"/>
          <a:stretch>
            <a:fillRect/>
          </a:stretch>
        </p:blipFill>
        <p:spPr>
          <a:xfrm>
            <a:off x="479425" y="1599995"/>
            <a:ext cx="10430510" cy="1612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3"/>
          <p:cNvSpPr/>
          <p:nvPr/>
        </p:nvSpPr>
        <p:spPr bwMode="white">
          <a:xfrm>
            <a:off x="9487643" y="2660728"/>
            <a:ext cx="344815" cy="37940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546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59504" y="2119748"/>
            <a:ext cx="399867" cy="4383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821421" y="4883242"/>
            <a:ext cx="456991" cy="41928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522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45775" y="2108835"/>
            <a:ext cx="700405" cy="6146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ags/tag1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62</cp:revision>
  <dcterms:created xsi:type="dcterms:W3CDTF">2015-09-16T06:44:00Z</dcterms:created>
  <dcterms:modified xsi:type="dcterms:W3CDTF">2022-11-18T12:54:23Z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