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34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2564765"/>
            <a:ext cx="49085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6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0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00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71370" y="2015490"/>
            <a:ext cx="3010535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98610" y="3369386"/>
            <a:ext cx="2127072" cy="256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983865" y="4391025"/>
            <a:ext cx="1871345" cy="441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24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787015" y="708025"/>
            <a:ext cx="2255520" cy="676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65730" y="1527175"/>
            <a:ext cx="1943735" cy="592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597400" y="3037205"/>
            <a:ext cx="5005705" cy="541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706755" y="3766820"/>
            <a:ext cx="8003540" cy="534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3278505" y="5888355"/>
            <a:ext cx="3125470" cy="647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25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960" y="692990"/>
            <a:ext cx="5648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8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791845" y="1863090"/>
            <a:ext cx="10539095" cy="842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3895" y="2908935"/>
            <a:ext cx="10634345" cy="746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83895" y="3930015"/>
            <a:ext cx="10765790" cy="662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83895" y="4867275"/>
            <a:ext cx="11076940" cy="64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83939" y="6000940"/>
            <a:ext cx="1451428" cy="361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1" grpId="0" bldLvl="0" animBg="1"/>
      <p:bldP spid="28" grpId="0" bldLvl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46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10"/>
          <p:cNvSpPr/>
          <p:nvPr/>
        </p:nvSpPr>
        <p:spPr bwMode="white">
          <a:xfrm>
            <a:off x="682625" y="1903730"/>
            <a:ext cx="11180445" cy="73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82625" y="2858770"/>
            <a:ext cx="11193780" cy="740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559560" y="916305"/>
            <a:ext cx="10304145" cy="721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82625" y="3910965"/>
            <a:ext cx="11309985" cy="67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82625" y="4726940"/>
            <a:ext cx="11310620" cy="829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767080" y="5877560"/>
            <a:ext cx="1949450" cy="664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19" grpId="0" bldLvl="0" animBg="1"/>
      <p:bldP spid="29" grpId="0" bldLvl="0" animBg="1"/>
      <p:bldP spid="39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