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5" r:id="rId3"/>
    <p:sldId id="326" r:id="rId4"/>
    <p:sldId id="327" r:id="rId5"/>
    <p:sldId id="328" r:id="rId6"/>
    <p:sldId id="329" r:id="rId7"/>
    <p:sldId id="330" r:id="rId8"/>
    <p:sldId id="331" r:id="rId9"/>
    <p:sldId id="333" r:id="rId10"/>
    <p:sldId id="334" r:id="rId11"/>
    <p:sldId id="335" r:id="rId12"/>
    <p:sldId id="336" r:id="rId13"/>
    <p:sldId id="337" r:id="rId14"/>
    <p:sldId id="338" r:id="rId15"/>
    <p:sldId id="339" r:id="rId16"/>
    <p:sldId id="340" r:id="rId17"/>
    <p:sldId id="341" r:id="rId18"/>
    <p:sldId id="342" r:id="rId19"/>
    <p:sldId id="343" r:id="rId20"/>
    <p:sldId id="344" r:id="rId21"/>
    <p:sldId id="345" r:id="rId22"/>
    <p:sldId id="347" r:id="rId23"/>
    <p:sldId id="348" r:id="rId24"/>
    <p:sldId id="349" r:id="rId25"/>
    <p:sldId id="350" r:id="rId26"/>
    <p:sldId id="351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04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43200" y="3044190"/>
            <a:ext cx="6705600" cy="7696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816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49983" y="3112536"/>
            <a:ext cx="399867" cy="4196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4763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788335" y="2567737"/>
            <a:ext cx="105079" cy="630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634219" y="2567737"/>
            <a:ext cx="903682" cy="3924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574645" y="3366569"/>
            <a:ext cx="1022772" cy="3083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3739279" y="3324525"/>
            <a:ext cx="371280" cy="2732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5056273" y="3366569"/>
            <a:ext cx="924698" cy="2312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7634219" y="5440729"/>
            <a:ext cx="105079" cy="560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5504611" y="5475766"/>
            <a:ext cx="630475" cy="3503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7562215" y="5342255"/>
            <a:ext cx="814070" cy="4133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1469390" y="6155690"/>
            <a:ext cx="1492250" cy="3778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4615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672718" y="2160000"/>
            <a:ext cx="142085" cy="757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542845" y="2160000"/>
            <a:ext cx="142085" cy="757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124651" y="2207368"/>
            <a:ext cx="549397" cy="36947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7113848" y="2160000"/>
            <a:ext cx="1345076" cy="4168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9870307" y="2207368"/>
            <a:ext cx="1401910" cy="36947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7322240" y="5068421"/>
            <a:ext cx="142085" cy="852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1875628" y="5068421"/>
            <a:ext cx="700955" cy="4263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3864826" y="5182105"/>
            <a:ext cx="843040" cy="4073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5948747" y="5182105"/>
            <a:ext cx="2093393" cy="4073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9785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442247" y="2226998"/>
            <a:ext cx="1504264" cy="42960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184198" y="2226998"/>
            <a:ext cx="780694" cy="42960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0240661" y="2226998"/>
            <a:ext cx="1132958" cy="52507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1505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4986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8086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831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583404" y="2148657"/>
            <a:ext cx="456991" cy="4098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216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88132" y="1939413"/>
            <a:ext cx="352264" cy="41004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6834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59570" y="2130992"/>
            <a:ext cx="380826" cy="4294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2770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8156974" y="3154913"/>
            <a:ext cx="283678" cy="3374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917132" y="4650519"/>
            <a:ext cx="1295720" cy="3374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785710" y="6199813"/>
            <a:ext cx="950706" cy="2991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4100" y="1115900"/>
            <a:ext cx="11520000" cy="1046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670" y="2204925"/>
            <a:ext cx="11520000" cy="2752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/>
          <p:cNvSpPr/>
          <p:nvPr/>
        </p:nvSpPr>
        <p:spPr bwMode="white">
          <a:xfrm>
            <a:off x="10648331" y="2319196"/>
            <a:ext cx="456991" cy="4189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816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49983" y="1224251"/>
            <a:ext cx="390347" cy="4291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1387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670" y="692990"/>
            <a:ext cx="82123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175057" y="2418273"/>
            <a:ext cx="101805" cy="6113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856066" y="2418273"/>
            <a:ext cx="902678" cy="3735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421572" y="3124688"/>
            <a:ext cx="1635680" cy="3735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360489" y="5243933"/>
            <a:ext cx="101805" cy="543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5960053" y="5243933"/>
            <a:ext cx="1520300" cy="3735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8036891" y="5950348"/>
            <a:ext cx="1065567" cy="3735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5175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95148" y="1086407"/>
            <a:ext cx="876013" cy="27339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640317" y="1800970"/>
            <a:ext cx="447326" cy="27339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299152" y="2378834"/>
            <a:ext cx="99405" cy="559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5851826" y="2378834"/>
            <a:ext cx="1217721" cy="3417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286726" y="3745825"/>
            <a:ext cx="385197" cy="2050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3932051" y="4963689"/>
            <a:ext cx="93192" cy="559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3031185" y="5038252"/>
            <a:ext cx="1379256" cy="2671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852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385123" y="1319799"/>
            <a:ext cx="561719" cy="3816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031867" y="2264349"/>
            <a:ext cx="1513785" cy="4293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5816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242644" y="1204807"/>
            <a:ext cx="733090" cy="4191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879867" y="4109999"/>
            <a:ext cx="2570578" cy="4095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8123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699636" y="2215060"/>
            <a:ext cx="1742280" cy="4288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413024" y="4092357"/>
            <a:ext cx="142809" cy="762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537123" y="4206711"/>
            <a:ext cx="1675636" cy="4002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0656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596503" y="1965433"/>
            <a:ext cx="490801" cy="3246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278635" y="1923815"/>
            <a:ext cx="964966" cy="4494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202008" y="3605202"/>
            <a:ext cx="482483" cy="3246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825909" y="3605202"/>
            <a:ext cx="1330988" cy="3246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8872304" y="5186705"/>
            <a:ext cx="124780" cy="665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8281678" y="5186705"/>
            <a:ext cx="1605504" cy="4494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537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31008" y="3883202"/>
            <a:ext cx="361785" cy="40983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7275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31008" y="2073038"/>
            <a:ext cx="456991" cy="4100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25" y="3933395"/>
            <a:ext cx="11520000" cy="1006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883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75620" y="4104640"/>
            <a:ext cx="739775" cy="6959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908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88066" y="3111151"/>
            <a:ext cx="361785" cy="4193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62</cp:revision>
  <dcterms:created xsi:type="dcterms:W3CDTF">2015-09-16T06:44:00Z</dcterms:created>
  <dcterms:modified xsi:type="dcterms:W3CDTF">2022-11-17T13:10:40Z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