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819400"/>
            <a:ext cx="526796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00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4690" y="902970"/>
            <a:ext cx="7663815" cy="563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4690" y="1635125"/>
            <a:ext cx="7550150" cy="537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4690" y="2413000"/>
            <a:ext cx="8327390" cy="479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94690" y="3048000"/>
            <a:ext cx="8012430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4690" y="3737610"/>
            <a:ext cx="7740650" cy="579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94690" y="4413885"/>
            <a:ext cx="842454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694690" y="5120640"/>
            <a:ext cx="7828915" cy="62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white">
          <a:xfrm>
            <a:off x="694690" y="5897245"/>
            <a:ext cx="8315960" cy="558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3" grpId="0" bldLvl="0" animBg="1"/>
      <p:bldP spid="31" grpId="0" bldLvl="0" animBg="1"/>
      <p:bldP spid="39" grpId="0" bldLvl="0" animBg="1"/>
      <p:bldP spid="45" grpId="0" bldLvl="0" animBg="1"/>
      <p:bldP spid="5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66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7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10680" y="2473960"/>
            <a:ext cx="2740660" cy="662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0245" y="3430270"/>
            <a:ext cx="2703195" cy="5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987314" y="3551076"/>
            <a:ext cx="1261635" cy="317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245" y="4245610"/>
            <a:ext cx="2005330" cy="516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678940" y="5890260"/>
            <a:ext cx="4972050" cy="504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6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492240" y="1743075"/>
            <a:ext cx="2456815" cy="410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2836" y="2604905"/>
            <a:ext cx="536469" cy="28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196623" y="2557358"/>
            <a:ext cx="366700" cy="264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20725" y="3136900"/>
            <a:ext cx="1092200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181527" y="4017735"/>
            <a:ext cx="760564" cy="298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224030" y="4099245"/>
            <a:ext cx="821681" cy="28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909897" y="4764905"/>
            <a:ext cx="101861" cy="54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456675" y="4764905"/>
            <a:ext cx="2030436" cy="366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743645" y="5518867"/>
            <a:ext cx="651912" cy="292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565327" y="5593584"/>
            <a:ext cx="1018613" cy="224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4719756" y="5552830"/>
            <a:ext cx="753774" cy="264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0000"/>
            <a:ext cx="11520000" cy="11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7286" y="1389152"/>
            <a:ext cx="133289" cy="412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48592" y="1389152"/>
            <a:ext cx="1209123" cy="422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76691" y="1389152"/>
            <a:ext cx="942545" cy="422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00129" y="1389152"/>
            <a:ext cx="856859" cy="422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66443" y="1389152"/>
            <a:ext cx="2532495" cy="422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2349070"/>
            <a:ext cx="11520000" cy="2357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7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2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7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Rectangle 9"/>
          <p:cNvSpPr/>
          <p:nvPr/>
        </p:nvSpPr>
        <p:spPr bwMode="white">
          <a:xfrm>
            <a:off x="690880" y="3526790"/>
            <a:ext cx="8957945" cy="520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90880" y="4369435"/>
            <a:ext cx="9003030" cy="498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90880" y="5942965"/>
            <a:ext cx="9314815" cy="553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9"/>
          <p:cNvSpPr/>
          <p:nvPr/>
        </p:nvSpPr>
        <p:spPr bwMode="white">
          <a:xfrm>
            <a:off x="1036320" y="2623820"/>
            <a:ext cx="8613140" cy="633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8" name="Rectangle 9"/>
          <p:cNvSpPr/>
          <p:nvPr/>
        </p:nvSpPr>
        <p:spPr bwMode="white">
          <a:xfrm>
            <a:off x="691515" y="5163820"/>
            <a:ext cx="8569325" cy="499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38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