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6520" y="3032760"/>
            <a:ext cx="691896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7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13814" y="1174285"/>
            <a:ext cx="799852" cy="29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77964" y="3353333"/>
            <a:ext cx="411352" cy="29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32933" y="4770476"/>
            <a:ext cx="114264" cy="60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84463" y="4770476"/>
            <a:ext cx="1493057" cy="419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49231" y="2018608"/>
            <a:ext cx="993328" cy="367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4570" y="3613043"/>
            <a:ext cx="1736237" cy="367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79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426996" y="3444294"/>
            <a:ext cx="132392" cy="7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12076" y="3444294"/>
            <a:ext cx="2038848" cy="485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47110" y="5962085"/>
            <a:ext cx="132392" cy="70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38193" y="5962085"/>
            <a:ext cx="1094446" cy="388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5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8528" y="1052402"/>
            <a:ext cx="142809" cy="76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81770" y="979805"/>
            <a:ext cx="1111250" cy="57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71338" y="2976477"/>
            <a:ext cx="1523305" cy="40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62479" y="5586363"/>
            <a:ext cx="1580429" cy="419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4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66016" y="2071266"/>
            <a:ext cx="990148" cy="418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51041" y="3890063"/>
            <a:ext cx="142809" cy="76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84595" y="3937675"/>
            <a:ext cx="1390016" cy="371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36925" y="1157342"/>
            <a:ext cx="1294809" cy="419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27801" y="2062807"/>
            <a:ext cx="142809" cy="76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56628" y="2062807"/>
            <a:ext cx="1780363" cy="514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0347" y="3873738"/>
            <a:ext cx="142809" cy="76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32661" y="3873738"/>
            <a:ext cx="2037421" cy="514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97974" y="2842925"/>
            <a:ext cx="1219357" cy="378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7343" y="2842925"/>
            <a:ext cx="1313814" cy="378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55445" y="3582035"/>
            <a:ext cx="736600" cy="474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95650" y="3623945"/>
            <a:ext cx="1408430" cy="433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72785" y="3623945"/>
            <a:ext cx="834390" cy="45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343723" y="5293074"/>
            <a:ext cx="815767" cy="3696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584936" y="5387641"/>
            <a:ext cx="601091" cy="3610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577125" y="5336059"/>
            <a:ext cx="498047" cy="326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145" y="540590"/>
            <a:ext cx="11520000" cy="365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77202" y="1789184"/>
            <a:ext cx="990148" cy="371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19285" y="1789184"/>
            <a:ext cx="1751801" cy="371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994459" y="1741528"/>
            <a:ext cx="1332892" cy="419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4077540"/>
            <a:ext cx="11520000" cy="281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5748655" y="4319905"/>
            <a:ext cx="906145" cy="451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7357257" y="4344325"/>
            <a:ext cx="1018710" cy="381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4"/>
          <p:cNvSpPr/>
          <p:nvPr/>
        </p:nvSpPr>
        <p:spPr bwMode="white">
          <a:xfrm>
            <a:off x="9547009" y="4296685"/>
            <a:ext cx="1066314" cy="533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5"/>
          <p:cNvSpPr/>
          <p:nvPr/>
        </p:nvSpPr>
        <p:spPr bwMode="white">
          <a:xfrm>
            <a:off x="10518117" y="6126074"/>
            <a:ext cx="142809" cy="76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1" name="Rectangle 6"/>
          <p:cNvSpPr/>
          <p:nvPr/>
        </p:nvSpPr>
        <p:spPr bwMode="white">
          <a:xfrm>
            <a:off x="8794877" y="6173714"/>
            <a:ext cx="514115" cy="3715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7"/>
          <p:cNvSpPr/>
          <p:nvPr/>
        </p:nvSpPr>
        <p:spPr bwMode="white">
          <a:xfrm>
            <a:off x="10175373" y="6126074"/>
            <a:ext cx="1209123" cy="419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46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24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17064" y="2276344"/>
            <a:ext cx="103198" cy="55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14829" y="2276344"/>
            <a:ext cx="832471" cy="30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05714" y="2930107"/>
            <a:ext cx="632953" cy="30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2471" y="4898279"/>
            <a:ext cx="1162708" cy="37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39939" y="4898279"/>
            <a:ext cx="1554864" cy="3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311323" y="5552043"/>
            <a:ext cx="1059509" cy="309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