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35" r:id="rId5"/>
    <p:sldId id="327" r:id="rId6"/>
    <p:sldId id="328" r:id="rId7"/>
    <p:sldId id="329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904490"/>
            <a:ext cx="5679440" cy="1049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96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43981" y="2381331"/>
            <a:ext cx="99129" cy="59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81021" y="2381331"/>
            <a:ext cx="99129" cy="59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10790" y="2291080"/>
            <a:ext cx="1277620" cy="454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256145" y="2441575"/>
            <a:ext cx="786130" cy="303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48493" y="4305740"/>
            <a:ext cx="1103641" cy="363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341870" y="4292600"/>
            <a:ext cx="790575" cy="376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011414" y="5588679"/>
            <a:ext cx="99129" cy="52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830249" y="5588679"/>
            <a:ext cx="859121" cy="290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680665" y="5588679"/>
            <a:ext cx="660862" cy="290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06547" y="5661423"/>
            <a:ext cx="945033" cy="2182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764540"/>
            <a:ext cx="7125970" cy="598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2125"/>
          <a:stretch>
            <a:fillRect/>
          </a:stretch>
        </p:blipFill>
        <p:spPr>
          <a:xfrm>
            <a:off x="335915" y="908685"/>
            <a:ext cx="11212195" cy="374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405"/>
          <a:stretch>
            <a:fillRect/>
          </a:stretch>
        </p:blipFill>
        <p:spPr>
          <a:xfrm>
            <a:off x="335915" y="1124585"/>
            <a:ext cx="9652000" cy="524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20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250" y="692785"/>
            <a:ext cx="9609455" cy="283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050" y="3429000"/>
            <a:ext cx="9609455" cy="313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9210675" y="4972685"/>
            <a:ext cx="680085" cy="722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37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3952" y="1690588"/>
            <a:ext cx="272330" cy="2989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93952" y="4912733"/>
            <a:ext cx="278972" cy="292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11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2090976"/>
            <a:ext cx="361785" cy="409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6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59225" y="2773045"/>
            <a:ext cx="1083310" cy="513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17260" y="2773045"/>
            <a:ext cx="1425575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68543" y="2859069"/>
            <a:ext cx="1121402" cy="376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74452" y="6107441"/>
            <a:ext cx="1054452" cy="368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958590" y="5982970"/>
            <a:ext cx="1308100" cy="584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2022-11-18T14:19:35Z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