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4" r:id="rId11"/>
    <p:sldId id="335" r:id="rId12"/>
    <p:sldId id="336" r:id="rId13"/>
    <p:sldId id="337" r:id="rId14"/>
    <p:sldId id="338" r:id="rId15"/>
    <p:sldId id="351" r:id="rId16"/>
    <p:sldId id="340" r:id="rId17"/>
    <p:sldId id="341" r:id="rId18"/>
    <p:sldId id="342" r:id="rId19"/>
    <p:sldId id="343" r:id="rId20"/>
    <p:sldId id="344" r:id="rId21"/>
    <p:sldId id="346" r:id="rId22"/>
    <p:sldId id="347" r:id="rId23"/>
    <p:sldId id="348" r:id="rId24"/>
    <p:sldId id="349" r:id="rId25"/>
    <p:sldId id="350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7380" y="3002280"/>
            <a:ext cx="8397240" cy="8534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1868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513041" y="3316357"/>
            <a:ext cx="588640" cy="3045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572513" y="4033819"/>
            <a:ext cx="1305833" cy="3045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542777" y="5543196"/>
            <a:ext cx="230043" cy="2233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706525" y="5461974"/>
            <a:ext cx="1251705" cy="3722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7905467" y="5461974"/>
            <a:ext cx="399192" cy="3045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086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135933" y="3252613"/>
            <a:ext cx="1237685" cy="4286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881520" y="4262236"/>
            <a:ext cx="1256727" cy="4286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3247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416935" y="3249295"/>
            <a:ext cx="420370" cy="4248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157204" y="3294838"/>
            <a:ext cx="103198" cy="550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703479" y="3294838"/>
            <a:ext cx="880631" cy="3027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554180" y="3370537"/>
            <a:ext cx="227037" cy="2270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7551770" y="3294838"/>
            <a:ext cx="956310" cy="3784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552471" y="4093118"/>
            <a:ext cx="804951" cy="2959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5432752" y="5476344"/>
            <a:ext cx="1988299" cy="3027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8143444" y="5469462"/>
            <a:ext cx="405915" cy="3096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9455" y="764540"/>
            <a:ext cx="8810625" cy="2778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9455" y="3644900"/>
            <a:ext cx="8810625" cy="3006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3373"/>
          <a:stretch>
            <a:fillRect/>
          </a:stretch>
        </p:blipFill>
        <p:spPr>
          <a:xfrm>
            <a:off x="720090" y="899795"/>
            <a:ext cx="10987405" cy="4700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703705" y="3669030"/>
            <a:ext cx="2076450" cy="7378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6308"/>
          <a:stretch>
            <a:fillRect/>
          </a:stretch>
        </p:blipFill>
        <p:spPr>
          <a:xfrm>
            <a:off x="407670" y="1484630"/>
            <a:ext cx="11787505" cy="3890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559560" y="2519680"/>
            <a:ext cx="1544955" cy="6826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506210" y="4575175"/>
            <a:ext cx="2969260" cy="7067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0307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954871" y="1256006"/>
            <a:ext cx="136745" cy="730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772544" y="1256006"/>
            <a:ext cx="911635" cy="3925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271144" y="3136450"/>
            <a:ext cx="1476850" cy="4107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77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404165" y="1166974"/>
            <a:ext cx="1418578" cy="4195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383801" y="2263476"/>
            <a:ext cx="599801" cy="3146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412363" y="3150213"/>
            <a:ext cx="1751801" cy="5053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3415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854152" y="3067035"/>
            <a:ext cx="1312242" cy="4127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466335" y="5984560"/>
            <a:ext cx="1977736" cy="4127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1710" y="684100"/>
            <a:ext cx="11520000" cy="4004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425" y="4797425"/>
            <a:ext cx="11345545" cy="1884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5664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035115" y="3174243"/>
            <a:ext cx="1522141" cy="3046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275780" y="4725830"/>
            <a:ext cx="1968163" cy="3046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635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118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477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4712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703705" y="1844675"/>
            <a:ext cx="3898900" cy="6229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690370" y="3403600"/>
            <a:ext cx="3098165" cy="6851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667123" y="5257224"/>
            <a:ext cx="8273631" cy="4702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236612" y="6072244"/>
            <a:ext cx="2739613" cy="4310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0299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816603" y="4058415"/>
            <a:ext cx="136735" cy="821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795648" y="4067543"/>
            <a:ext cx="328164" cy="4016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315241" y="4104057"/>
            <a:ext cx="2151297" cy="3651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666138" y="5947987"/>
            <a:ext cx="3226946" cy="5111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1375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904799" y="2125728"/>
            <a:ext cx="2107858" cy="4976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580040" y="3084192"/>
            <a:ext cx="1224214" cy="4884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797647" y="5102496"/>
            <a:ext cx="2052630" cy="3962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97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375933" y="1166834"/>
            <a:ext cx="142809" cy="762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375933" y="1166834"/>
            <a:ext cx="1456661" cy="5146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919272" y="3158559"/>
            <a:ext cx="3246545" cy="4097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19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31008" y="3245335"/>
            <a:ext cx="361785" cy="4099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070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88132" y="2291865"/>
            <a:ext cx="352264" cy="4099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88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59570" y="2178554"/>
            <a:ext cx="380826" cy="4293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1710" y="756490"/>
            <a:ext cx="11520000" cy="1046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525" y="1557225"/>
            <a:ext cx="11520000" cy="4060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10570830" y="2891808"/>
            <a:ext cx="361785" cy="4194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51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49983" y="3213987"/>
            <a:ext cx="399867" cy="4189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2022-11-18T14:05:26Z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