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9830" y="2961005"/>
            <a:ext cx="4601845" cy="9353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36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5960" y="2560320"/>
            <a:ext cx="7234555" cy="498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95960" y="3192145"/>
            <a:ext cx="7464425" cy="448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95960" y="3786505"/>
            <a:ext cx="7658735" cy="448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95960" y="4335145"/>
            <a:ext cx="7783195" cy="481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695960" y="4917440"/>
            <a:ext cx="7234555" cy="486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7" name="Rectangle 36"/>
          <p:cNvSpPr/>
          <p:nvPr/>
        </p:nvSpPr>
        <p:spPr bwMode="white">
          <a:xfrm>
            <a:off x="695960" y="5566410"/>
            <a:ext cx="7597775" cy="430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5" name="Rectangle 44"/>
          <p:cNvSpPr/>
          <p:nvPr/>
        </p:nvSpPr>
        <p:spPr bwMode="white">
          <a:xfrm>
            <a:off x="720090" y="6144895"/>
            <a:ext cx="5222240" cy="437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" grpId="0" bldLvl="0" animBg="1"/>
      <p:bldP spid="19" grpId="0" bldLvl="0" animBg="1"/>
      <p:bldP spid="24" grpId="0" bldLvl="0" animBg="1"/>
      <p:bldP spid="31" grpId="0" bldLvl="0" animBg="1"/>
      <p:bldP spid="37" grpId="0" bldLvl="0" animBg="1"/>
      <p:bldP spid="4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24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Rectangle 12"/>
          <p:cNvSpPr/>
          <p:nvPr/>
        </p:nvSpPr>
        <p:spPr bwMode="white">
          <a:xfrm>
            <a:off x="842010" y="1186180"/>
            <a:ext cx="11055350" cy="524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81990" y="1906270"/>
            <a:ext cx="11235690" cy="719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1127760" y="4729480"/>
            <a:ext cx="7963535" cy="708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769620" y="2863850"/>
            <a:ext cx="11247120" cy="712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681990" y="3813810"/>
            <a:ext cx="7313295" cy="688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21" grpId="0" bldLvl="0" animBg="1"/>
      <p:bldP spid="22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683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41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20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896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800257" y="3907266"/>
            <a:ext cx="1430765" cy="414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371725" y="3907155"/>
            <a:ext cx="5332730" cy="518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0274124" y="4859410"/>
            <a:ext cx="141193" cy="754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476255" y="4963109"/>
            <a:ext cx="997770" cy="3016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9643458" y="4859410"/>
            <a:ext cx="1393113" cy="5090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242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12523" y="1051578"/>
            <a:ext cx="793113" cy="2309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42629" y="964962"/>
            <a:ext cx="1456444" cy="3897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27562" y="2423007"/>
            <a:ext cx="100941" cy="577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70794" y="2502406"/>
            <a:ext cx="973366" cy="2309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659522" y="2423007"/>
            <a:ext cx="1773689" cy="3897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555784" y="2423007"/>
            <a:ext cx="569599" cy="3103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656136" y="3144812"/>
            <a:ext cx="1059887" cy="3175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8824176" y="3224210"/>
            <a:ext cx="237934" cy="2381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784891" y="3866616"/>
            <a:ext cx="2545172" cy="396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2508110" y="4595639"/>
            <a:ext cx="1052677" cy="3175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3726620" y="4682255"/>
            <a:ext cx="973366" cy="2309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4880240" y="4682255"/>
            <a:ext cx="735432" cy="303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5831976" y="4595639"/>
            <a:ext cx="728222" cy="3175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754871" y="4682255"/>
            <a:ext cx="915685" cy="303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7843600" y="4595639"/>
            <a:ext cx="1240140" cy="3897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275179" y="5324661"/>
            <a:ext cx="108151" cy="577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91159" y="5324661"/>
            <a:ext cx="1196880" cy="3897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3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00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7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2022-11-18T12:43:27Z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