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9505" y="2781300"/>
            <a:ext cx="4872990" cy="1273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782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00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Rectangle 14"/>
          <p:cNvSpPr/>
          <p:nvPr/>
        </p:nvSpPr>
        <p:spPr bwMode="white">
          <a:xfrm>
            <a:off x="694055" y="2459355"/>
            <a:ext cx="7926705" cy="5213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694055" y="3239770"/>
            <a:ext cx="7836535" cy="4737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694055" y="3900805"/>
            <a:ext cx="7683500" cy="515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8" name="Rectangle 37"/>
          <p:cNvSpPr/>
          <p:nvPr/>
        </p:nvSpPr>
        <p:spPr bwMode="white">
          <a:xfrm>
            <a:off x="694055" y="4630420"/>
            <a:ext cx="7866380" cy="5143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9" name="Rectangle 48"/>
          <p:cNvSpPr/>
          <p:nvPr/>
        </p:nvSpPr>
        <p:spPr bwMode="white">
          <a:xfrm>
            <a:off x="694055" y="5295900"/>
            <a:ext cx="7907655" cy="576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6" name="Rectangle 55"/>
          <p:cNvSpPr/>
          <p:nvPr/>
        </p:nvSpPr>
        <p:spPr bwMode="white">
          <a:xfrm>
            <a:off x="694055" y="6092190"/>
            <a:ext cx="7787640" cy="4635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0" name="Rectangle 14"/>
          <p:cNvSpPr/>
          <p:nvPr/>
        </p:nvSpPr>
        <p:spPr bwMode="white">
          <a:xfrm>
            <a:off x="839470" y="1769110"/>
            <a:ext cx="7641590" cy="516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2" grpId="0" bldLvl="0" animBg="1"/>
      <p:bldP spid="30" grpId="0" bldLvl="0" animBg="1"/>
      <p:bldP spid="38" grpId="0" bldLvl="0" animBg="1"/>
      <p:bldP spid="49" grpId="0" bldLvl="0" animBg="1"/>
      <p:bldP spid="56" grpId="0" bldLvl="0" animBg="1"/>
      <p:bldP spid="6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176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90245" y="969010"/>
            <a:ext cx="9045575" cy="645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0245" y="1925320"/>
            <a:ext cx="8863965" cy="5073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90245" y="2742565"/>
            <a:ext cx="8926830" cy="4857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90245" y="3496945"/>
            <a:ext cx="5049520" cy="551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0" name="Rectangle 39"/>
          <p:cNvSpPr/>
          <p:nvPr/>
        </p:nvSpPr>
        <p:spPr bwMode="white">
          <a:xfrm>
            <a:off x="690245" y="5113020"/>
            <a:ext cx="9006205" cy="556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8" name="Rectangle 47"/>
          <p:cNvSpPr/>
          <p:nvPr/>
        </p:nvSpPr>
        <p:spPr bwMode="white">
          <a:xfrm>
            <a:off x="690245" y="5931535"/>
            <a:ext cx="8001000" cy="556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6" name="Rectangle 39"/>
          <p:cNvSpPr/>
          <p:nvPr/>
        </p:nvSpPr>
        <p:spPr bwMode="white">
          <a:xfrm>
            <a:off x="1055370" y="4356100"/>
            <a:ext cx="8561070" cy="512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7" grpId="0" bldLvl="0" animBg="1"/>
      <p:bldP spid="26" grpId="0" bldLvl="0" animBg="1"/>
      <p:bldP spid="40" grpId="0" bldLvl="0" animBg="1"/>
      <p:bldP spid="48" grpId="0" bldLvl="0" animBg="1"/>
      <p:bldP spid="5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05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706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16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03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461289" y="1062161"/>
            <a:ext cx="2170710" cy="4292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812892" y="1062161"/>
            <a:ext cx="1237685" cy="4292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32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52958" y="4359818"/>
            <a:ext cx="2151669" cy="3049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85520" y="4254975"/>
            <a:ext cx="1885090" cy="505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715770" y="5060950"/>
            <a:ext cx="5774690" cy="6743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77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767205" y="2128520"/>
            <a:ext cx="3983990" cy="725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881505" y="4197350"/>
            <a:ext cx="5469255" cy="689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17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1814195" y="1954530"/>
            <a:ext cx="7838440" cy="718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27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2022-11-18T14:12:25Z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