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853055"/>
            <a:ext cx="5944870" cy="1096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9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740" y="620600"/>
            <a:ext cx="11520000" cy="543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870" y="6075250"/>
            <a:ext cx="11520000" cy="782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837135"/>
            <a:ext cx="8175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76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64378" y="4237072"/>
            <a:ext cx="133098" cy="71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34796" y="4281448"/>
            <a:ext cx="3247611" cy="3461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79471" y="3034392"/>
            <a:ext cx="142809" cy="7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403504" y="3034392"/>
            <a:ext cx="1837487" cy="514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7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45258" y="2171565"/>
            <a:ext cx="1346156" cy="398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41947" y="3813212"/>
            <a:ext cx="142199" cy="759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251427" y="3813212"/>
            <a:ext cx="2502713" cy="4080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8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74743" y="3970118"/>
            <a:ext cx="142809" cy="76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27338" y="4074998"/>
            <a:ext cx="2903801" cy="419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78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83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38810" y="1839620"/>
            <a:ext cx="1260869" cy="353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08551" y="2553988"/>
            <a:ext cx="971383" cy="289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04826" y="4059955"/>
            <a:ext cx="1736911" cy="2831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11259" y="5417899"/>
            <a:ext cx="1228704" cy="353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6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4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02975" y="2338584"/>
            <a:ext cx="2265917" cy="419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28066" y="4358319"/>
            <a:ext cx="1113917" cy="419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44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17841" y="2347384"/>
            <a:ext cx="88562" cy="53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17099" y="2347384"/>
            <a:ext cx="1204453" cy="265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52119" y="3735692"/>
            <a:ext cx="1293016" cy="1949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607146" y="4320553"/>
            <a:ext cx="1180837" cy="324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93819" y="5702953"/>
            <a:ext cx="1056849" cy="254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57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89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7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6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5966" y="1224272"/>
            <a:ext cx="361785" cy="410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2925015"/>
            <a:ext cx="11520000" cy="286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395966" y="3172879"/>
            <a:ext cx="409388" cy="419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1386446" y="5012799"/>
            <a:ext cx="399867" cy="4289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4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7884" y="1042939"/>
            <a:ext cx="456991" cy="4097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57884" y="2872562"/>
            <a:ext cx="456991" cy="419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5966" y="4702185"/>
            <a:ext cx="390347" cy="438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29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3724" y="987938"/>
            <a:ext cx="360179" cy="404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61294" y="1849740"/>
            <a:ext cx="333824" cy="386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3724" y="3538167"/>
            <a:ext cx="377748" cy="386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08585" y="5235389"/>
            <a:ext cx="421673" cy="378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