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2130" y="2916555"/>
            <a:ext cx="5453380" cy="10242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707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55563" y="2845486"/>
            <a:ext cx="2504026" cy="3907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413988" y="2947433"/>
            <a:ext cx="882775" cy="3653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919626" y="2845486"/>
            <a:ext cx="891263" cy="4672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891375" y="5309203"/>
            <a:ext cx="2648326" cy="4757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203393" y="5317699"/>
            <a:ext cx="118835" cy="373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036850" y="5419646"/>
            <a:ext cx="823357" cy="2803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72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30403" y="1769931"/>
            <a:ext cx="2147897" cy="303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574356" y="1849016"/>
            <a:ext cx="553446" cy="2174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017268" y="1849016"/>
            <a:ext cx="480970" cy="2899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387706" y="1809473"/>
            <a:ext cx="395318" cy="257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629232" y="3687734"/>
            <a:ext cx="1943649" cy="303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837901" y="3766819"/>
            <a:ext cx="685218" cy="2833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821083" y="3687734"/>
            <a:ext cx="1153012" cy="3624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543580" y="4327002"/>
            <a:ext cx="784048" cy="3624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3230272" y="4406086"/>
            <a:ext cx="566623" cy="2174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7875266" y="5605537"/>
            <a:ext cx="98829" cy="593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530403" y="5598947"/>
            <a:ext cx="2049067" cy="3690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4515058" y="5605537"/>
            <a:ext cx="92241" cy="2899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5582418" y="5605537"/>
            <a:ext cx="770871" cy="3624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7051685" y="5638489"/>
            <a:ext cx="1133246" cy="2636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02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770" y="764745"/>
            <a:ext cx="7787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380" y="764745"/>
            <a:ext cx="89871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601003" y="4540332"/>
            <a:ext cx="274813" cy="3195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94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69090" y="4032694"/>
            <a:ext cx="380826" cy="4189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18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78611" y="4016745"/>
            <a:ext cx="352264" cy="4098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797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81682" y="1778644"/>
            <a:ext cx="360189" cy="330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515350" y="4551680"/>
            <a:ext cx="504190" cy="4635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55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3932593"/>
            <a:ext cx="456991" cy="4196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90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1958564"/>
            <a:ext cx="466512" cy="419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2022-11-17T14:09:10Z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