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2220" y="2924810"/>
            <a:ext cx="4901565" cy="1108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10"/>
          <p:cNvSpPr/>
          <p:nvPr/>
        </p:nvSpPr>
        <p:spPr bwMode="white">
          <a:xfrm>
            <a:off x="685165" y="3921125"/>
            <a:ext cx="10219055" cy="642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5165" y="4783455"/>
            <a:ext cx="10357485" cy="758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5165" y="5761355"/>
            <a:ext cx="10937240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10"/>
          <p:cNvSpPr/>
          <p:nvPr/>
        </p:nvSpPr>
        <p:spPr bwMode="white">
          <a:xfrm>
            <a:off x="1022985" y="2972435"/>
            <a:ext cx="10124440" cy="612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6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70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047" y="1273805"/>
            <a:ext cx="203717" cy="67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5800" y="1202690"/>
            <a:ext cx="10304780" cy="524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5800" y="1990090"/>
            <a:ext cx="10415905" cy="711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685800" y="2909570"/>
            <a:ext cx="10053955" cy="751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686047" y="4153805"/>
            <a:ext cx="10016106" cy="475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767715" y="4850765"/>
            <a:ext cx="10085705" cy="74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85800" y="5895975"/>
            <a:ext cx="10323830" cy="662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15" grpId="0" bldLvl="0" animBg="1"/>
      <p:bldP spid="23" grpId="0" bldLvl="0" animBg="1"/>
      <p:bldP spid="32" grpId="0" animBg="1"/>
      <p:bldP spid="33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6435" y="1082675"/>
            <a:ext cx="10447655" cy="659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686435" y="2057400"/>
            <a:ext cx="10043160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6435" y="3037205"/>
            <a:ext cx="9961245" cy="600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720090" y="4004945"/>
            <a:ext cx="9960610" cy="586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720090" y="4940935"/>
            <a:ext cx="9960610" cy="577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white">
          <a:xfrm>
            <a:off x="720090" y="5832475"/>
            <a:ext cx="10100310" cy="64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4" grpId="0" bldLvl="0" animBg="1"/>
      <p:bldP spid="31" grpId="0" bldLvl="0" animBg="1"/>
      <p:bldP spid="41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764745"/>
            <a:ext cx="1137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1340690"/>
            <a:ext cx="11520000" cy="300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7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39374" y="3019680"/>
            <a:ext cx="2347178" cy="488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50880" y="3968750"/>
            <a:ext cx="589280" cy="431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3260" y="4792980"/>
            <a:ext cx="4342765" cy="628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703004" y="5895072"/>
            <a:ext cx="128864" cy="73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324908" y="5895072"/>
            <a:ext cx="1932970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607654" y="5996448"/>
            <a:ext cx="1868538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60165" y="2091618"/>
            <a:ext cx="142809" cy="76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03834" y="2139283"/>
            <a:ext cx="1132958" cy="467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84330" y="2091618"/>
            <a:ext cx="1875570" cy="514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24396" y="4084004"/>
            <a:ext cx="1075834" cy="419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19206" y="4084004"/>
            <a:ext cx="2237355" cy="428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575537" y="4084004"/>
            <a:ext cx="1418578" cy="419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6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75906" y="1202193"/>
            <a:ext cx="1492098" cy="393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72995" y="2145405"/>
            <a:ext cx="137309" cy="82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91015" y="2145405"/>
            <a:ext cx="1043553" cy="40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08494" y="2255294"/>
            <a:ext cx="1290710" cy="293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463977" y="2255294"/>
            <a:ext cx="2004721" cy="293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331388" y="3097774"/>
            <a:ext cx="1583638" cy="412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6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9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