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4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710" y="2579370"/>
            <a:ext cx="11498580" cy="16992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47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9983" y="3988162"/>
            <a:ext cx="399867" cy="4098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380" y="764745"/>
            <a:ext cx="108932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3702227" y="5127561"/>
            <a:ext cx="297087" cy="3876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32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343400" y="1908810"/>
            <a:ext cx="824865" cy="6515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536132" y="2928076"/>
            <a:ext cx="456991" cy="4189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32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029200" y="1029970"/>
            <a:ext cx="625475" cy="3968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066290" y="3075940"/>
            <a:ext cx="549910" cy="5511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625" y="908890"/>
            <a:ext cx="87526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291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25683" y="6161163"/>
            <a:ext cx="272743" cy="3351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32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169895" y="1776348"/>
            <a:ext cx="302497" cy="3425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659333" y="4644398"/>
            <a:ext cx="326378" cy="3585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6781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4397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167132" y="2789230"/>
            <a:ext cx="873097" cy="3384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587452" y="3355384"/>
            <a:ext cx="928434" cy="2707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212389" y="5041538"/>
            <a:ext cx="1180526" cy="3384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562354" y="5675384"/>
            <a:ext cx="436548" cy="2030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053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365040" y="2432332"/>
            <a:ext cx="714867" cy="3536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633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2832557" y="3168387"/>
            <a:ext cx="2205416" cy="3406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982335" y="4503420"/>
            <a:ext cx="1499235" cy="5384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380" y="837135"/>
            <a:ext cx="76189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805107" y="912758"/>
            <a:ext cx="94449" cy="504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952750" y="788670"/>
            <a:ext cx="1393825" cy="4705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544606" y="1492539"/>
            <a:ext cx="2014931" cy="2772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538309" y="2645800"/>
            <a:ext cx="1208958" cy="3466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879046" y="3250789"/>
            <a:ext cx="371502" cy="2520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4308840" y="3805362"/>
            <a:ext cx="94449" cy="504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814070" y="3757295"/>
            <a:ext cx="4036060" cy="3949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783879" y="4958622"/>
            <a:ext cx="1693801" cy="3466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34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270876" y="2862397"/>
            <a:ext cx="390347" cy="4096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281285" y="4567555"/>
            <a:ext cx="511810" cy="4946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32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888396" y="1090623"/>
            <a:ext cx="1447140" cy="4098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537123" y="2882485"/>
            <a:ext cx="142809" cy="762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546644" y="2987328"/>
            <a:ext cx="790214" cy="4098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404495" y="4674347"/>
            <a:ext cx="1485223" cy="4193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902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675487" y="3685432"/>
            <a:ext cx="1640121" cy="4642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504523" y="3676835"/>
            <a:ext cx="661200" cy="3868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261758" y="5301671"/>
            <a:ext cx="781419" cy="3782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214918" y="5404835"/>
            <a:ext cx="601091" cy="3610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89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633322" y="1195167"/>
            <a:ext cx="2065983" cy="5141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908760" y="1242774"/>
            <a:ext cx="875900" cy="3713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404495" y="3099472"/>
            <a:ext cx="1428099" cy="3046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042049" y="3099472"/>
            <a:ext cx="666446" cy="3999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89388" y="2985214"/>
            <a:ext cx="1113917" cy="4189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4404495" y="4889520"/>
            <a:ext cx="1094876" cy="3046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5670743" y="4765740"/>
            <a:ext cx="771173" cy="4284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5334"/>
          <a:stretch>
            <a:fillRect/>
          </a:stretch>
        </p:blipFill>
        <p:spPr>
          <a:xfrm>
            <a:off x="720090" y="899795"/>
            <a:ext cx="11520170" cy="4625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69090" y="2969016"/>
            <a:ext cx="380826" cy="4290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670" y="2420825"/>
            <a:ext cx="11520000" cy="174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48331" y="2563874"/>
            <a:ext cx="390347" cy="4291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4190"/>
          <a:stretch>
            <a:fillRect/>
          </a:stretch>
        </p:blipFill>
        <p:spPr>
          <a:xfrm>
            <a:off x="407670" y="1340280"/>
            <a:ext cx="11520170" cy="863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770" y="692990"/>
            <a:ext cx="90693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894303" y="1615490"/>
            <a:ext cx="314804" cy="3375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901799" y="5267990"/>
            <a:ext cx="314804" cy="33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81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9983" y="3102655"/>
            <a:ext cx="399867" cy="4195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2022-11-17T13:35:37Z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