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150" y="3028950"/>
            <a:ext cx="67437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4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3294672"/>
            <a:ext cx="390347" cy="438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02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3234248"/>
            <a:ext cx="399867" cy="4382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02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3284318"/>
            <a:ext cx="399867" cy="419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0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3217184"/>
            <a:ext cx="399867" cy="4195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670" y="4077540"/>
            <a:ext cx="11520000" cy="1763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53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40482" y="3134181"/>
            <a:ext cx="1133869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034387" y="3134181"/>
            <a:ext cx="950706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941483" y="4993090"/>
            <a:ext cx="130831" cy="78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627488" y="5097818"/>
            <a:ext cx="1003038" cy="3752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139446" y="5097818"/>
            <a:ext cx="610545" cy="366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740482" y="5935636"/>
            <a:ext cx="1029204" cy="3752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903556" y="5926909"/>
            <a:ext cx="706487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401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575685" y="1626235"/>
            <a:ext cx="1315085" cy="4203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760085" y="1701800"/>
            <a:ext cx="764540" cy="344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09051" y="3666758"/>
            <a:ext cx="758467" cy="269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282950" y="3543935"/>
            <a:ext cx="939165" cy="4533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114754" y="5637768"/>
            <a:ext cx="91750" cy="489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876051" y="5631647"/>
            <a:ext cx="526034" cy="2754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509010" y="5487035"/>
            <a:ext cx="1372870" cy="4197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nimBg="1"/>
      <p:bldP spid="6" grpId="0" bldLvl="0" animBg="1"/>
      <p:bldP spid="7" grpId="0" animBg="1"/>
      <p:bldP spid="8" grpId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2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36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1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59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97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550583" y="3200826"/>
            <a:ext cx="1332574" cy="3570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004413" y="4676528"/>
            <a:ext cx="1086683" cy="341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659925" y="5406446"/>
            <a:ext cx="896315" cy="349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8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02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02690" y="1196975"/>
            <a:ext cx="701040" cy="616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02055" y="3152140"/>
            <a:ext cx="701675" cy="6108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38860" y="5019675"/>
            <a:ext cx="864870" cy="756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946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94975" y="1174285"/>
            <a:ext cx="280971" cy="2943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68216" y="2646062"/>
            <a:ext cx="321110" cy="2876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17270" y="3978275"/>
            <a:ext cx="645160" cy="5537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86155" y="5477510"/>
            <a:ext cx="622300" cy="5556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131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99515" y="1196975"/>
            <a:ext cx="707390" cy="6629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99515" y="3141345"/>
            <a:ext cx="593725" cy="576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17600" y="4839335"/>
            <a:ext cx="723265" cy="734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625" y="692990"/>
            <a:ext cx="9396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58251" y="1610236"/>
            <a:ext cx="1001735" cy="3420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974732" y="3040520"/>
            <a:ext cx="1390005" cy="3420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960937" y="3755662"/>
            <a:ext cx="116480" cy="621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696914" y="3755662"/>
            <a:ext cx="877489" cy="4197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962673" y="5279224"/>
            <a:ext cx="1017266" cy="3264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76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08297" y="1976328"/>
            <a:ext cx="1732760" cy="4191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537123" y="3728933"/>
            <a:ext cx="142809" cy="762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813553" y="3776558"/>
            <a:ext cx="1532826" cy="4762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82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69950" y="1205100"/>
            <a:ext cx="1218644" cy="4195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469487" y="1205100"/>
            <a:ext cx="1694677" cy="5243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612297" y="3007103"/>
            <a:ext cx="542677" cy="3718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354909" y="3016637"/>
            <a:ext cx="818776" cy="3623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309289" y="4723296"/>
            <a:ext cx="1751801" cy="4099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442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09256" y="3620239"/>
            <a:ext cx="906315" cy="379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769610" y="4974590"/>
            <a:ext cx="3188970" cy="6908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79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00561" y="1941526"/>
            <a:ext cx="2104066" cy="4204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740" y="2780870"/>
            <a:ext cx="11520000" cy="2743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2880533" y="3104773"/>
            <a:ext cx="4151008" cy="4286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3"/>
          <p:cNvSpPr/>
          <p:nvPr/>
        </p:nvSpPr>
        <p:spPr bwMode="white">
          <a:xfrm>
            <a:off x="7269558" y="4895771"/>
            <a:ext cx="142809" cy="762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4"/>
          <p:cNvSpPr/>
          <p:nvPr/>
        </p:nvSpPr>
        <p:spPr bwMode="white">
          <a:xfrm>
            <a:off x="6660235" y="4895771"/>
            <a:ext cx="1647074" cy="419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87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3862767"/>
            <a:ext cx="361785" cy="419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305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88667" y="4063207"/>
            <a:ext cx="365524" cy="3834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