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2960370"/>
            <a:ext cx="834390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90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3054453"/>
            <a:ext cx="390347" cy="4289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83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71019" y="3107463"/>
            <a:ext cx="1138642" cy="2123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374612" y="3023798"/>
            <a:ext cx="849156" cy="2960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091559" y="5585229"/>
            <a:ext cx="96495" cy="579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810726" y="5585229"/>
            <a:ext cx="624001" cy="289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322483" y="5585229"/>
            <a:ext cx="849156" cy="289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097992" y="5662458"/>
            <a:ext cx="321650" cy="2059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569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14398" y="2400891"/>
            <a:ext cx="453746" cy="2172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22275" y="2980182"/>
            <a:ext cx="1150805" cy="3554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95971" y="4290171"/>
            <a:ext cx="486626" cy="289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830905" y="4283588"/>
            <a:ext cx="539234" cy="296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968558" y="5600160"/>
            <a:ext cx="466898" cy="289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487621" y="5600160"/>
            <a:ext cx="769395" cy="289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96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2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9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96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10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15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387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65625" y="1175385"/>
            <a:ext cx="7049135" cy="741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014730" y="2093595"/>
            <a:ext cx="5298440" cy="7042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9078630" y="4706208"/>
            <a:ext cx="2393440" cy="460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4356188" y="5646240"/>
            <a:ext cx="1601764" cy="304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3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539943" y="3550101"/>
            <a:ext cx="1820297" cy="367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193595" y="5230449"/>
            <a:ext cx="985298" cy="367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11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55107" y="4884786"/>
            <a:ext cx="141470" cy="849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425422" y="4998098"/>
            <a:ext cx="2593624" cy="4060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22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714207" y="5142051"/>
            <a:ext cx="123010" cy="656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14207" y="5133846"/>
            <a:ext cx="2919438" cy="4594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117485" y="5183076"/>
            <a:ext cx="1164495" cy="4102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065873" y="5921538"/>
            <a:ext cx="123010" cy="656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065873" y="5962564"/>
            <a:ext cx="2534006" cy="4102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95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52958" y="1233708"/>
            <a:ext cx="1209123" cy="429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04826" y="1348122"/>
            <a:ext cx="314181" cy="314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72330" y="2139488"/>
            <a:ext cx="2408727" cy="429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72330" y="3159683"/>
            <a:ext cx="580760" cy="314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557487" y="3054803"/>
            <a:ext cx="1180561" cy="419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91371" y="3970118"/>
            <a:ext cx="2294479" cy="5243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544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281970" y="2207368"/>
            <a:ext cx="1931163" cy="464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313818" y="4064210"/>
            <a:ext cx="2546485" cy="416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053081" y="5134736"/>
            <a:ext cx="1779700" cy="407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896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70706" y="1182815"/>
            <a:ext cx="2249690" cy="5090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280317" y="3077675"/>
            <a:ext cx="1873173" cy="5090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58964" y="4981963"/>
            <a:ext cx="1440178" cy="5184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8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60231" y="2091577"/>
            <a:ext cx="1180561" cy="419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18280" y="4979960"/>
            <a:ext cx="142809" cy="76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804363" y="4979960"/>
            <a:ext cx="2132628" cy="505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2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13090" y="2224862"/>
            <a:ext cx="904462" cy="419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55570" y="2224862"/>
            <a:ext cx="1237685" cy="419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850314" y="2224862"/>
            <a:ext cx="1247206" cy="419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366082" y="4131139"/>
            <a:ext cx="1894611" cy="4289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5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1147805"/>
            <a:ext cx="894942" cy="4098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67404" y="2100905"/>
            <a:ext cx="1732760" cy="419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090644" y="4016636"/>
            <a:ext cx="1780363" cy="4288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032859" y="4131008"/>
            <a:ext cx="1913652" cy="3049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7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4797630"/>
            <a:ext cx="11520000" cy="184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/>
          <p:cNvSpPr/>
          <p:nvPr/>
        </p:nvSpPr>
        <p:spPr bwMode="white">
          <a:xfrm>
            <a:off x="2862148" y="6002715"/>
            <a:ext cx="142809" cy="765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3"/>
          <p:cNvSpPr/>
          <p:nvPr/>
        </p:nvSpPr>
        <p:spPr bwMode="white">
          <a:xfrm>
            <a:off x="1919603" y="6002715"/>
            <a:ext cx="1751801" cy="5260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76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83475" y="2214880"/>
            <a:ext cx="469265" cy="740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350125" y="4727575"/>
            <a:ext cx="648970" cy="601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916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52055" y="1724660"/>
            <a:ext cx="486410" cy="546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552143" y="4926845"/>
            <a:ext cx="309088" cy="283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2022-11-18T14:30:41Z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