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3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3051810"/>
            <a:ext cx="842010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870" y="692990"/>
            <a:ext cx="91111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359972" y="2653199"/>
            <a:ext cx="655099" cy="3015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242442" y="2607963"/>
            <a:ext cx="594860" cy="3468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195955" y="5001895"/>
            <a:ext cx="727710" cy="426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980305" y="4984115"/>
            <a:ext cx="1709420" cy="518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380" y="764745"/>
            <a:ext cx="7964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52330" y="1732425"/>
            <a:ext cx="98730" cy="526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242278" y="1732425"/>
            <a:ext cx="763512" cy="289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914108" y="1732425"/>
            <a:ext cx="816168" cy="289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189622" y="3167487"/>
            <a:ext cx="98730" cy="592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196204" y="3246482"/>
            <a:ext cx="329100" cy="2106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525769" y="3167487"/>
            <a:ext cx="1257163" cy="2962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803144" y="3167487"/>
            <a:ext cx="394920" cy="2962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5782467" y="5412242"/>
            <a:ext cx="434412" cy="2172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7171271" y="5333247"/>
            <a:ext cx="730602" cy="2962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066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67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74809" y="1052415"/>
            <a:ext cx="1580429" cy="5144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927801" y="4195982"/>
            <a:ext cx="133289" cy="762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594578" y="4186456"/>
            <a:ext cx="1913652" cy="4286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17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16000" y="3095515"/>
            <a:ext cx="1902641" cy="3788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878262" y="6048699"/>
            <a:ext cx="731785" cy="275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09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939540" y="1125855"/>
            <a:ext cx="1009015" cy="548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880528" y="1271737"/>
            <a:ext cx="1190082" cy="3050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016750" y="2132965"/>
            <a:ext cx="843280" cy="5403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770" y="764745"/>
            <a:ext cx="79965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91594" y="1769934"/>
            <a:ext cx="1044171" cy="290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507234" y="2497374"/>
            <a:ext cx="99130" cy="529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513955" y="2397125"/>
            <a:ext cx="1050925" cy="4572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85335" y="3257879"/>
            <a:ext cx="1169736" cy="257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885676" y="3952253"/>
            <a:ext cx="99130" cy="595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892285" y="4031610"/>
            <a:ext cx="323825" cy="2050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553494" y="4686306"/>
            <a:ext cx="720346" cy="290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179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982859" y="4087070"/>
            <a:ext cx="264905" cy="2779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03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27272" y="1043036"/>
            <a:ext cx="314181" cy="4100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165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55445" y="5963927"/>
            <a:ext cx="356347" cy="4002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44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203239" y="3996082"/>
            <a:ext cx="142809" cy="762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212760" y="4043714"/>
            <a:ext cx="2875239" cy="4667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922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787281" y="5955044"/>
            <a:ext cx="412253" cy="3782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18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83867" y="2233275"/>
            <a:ext cx="333223" cy="4190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210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243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9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195371" y="2233245"/>
            <a:ext cx="142809" cy="761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614280" y="2233245"/>
            <a:ext cx="142809" cy="761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300429" y="2233245"/>
            <a:ext cx="2113586" cy="4190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89388" y="4356914"/>
            <a:ext cx="142809" cy="761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289675" y="4198620"/>
            <a:ext cx="1618615" cy="6165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87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23485" y="2097551"/>
            <a:ext cx="1314828" cy="2351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662437" y="2832244"/>
            <a:ext cx="1990606" cy="323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326890" y="5204460"/>
            <a:ext cx="959485" cy="4051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376035" y="5885815"/>
            <a:ext cx="1296035" cy="5321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23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11966" y="3347367"/>
            <a:ext cx="390347" cy="4190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84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88132" y="2271193"/>
            <a:ext cx="352264" cy="4094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61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59570" y="3290170"/>
            <a:ext cx="380826" cy="4189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660" y="5156835"/>
            <a:ext cx="11228070" cy="981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78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88066" y="2264184"/>
            <a:ext cx="361785" cy="4197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28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2253778"/>
            <a:ext cx="399867" cy="419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2022-11-17T13:22:24Z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