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48" r:id="rId10"/>
    <p:sldId id="332" r:id="rId11"/>
    <p:sldId id="333" r:id="rId12"/>
    <p:sldId id="334" r:id="rId13"/>
    <p:sldId id="335" r:id="rId14"/>
    <p:sldId id="336" r:id="rId15"/>
    <p:sldId id="349" r:id="rId16"/>
    <p:sldId id="337" r:id="rId17"/>
    <p:sldId id="338" r:id="rId18"/>
    <p:sldId id="339" r:id="rId19"/>
    <p:sldId id="340" r:id="rId20"/>
    <p:sldId id="341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9630" y="2997200"/>
            <a:ext cx="7952740" cy="9645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25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110018"/>
            <a:ext cx="390347" cy="4287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68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57238" y="2892000"/>
            <a:ext cx="942836" cy="35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54773" y="2932000"/>
            <a:ext cx="743082" cy="31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752555" y="2884000"/>
            <a:ext cx="479408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059878" y="5348000"/>
            <a:ext cx="934846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161284" y="5348000"/>
            <a:ext cx="1222491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82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15876" y="3623051"/>
            <a:ext cx="117552" cy="706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23713" y="3717220"/>
            <a:ext cx="391842" cy="251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89204" y="3623051"/>
            <a:ext cx="1489001" cy="353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027062" y="5231771"/>
            <a:ext cx="117552" cy="706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309277" y="5231771"/>
            <a:ext cx="948258" cy="353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860974" y="5231771"/>
            <a:ext cx="1465491" cy="353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976924" y="5231771"/>
            <a:ext cx="1692759" cy="439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4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00033" y="4053697"/>
            <a:ext cx="875900" cy="4192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80264" y="4053697"/>
            <a:ext cx="2227834" cy="5240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926"/>
          <a:stretch>
            <a:fillRect/>
          </a:stretch>
        </p:blipFill>
        <p:spPr>
          <a:xfrm>
            <a:off x="1199515" y="836930"/>
            <a:ext cx="10516870" cy="393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640"/>
          <a:stretch>
            <a:fillRect/>
          </a:stretch>
        </p:blipFill>
        <p:spPr>
          <a:xfrm>
            <a:off x="983615" y="1700530"/>
            <a:ext cx="10155555" cy="449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30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86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93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4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8842" y="1138211"/>
            <a:ext cx="447471" cy="4097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95966" y="2834275"/>
            <a:ext cx="361785" cy="4097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76925" y="4539867"/>
            <a:ext cx="399867" cy="4097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895" y="5445330"/>
            <a:ext cx="11520000" cy="78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336915" y="3409315"/>
            <a:ext cx="2158365" cy="561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68500" y="5193975"/>
            <a:ext cx="1993016" cy="4684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87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94320" y="1086067"/>
            <a:ext cx="347828" cy="34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94320" y="2534157"/>
            <a:ext cx="331650" cy="372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94320" y="3998426"/>
            <a:ext cx="331650" cy="3640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10498" y="5470786"/>
            <a:ext cx="307383" cy="34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60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57884" y="1214502"/>
            <a:ext cx="456991" cy="4193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15008" y="2929971"/>
            <a:ext cx="361785" cy="4098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95966" y="4645440"/>
            <a:ext cx="409388" cy="4193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17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25932" y="3719710"/>
            <a:ext cx="1279374" cy="306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96560" y="5333623"/>
            <a:ext cx="1678019" cy="361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08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01523" y="2823009"/>
            <a:ext cx="1289156" cy="3972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60584" y="3626520"/>
            <a:ext cx="4471480" cy="505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92508" y="5260626"/>
            <a:ext cx="1379307" cy="3972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67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83046" y="2746956"/>
            <a:ext cx="1057007" cy="350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16327" y="3391826"/>
            <a:ext cx="437813" cy="206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89373" y="3911478"/>
            <a:ext cx="1375986" cy="313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26828" y="5007130"/>
            <a:ext cx="1394749" cy="281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115466" y="6140347"/>
            <a:ext cx="1188351" cy="281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10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25484" y="1958133"/>
            <a:ext cx="1482663" cy="375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08636" y="3630666"/>
            <a:ext cx="1005484" cy="375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420584" y="4466933"/>
            <a:ext cx="1397452" cy="460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10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39549" y="4038508"/>
            <a:ext cx="109216" cy="58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54662" y="4118609"/>
            <a:ext cx="1696500" cy="3131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615398" y="6172111"/>
            <a:ext cx="946545" cy="320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2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42776" y="1195216"/>
            <a:ext cx="2094545" cy="4190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74915" y="3052445"/>
            <a:ext cx="2004060" cy="503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56561" y="4928273"/>
            <a:ext cx="2837157" cy="5142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468"/>
          <a:stretch>
            <a:fillRect/>
          </a:stretch>
        </p:blipFill>
        <p:spPr>
          <a:xfrm>
            <a:off x="407670" y="1268730"/>
            <a:ext cx="11520170" cy="376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61270" y="3026410"/>
            <a:ext cx="879475" cy="878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245" y="3276170"/>
            <a:ext cx="11520000" cy="1896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6988" y="3552504"/>
            <a:ext cx="399867" cy="409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7600"/>
          <a:stretch>
            <a:fillRect/>
          </a:stretch>
        </p:blipFill>
        <p:spPr>
          <a:xfrm>
            <a:off x="623570" y="1468550"/>
            <a:ext cx="11520170" cy="180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466"/>
          <a:stretch>
            <a:fillRect/>
          </a:stretch>
        </p:blipFill>
        <p:spPr>
          <a:xfrm>
            <a:off x="720090" y="899795"/>
            <a:ext cx="10609580" cy="374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40595" y="1988820"/>
            <a:ext cx="776605" cy="594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994"/>
          <a:stretch>
            <a:fillRect/>
          </a:stretch>
        </p:blipFill>
        <p:spPr>
          <a:xfrm>
            <a:off x="407670" y="1772920"/>
            <a:ext cx="10848340" cy="364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768840" y="2780665"/>
            <a:ext cx="735965" cy="667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63</cp:revision>
  <dcterms:created xsi:type="dcterms:W3CDTF">2015-09-16T06:44:00Z</dcterms:created>
  <dcterms:modified xsi:type="dcterms:W3CDTF">2022-11-18T12:54:26Z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