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4" r:id="rId11"/>
    <p:sldId id="335" r:id="rId12"/>
    <p:sldId id="336" r:id="rId13"/>
    <p:sldId id="337" r:id="rId14"/>
    <p:sldId id="338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905760"/>
            <a:ext cx="5424170" cy="1046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30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62479" y="3951252"/>
            <a:ext cx="1418578" cy="4290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47305" y="3951252"/>
            <a:ext cx="1780363" cy="4290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116892" y="3951252"/>
            <a:ext cx="685487" cy="4290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002975" y="5848750"/>
            <a:ext cx="142809" cy="76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957355" y="5848750"/>
            <a:ext cx="2475371" cy="419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546314" y="5848750"/>
            <a:ext cx="2275438" cy="524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44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03678" y="2729647"/>
            <a:ext cx="1650915" cy="389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03541" y="2738117"/>
            <a:ext cx="982083" cy="381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90427" y="6117882"/>
            <a:ext cx="1185272" cy="4658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281332" y="6117882"/>
            <a:ext cx="2649931" cy="381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36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31431" y="2610456"/>
            <a:ext cx="1650414" cy="409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96798" y="4079695"/>
            <a:ext cx="817904" cy="321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71359" y="4079695"/>
            <a:ext cx="2285751" cy="321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736495" y="5534314"/>
            <a:ext cx="467374" cy="321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058760" y="5534314"/>
            <a:ext cx="730271" cy="321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39048" y="2264705"/>
            <a:ext cx="2454501" cy="423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807630" y="2264705"/>
            <a:ext cx="639487" cy="423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513000" y="5078823"/>
            <a:ext cx="141063" cy="84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694886" y="5078823"/>
            <a:ext cx="1749185" cy="423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779471" y="5191764"/>
            <a:ext cx="1485866" cy="3105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31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3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523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01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07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844316" y="5399027"/>
            <a:ext cx="287655" cy="334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21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3055773"/>
            <a:ext cx="352264" cy="410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763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2053380"/>
            <a:ext cx="352264" cy="4098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25" y="3069160"/>
            <a:ext cx="11520000" cy="200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17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073919"/>
            <a:ext cx="456991" cy="410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