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2670810"/>
            <a:ext cx="10157460" cy="1516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6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82948" y="2817233"/>
            <a:ext cx="754784" cy="331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58741" y="2875331"/>
            <a:ext cx="2015522" cy="356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48497" y="5232449"/>
            <a:ext cx="680135" cy="373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52787" y="5273948"/>
            <a:ext cx="489365" cy="331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737005" y="5232449"/>
            <a:ext cx="771372" cy="373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3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21575" y="1935971"/>
            <a:ext cx="1010626" cy="455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38909" y="2748172"/>
            <a:ext cx="911220" cy="372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05195" y="5027930"/>
            <a:ext cx="1416685" cy="637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738737" y="5309093"/>
            <a:ext cx="1217721" cy="356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755477" y="6030129"/>
            <a:ext cx="1308843" cy="372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190920" y="6129582"/>
            <a:ext cx="1524222" cy="356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55" y="972390"/>
            <a:ext cx="11520000" cy="105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1917270"/>
            <a:ext cx="11520000" cy="271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6066222" y="3100409"/>
            <a:ext cx="2046942" cy="515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9531743" y="3100409"/>
            <a:ext cx="1190082" cy="419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4628603" y="4035471"/>
            <a:ext cx="142809" cy="76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2791115" y="4140427"/>
            <a:ext cx="2561057" cy="305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45539" y="4427895"/>
            <a:ext cx="1035398" cy="359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4599" y="5238809"/>
            <a:ext cx="985298" cy="451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23597" y="5238809"/>
            <a:ext cx="1060448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25996" y="5339129"/>
            <a:ext cx="843349" cy="351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61395" y="5238809"/>
            <a:ext cx="818299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763394" y="5238809"/>
            <a:ext cx="300599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25680" y="1116416"/>
            <a:ext cx="1081428" cy="357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73482" y="1116416"/>
            <a:ext cx="1605504" cy="44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28723" y="1108092"/>
            <a:ext cx="2071350" cy="4578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00724" y="3555260"/>
            <a:ext cx="1206208" cy="441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81625" y="3555260"/>
            <a:ext cx="1647098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131941" y="5178381"/>
            <a:ext cx="124780" cy="749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56141" y="5178381"/>
            <a:ext cx="1330988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370140" y="5178381"/>
            <a:ext cx="715406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243601" y="5278265"/>
            <a:ext cx="856823" cy="34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300074" y="5178381"/>
            <a:ext cx="1239482" cy="4578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705930" y="5220000"/>
            <a:ext cx="482483" cy="324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9371424" y="5178381"/>
            <a:ext cx="956647" cy="44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35582" y="5985780"/>
            <a:ext cx="2212768" cy="36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43239" y="3854690"/>
            <a:ext cx="1047272" cy="419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52363" y="3864221"/>
            <a:ext cx="2561057" cy="505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56231" y="3845158"/>
            <a:ext cx="4503272" cy="43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7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2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2167671"/>
            <a:ext cx="456991" cy="409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975502" y="3197912"/>
            <a:ext cx="1209298" cy="29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24511" y="5389299"/>
            <a:ext cx="1118030" cy="33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8545" y="2034531"/>
            <a:ext cx="361785" cy="419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78545" y="3912706"/>
            <a:ext cx="361785" cy="409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6580" y="1877695"/>
            <a:ext cx="597535" cy="915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62015" y="1820449"/>
            <a:ext cx="294476" cy="330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8793" y="1138933"/>
            <a:ext cx="1057965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38561" y="2794400"/>
            <a:ext cx="639898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68038" y="3639200"/>
            <a:ext cx="1032369" cy="46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88750" y="5294666"/>
            <a:ext cx="1322456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52890" y="2053671"/>
            <a:ext cx="1185698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40697" y="3633701"/>
            <a:ext cx="784899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67546" y="3633701"/>
            <a:ext cx="826649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98992" y="5314049"/>
            <a:ext cx="976948" cy="4096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5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23272" y="1157277"/>
            <a:ext cx="3674975" cy="438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09619" y="3949210"/>
            <a:ext cx="1589950" cy="419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0347" y="5807322"/>
            <a:ext cx="142809" cy="76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137586" y="5912139"/>
            <a:ext cx="2427768" cy="314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3969220"/>
            <a:ext cx="390347" cy="428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5157675"/>
            <a:ext cx="11520000" cy="104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4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87222" y="1950303"/>
            <a:ext cx="349693" cy="366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03874" y="5251259"/>
            <a:ext cx="316389" cy="35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109223"/>
            <a:ext cx="361785" cy="418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937680"/>
            <a:ext cx="361785" cy="418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