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630" y="2945130"/>
            <a:ext cx="10492740" cy="967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4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42115" y="3253512"/>
            <a:ext cx="1770842" cy="4287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85520" y="4225408"/>
            <a:ext cx="1304330" cy="4383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03702" y="4234937"/>
            <a:ext cx="361785" cy="4287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460297" y="4349278"/>
            <a:ext cx="675966" cy="409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39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52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4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13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05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0412" y="1211096"/>
            <a:ext cx="386476" cy="4242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70412" y="3115384"/>
            <a:ext cx="395903" cy="405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2707" y="5010245"/>
            <a:ext cx="443034" cy="405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38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2259" y="1136453"/>
            <a:ext cx="387574" cy="416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72259" y="3037536"/>
            <a:ext cx="397027" cy="406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91166" y="4948078"/>
            <a:ext cx="359215" cy="406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77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14817" y="1036288"/>
            <a:ext cx="294022" cy="315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29160" y="2478082"/>
            <a:ext cx="272508" cy="3084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86132" y="3927048"/>
            <a:ext cx="337049" cy="3084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14755" y="5201285"/>
            <a:ext cx="445770" cy="476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24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7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40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159394" y="3481210"/>
            <a:ext cx="124468" cy="66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67692" y="3481210"/>
            <a:ext cx="2182356" cy="365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881116" y="5157752"/>
            <a:ext cx="1966610" cy="365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6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905" y="620395"/>
            <a:ext cx="8652510" cy="616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7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67100" y="2741173"/>
            <a:ext cx="312441" cy="380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483931" y="2842521"/>
            <a:ext cx="278663" cy="278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50211" y="3543519"/>
            <a:ext cx="1351097" cy="4645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483931" y="3543519"/>
            <a:ext cx="2389753" cy="380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223095" y="4354310"/>
            <a:ext cx="126665" cy="76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767100" y="4455659"/>
            <a:ext cx="1156877" cy="278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483931" y="4354310"/>
            <a:ext cx="1612872" cy="4729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108814" y="5165102"/>
            <a:ext cx="126665" cy="67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539476" y="5165102"/>
            <a:ext cx="126665" cy="67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750211" y="5165102"/>
            <a:ext cx="1638205" cy="371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458598" y="5207331"/>
            <a:ext cx="1798648" cy="4222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750211" y="5975894"/>
            <a:ext cx="1300431" cy="4645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7695040" y="6018123"/>
            <a:ext cx="498217" cy="329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8370589" y="5975894"/>
            <a:ext cx="1097766" cy="371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5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14016" y="1100058"/>
            <a:ext cx="2123107" cy="5239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03107" y="3014898"/>
            <a:ext cx="2542016" cy="428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56892" y="4996425"/>
            <a:ext cx="552198" cy="3715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232793" y="4948793"/>
            <a:ext cx="1218644" cy="419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99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46063" y="4113376"/>
            <a:ext cx="388744" cy="398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67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20241" y="1824179"/>
            <a:ext cx="265051" cy="3152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77260" y="4725671"/>
            <a:ext cx="343850" cy="3080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45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40528" y="3141438"/>
            <a:ext cx="456991" cy="410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345" y="900000"/>
            <a:ext cx="11520000" cy="107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915" y="1916635"/>
            <a:ext cx="11520000" cy="375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313670" y="3090545"/>
            <a:ext cx="634365" cy="696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5" y="692990"/>
            <a:ext cx="9691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40567" y="2671738"/>
            <a:ext cx="632768" cy="400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94696" y="2671738"/>
            <a:ext cx="752913" cy="320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86194" y="5091098"/>
            <a:ext cx="1153400" cy="360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245422" y="5091098"/>
            <a:ext cx="1017234" cy="360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87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90300" y="2064943"/>
            <a:ext cx="744190" cy="404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85358" y="2016404"/>
            <a:ext cx="630944" cy="372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961689" y="4605168"/>
            <a:ext cx="566231" cy="2669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097192" y="4508089"/>
            <a:ext cx="2167859" cy="444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53875" y="5341348"/>
            <a:ext cx="1844298" cy="444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246815" y="5341348"/>
            <a:ext cx="1965633" cy="444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